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4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18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3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41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35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28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26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2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3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2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3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FDDC-4714-4A07-9782-3EFF934CB5C0}" type="datetimeFigureOut">
              <a:rPr lang="pt-PT" smtClean="0"/>
              <a:t>24/04/2017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2DC5-702F-46AC-9FA5-1A243DA75B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53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8" b="4"/>
          <a:stretch/>
        </p:blipFill>
        <p:spPr>
          <a:xfrm>
            <a:off x="6716922" y="1700078"/>
            <a:ext cx="5475077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" b="-3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Shape 147"/>
          <p:cNvSpPr txBox="1">
            <a:spLocks noGrp="1"/>
          </p:cNvSpPr>
          <p:nvPr>
            <p:ph type="ctrTitle"/>
          </p:nvPr>
        </p:nvSpPr>
        <p:spPr>
          <a:xfrm>
            <a:off x="2934286" y="83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lnSpc>
                <a:spcPct val="70000"/>
              </a:lnSpc>
              <a:buSzPct val="25000"/>
            </a:pPr>
            <a:r>
              <a:rPr lang="en-US" sz="3700" dirty="0"/>
              <a:t>WORKSHOP ARDUINO</a:t>
            </a:r>
          </a:p>
        </p:txBody>
      </p:sp>
      <p:sp>
        <p:nvSpPr>
          <p:cNvPr id="7" name="Shape 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24/04/2017</a:t>
            </a:r>
          </a:p>
        </p:txBody>
      </p:sp>
      <p:sp>
        <p:nvSpPr>
          <p:cNvPr id="8" name="Shape 149"/>
          <p:cNvSpPr txBox="1">
            <a:spLocks/>
          </p:cNvSpPr>
          <p:nvPr/>
        </p:nvSpPr>
        <p:spPr>
          <a:xfrm>
            <a:off x="838200" y="4830200"/>
            <a:ext cx="5707565" cy="1354997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sz="2000" dirty="0"/>
              <a:t>nuieee@fe.up.pt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000" dirty="0"/>
              <a:t>nuieee.fe.up.pt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000" dirty="0"/>
              <a:t>facebook.com/</a:t>
            </a:r>
            <a:r>
              <a:rPr lang="en-US" sz="2000" dirty="0" err="1"/>
              <a:t>nuieeefeup</a:t>
            </a:r>
            <a:endParaRPr lang="en-US" sz="2000" dirty="0"/>
          </a:p>
          <a:p>
            <a:pPr>
              <a:spcBef>
                <a:spcPts val="0"/>
              </a:spcBef>
              <a:buSzPct val="25000"/>
            </a:pPr>
            <a:endParaRPr lang="en-US" sz="2000" dirty="0"/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838200" y="1904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  <a:buSzPct val="25000"/>
            </a:pPr>
            <a:r>
              <a:rPr lang="en-US" sz="3700" dirty="0"/>
              <a:t>24, Abril 2017</a:t>
            </a:r>
            <a:br>
              <a:rPr lang="en-US" sz="3700" dirty="0"/>
            </a:br>
            <a:r>
              <a:rPr lang="en-US" sz="3700" dirty="0" err="1"/>
              <a:t>Duração</a:t>
            </a:r>
            <a:r>
              <a:rPr lang="en-US" sz="3700" dirty="0"/>
              <a:t> - 3h</a:t>
            </a:r>
          </a:p>
        </p:txBody>
      </p:sp>
    </p:spTree>
    <p:extLst>
      <p:ext uri="{BB962C8B-B14F-4D97-AF65-F5344CB8AC3E}">
        <p14:creationId xmlns:p14="http://schemas.microsoft.com/office/powerpoint/2010/main" val="245287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8" b="4"/>
          <a:stretch/>
        </p:blipFill>
        <p:spPr>
          <a:xfrm>
            <a:off x="6716922" y="1700078"/>
            <a:ext cx="5475077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" b="-3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Shape 147"/>
          <p:cNvSpPr txBox="1">
            <a:spLocks noGrp="1"/>
          </p:cNvSpPr>
          <p:nvPr>
            <p:ph type="ctrTitle"/>
          </p:nvPr>
        </p:nvSpPr>
        <p:spPr>
          <a:xfrm>
            <a:off x="2934286" y="83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lnSpc>
                <a:spcPct val="70000"/>
              </a:lnSpc>
              <a:buSzPct val="25000"/>
            </a:pPr>
            <a:r>
              <a:rPr lang="en-US" sz="3700" dirty="0">
                <a:solidFill>
                  <a:schemeClr val="bg1"/>
                </a:solidFill>
              </a:rPr>
              <a:t>WORKSHOP ARDUINO</a:t>
            </a:r>
          </a:p>
        </p:txBody>
      </p:sp>
      <p:sp>
        <p:nvSpPr>
          <p:cNvPr id="7" name="Shape 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24/04/2017</a:t>
            </a:r>
          </a:p>
        </p:txBody>
      </p:sp>
      <p:sp>
        <p:nvSpPr>
          <p:cNvPr id="8" name="Shape 149"/>
          <p:cNvSpPr txBox="1">
            <a:spLocks/>
          </p:cNvSpPr>
          <p:nvPr/>
        </p:nvSpPr>
        <p:spPr>
          <a:xfrm>
            <a:off x="838200" y="4830200"/>
            <a:ext cx="5707565" cy="1354997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nuieee@fe.up.pt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nuieee.fe.up.pt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facebook.com/</a:t>
            </a:r>
            <a:r>
              <a:rPr lang="en-US" sz="2000" dirty="0" err="1">
                <a:solidFill>
                  <a:schemeClr val="bg1"/>
                </a:solidFill>
              </a:rPr>
              <a:t>nuieeefeup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SzPct val="25000"/>
            </a:pPr>
            <a:endParaRPr lang="en-US" sz="2000" dirty="0"/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241852" y="2756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  <a:buSzPct val="25000"/>
            </a:pPr>
            <a:r>
              <a:rPr lang="pt-PT" sz="4000" dirty="0">
                <a:solidFill>
                  <a:schemeClr val="bg1"/>
                </a:solidFill>
              </a:rPr>
              <a:t>Link GitHub: http://bit.ly/2pcB6lc</a:t>
            </a:r>
            <a:endParaRPr 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1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WORKSHOP ARDUINO</vt:lpstr>
      <vt:lpstr>WORKSHOP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ARDUINO</dc:title>
  <dc:creator>Pedro Oliveira</dc:creator>
  <cp:lastModifiedBy>Pedro Oliveira</cp:lastModifiedBy>
  <cp:revision>1</cp:revision>
  <dcterms:created xsi:type="dcterms:W3CDTF">2017-04-24T11:56:30Z</dcterms:created>
  <dcterms:modified xsi:type="dcterms:W3CDTF">2017-04-24T12:03:19Z</dcterms:modified>
</cp:coreProperties>
</file>