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0" r:id="rId8"/>
    <p:sldId id="259" r:id="rId9"/>
    <p:sldId id="261" r:id="rId10"/>
    <p:sldId id="264" r:id="rId11"/>
    <p:sldId id="26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C90621-4D77-40D1-8D34-81D0F08643F2}" v="97" dt="2023-11-14T04:11:15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ay kumar" userId="4d864515dafa3291" providerId="LiveId" clId="{3AC90621-4D77-40D1-8D34-81D0F08643F2}"/>
    <pc:docChg chg="undo custSel addSld modSld sldOrd">
      <pc:chgData name="Vinay kumar" userId="4d864515dafa3291" providerId="LiveId" clId="{3AC90621-4D77-40D1-8D34-81D0F08643F2}" dt="2023-11-14T04:11:35.991" v="606" actId="1076"/>
      <pc:docMkLst>
        <pc:docMk/>
      </pc:docMkLst>
      <pc:sldChg chg="delSp modSp mod">
        <pc:chgData name="Vinay kumar" userId="4d864515dafa3291" providerId="LiveId" clId="{3AC90621-4D77-40D1-8D34-81D0F08643F2}" dt="2023-11-06T17:38:53.938" v="28" actId="1076"/>
        <pc:sldMkLst>
          <pc:docMk/>
          <pc:sldMk cId="1819359268" sldId="256"/>
        </pc:sldMkLst>
        <pc:spChg chg="mod">
          <ac:chgData name="Vinay kumar" userId="4d864515dafa3291" providerId="LiveId" clId="{3AC90621-4D77-40D1-8D34-81D0F08643F2}" dt="2023-11-06T17:38:53.938" v="28" actId="1076"/>
          <ac:spMkLst>
            <pc:docMk/>
            <pc:sldMk cId="1819359268" sldId="256"/>
            <ac:spMk id="2" creationId="{8268D3E5-C7A3-47DF-A374-46BF83A69904}"/>
          </ac:spMkLst>
        </pc:spChg>
        <pc:spChg chg="del mod">
          <ac:chgData name="Vinay kumar" userId="4d864515dafa3291" providerId="LiveId" clId="{3AC90621-4D77-40D1-8D34-81D0F08643F2}" dt="2023-11-06T17:38:28.325" v="26" actId="478"/>
          <ac:spMkLst>
            <pc:docMk/>
            <pc:sldMk cId="1819359268" sldId="256"/>
            <ac:spMk id="3" creationId="{2E78725B-6E40-4D82-B375-7831D81C29EE}"/>
          </ac:spMkLst>
        </pc:spChg>
      </pc:sldChg>
      <pc:sldChg chg="addSp delSp modSp mod">
        <pc:chgData name="Vinay kumar" userId="4d864515dafa3291" providerId="LiveId" clId="{3AC90621-4D77-40D1-8D34-81D0F08643F2}" dt="2023-11-06T17:54:04.262" v="151" actId="1076"/>
        <pc:sldMkLst>
          <pc:docMk/>
          <pc:sldMk cId="3253689747" sldId="257"/>
        </pc:sldMkLst>
        <pc:spChg chg="mod">
          <ac:chgData name="Vinay kumar" userId="4d864515dafa3291" providerId="LiveId" clId="{3AC90621-4D77-40D1-8D34-81D0F08643F2}" dt="2023-11-06T17:54:04.262" v="151" actId="1076"/>
          <ac:spMkLst>
            <pc:docMk/>
            <pc:sldMk cId="3253689747" sldId="257"/>
            <ac:spMk id="2" creationId="{34DB6CE4-2B13-4715-B5B2-615A55922CA1}"/>
          </ac:spMkLst>
        </pc:spChg>
        <pc:spChg chg="add mod">
          <ac:chgData name="Vinay kumar" userId="4d864515dafa3291" providerId="LiveId" clId="{3AC90621-4D77-40D1-8D34-81D0F08643F2}" dt="2023-11-06T17:53:08.380" v="146" actId="1076"/>
          <ac:spMkLst>
            <pc:docMk/>
            <pc:sldMk cId="3253689747" sldId="257"/>
            <ac:spMk id="5" creationId="{030AB351-F510-6985-A820-2938488D0F3D}"/>
          </ac:spMkLst>
        </pc:spChg>
        <pc:graphicFrameChg chg="del mod">
          <ac:chgData name="Vinay kumar" userId="4d864515dafa3291" providerId="LiveId" clId="{3AC90621-4D77-40D1-8D34-81D0F08643F2}" dt="2023-11-06T17:41:38.742" v="41" actId="478"/>
          <ac:graphicFrameMkLst>
            <pc:docMk/>
            <pc:sldMk cId="3253689747" sldId="257"/>
            <ac:graphicFrameMk id="4" creationId="{8D4F1745-A55E-4835-88EB-BC637121B608}"/>
          </ac:graphicFrameMkLst>
        </pc:graphicFrameChg>
        <pc:graphicFrameChg chg="add del modGraphic">
          <ac:chgData name="Vinay kumar" userId="4d864515dafa3291" providerId="LiveId" clId="{3AC90621-4D77-40D1-8D34-81D0F08643F2}" dt="2023-11-06T17:53:35.225" v="149" actId="1032"/>
          <ac:graphicFrameMkLst>
            <pc:docMk/>
            <pc:sldMk cId="3253689747" sldId="257"/>
            <ac:graphicFrameMk id="6" creationId="{F49935B0-DE87-7B06-CC9C-09DFFE8A5A47}"/>
          </ac:graphicFrameMkLst>
        </pc:graphicFrameChg>
      </pc:sldChg>
      <pc:sldChg chg="addSp delSp modSp mod">
        <pc:chgData name="Vinay kumar" userId="4d864515dafa3291" providerId="LiveId" clId="{3AC90621-4D77-40D1-8D34-81D0F08643F2}" dt="2023-11-06T17:54:22.382" v="154" actId="1076"/>
        <pc:sldMkLst>
          <pc:docMk/>
          <pc:sldMk cId="2172179498" sldId="258"/>
        </pc:sldMkLst>
        <pc:spChg chg="mod">
          <ac:chgData name="Vinay kumar" userId="4d864515dafa3291" providerId="LiveId" clId="{3AC90621-4D77-40D1-8D34-81D0F08643F2}" dt="2023-11-06T17:54:22.382" v="154" actId="1076"/>
          <ac:spMkLst>
            <pc:docMk/>
            <pc:sldMk cId="2172179498" sldId="258"/>
            <ac:spMk id="2" creationId="{34DB6CE4-2B13-4715-B5B2-615A55922CA1}"/>
          </ac:spMkLst>
        </pc:spChg>
        <pc:spChg chg="add del mod">
          <ac:chgData name="Vinay kumar" userId="4d864515dafa3291" providerId="LiveId" clId="{3AC90621-4D77-40D1-8D34-81D0F08643F2}" dt="2023-11-06T17:52:40.180" v="138"/>
          <ac:spMkLst>
            <pc:docMk/>
            <pc:sldMk cId="2172179498" sldId="258"/>
            <ac:spMk id="3" creationId="{143F5361-68C0-4BF5-80C8-F1E7BF92B2DB}"/>
          </ac:spMkLst>
        </pc:spChg>
        <pc:graphicFrameChg chg="add del mod modGraphic">
          <ac:chgData name="Vinay kumar" userId="4d864515dafa3291" providerId="LiveId" clId="{3AC90621-4D77-40D1-8D34-81D0F08643F2}" dt="2023-11-06T17:51:58.240" v="130" actId="478"/>
          <ac:graphicFrameMkLst>
            <pc:docMk/>
            <pc:sldMk cId="2172179498" sldId="258"/>
            <ac:graphicFrameMk id="4" creationId="{851A1445-52E8-C234-0037-A605A80E451E}"/>
          </ac:graphicFrameMkLst>
        </pc:graphicFrameChg>
      </pc:sldChg>
      <pc:sldChg chg="modSp mod ord">
        <pc:chgData name="Vinay kumar" userId="4d864515dafa3291" providerId="LiveId" clId="{3AC90621-4D77-40D1-8D34-81D0F08643F2}" dt="2023-11-07T02:48:57.523" v="277" actId="20577"/>
        <pc:sldMkLst>
          <pc:docMk/>
          <pc:sldMk cId="1193417028" sldId="259"/>
        </pc:sldMkLst>
        <pc:spChg chg="mod">
          <ac:chgData name="Vinay kumar" userId="4d864515dafa3291" providerId="LiveId" clId="{3AC90621-4D77-40D1-8D34-81D0F08643F2}" dt="2023-11-07T02:48:57.523" v="277" actId="20577"/>
          <ac:spMkLst>
            <pc:docMk/>
            <pc:sldMk cId="1193417028" sldId="259"/>
            <ac:spMk id="2" creationId="{34DB6CE4-2B13-4715-B5B2-615A55922CA1}"/>
          </ac:spMkLst>
        </pc:spChg>
      </pc:sldChg>
      <pc:sldChg chg="modSp mod">
        <pc:chgData name="Vinay kumar" userId="4d864515dafa3291" providerId="LiveId" clId="{3AC90621-4D77-40D1-8D34-81D0F08643F2}" dt="2023-11-06T17:52:40.374" v="140" actId="27636"/>
        <pc:sldMkLst>
          <pc:docMk/>
          <pc:sldMk cId="1398410914" sldId="260"/>
        </pc:sldMkLst>
        <pc:spChg chg="mod">
          <ac:chgData name="Vinay kumar" userId="4d864515dafa3291" providerId="LiveId" clId="{3AC90621-4D77-40D1-8D34-81D0F08643F2}" dt="2023-11-06T17:52:40.180" v="138"/>
          <ac:spMkLst>
            <pc:docMk/>
            <pc:sldMk cId="1398410914" sldId="260"/>
            <ac:spMk id="2" creationId="{34DB6CE4-2B13-4715-B5B2-615A55922CA1}"/>
          </ac:spMkLst>
        </pc:spChg>
        <pc:spChg chg="mod">
          <ac:chgData name="Vinay kumar" userId="4d864515dafa3291" providerId="LiveId" clId="{3AC90621-4D77-40D1-8D34-81D0F08643F2}" dt="2023-11-06T17:52:40.374" v="140" actId="27636"/>
          <ac:spMkLst>
            <pc:docMk/>
            <pc:sldMk cId="1398410914" sldId="260"/>
            <ac:spMk id="3" creationId="{143F5361-68C0-4BF5-80C8-F1E7BF92B2DB}"/>
          </ac:spMkLst>
        </pc:spChg>
        <pc:spChg chg="mod">
          <ac:chgData name="Vinay kumar" userId="4d864515dafa3291" providerId="LiveId" clId="{3AC90621-4D77-40D1-8D34-81D0F08643F2}" dt="2023-11-06T17:52:40.371" v="139" actId="27636"/>
          <ac:spMkLst>
            <pc:docMk/>
            <pc:sldMk cId="1398410914" sldId="260"/>
            <ac:spMk id="4" creationId="{7B7B7B7B-7D76-4749-8BC0-1A579CBD0BA6}"/>
          </ac:spMkLst>
        </pc:spChg>
      </pc:sldChg>
      <pc:sldChg chg="addSp delSp modSp mod">
        <pc:chgData name="Vinay kumar" userId="4d864515dafa3291" providerId="LiveId" clId="{3AC90621-4D77-40D1-8D34-81D0F08643F2}" dt="2023-11-07T02:48:02.659" v="272" actId="207"/>
        <pc:sldMkLst>
          <pc:docMk/>
          <pc:sldMk cId="1348318116" sldId="261"/>
        </pc:sldMkLst>
        <pc:spChg chg="mod">
          <ac:chgData name="Vinay kumar" userId="4d864515dafa3291" providerId="LiveId" clId="{3AC90621-4D77-40D1-8D34-81D0F08643F2}" dt="2023-11-07T02:23:24.990" v="176" actId="1076"/>
          <ac:spMkLst>
            <pc:docMk/>
            <pc:sldMk cId="1348318116" sldId="261"/>
            <ac:spMk id="2" creationId="{34DB6CE4-2B13-4715-B5B2-615A55922CA1}"/>
          </ac:spMkLst>
        </pc:spChg>
        <pc:spChg chg="del mod">
          <ac:chgData name="Vinay kumar" userId="4d864515dafa3291" providerId="LiveId" clId="{3AC90621-4D77-40D1-8D34-81D0F08643F2}" dt="2023-11-07T02:22:45.857" v="155" actId="1032"/>
          <ac:spMkLst>
            <pc:docMk/>
            <pc:sldMk cId="1348318116" sldId="261"/>
            <ac:spMk id="3" creationId="{143F5361-68C0-4BF5-80C8-F1E7BF92B2DB}"/>
          </ac:spMkLst>
        </pc:spChg>
        <pc:spChg chg="add del mod">
          <ac:chgData name="Vinay kumar" userId="4d864515dafa3291" providerId="LiveId" clId="{3AC90621-4D77-40D1-8D34-81D0F08643F2}" dt="2023-11-07T02:23:42.364" v="178" actId="1032"/>
          <ac:spMkLst>
            <pc:docMk/>
            <pc:sldMk cId="1348318116" sldId="261"/>
            <ac:spMk id="6" creationId="{8AE9C96F-2969-022E-1141-6DEC8851E026}"/>
          </ac:spMkLst>
        </pc:spChg>
        <pc:spChg chg="add del mod">
          <ac:chgData name="Vinay kumar" userId="4d864515dafa3291" providerId="LiveId" clId="{3AC90621-4D77-40D1-8D34-81D0F08643F2}" dt="2023-11-07T02:24:24.519" v="182" actId="1032"/>
          <ac:spMkLst>
            <pc:docMk/>
            <pc:sldMk cId="1348318116" sldId="261"/>
            <ac:spMk id="9" creationId="{625F7234-DCAA-0C66-BC8F-94E5A77A4FC6}"/>
          </ac:spMkLst>
        </pc:spChg>
        <pc:spChg chg="add del mod">
          <ac:chgData name="Vinay kumar" userId="4d864515dafa3291" providerId="LiveId" clId="{3AC90621-4D77-40D1-8D34-81D0F08643F2}" dt="2023-11-07T02:43:34.752" v="203" actId="1032"/>
          <ac:spMkLst>
            <pc:docMk/>
            <pc:sldMk cId="1348318116" sldId="261"/>
            <ac:spMk id="12" creationId="{6270A7BE-7F58-A4C4-1404-17FFE6187C49}"/>
          </ac:spMkLst>
        </pc:spChg>
        <pc:spChg chg="add mod">
          <ac:chgData name="Vinay kumar" userId="4d864515dafa3291" providerId="LiveId" clId="{3AC90621-4D77-40D1-8D34-81D0F08643F2}" dt="2023-11-07T02:47:47.772" v="269" actId="14100"/>
          <ac:spMkLst>
            <pc:docMk/>
            <pc:sldMk cId="1348318116" sldId="261"/>
            <ac:spMk id="19" creationId="{FF918432-9FE7-760C-68E0-FFF24F77204B}"/>
          </ac:spMkLst>
        </pc:spChg>
        <pc:spChg chg="add mod">
          <ac:chgData name="Vinay kumar" userId="4d864515dafa3291" providerId="LiveId" clId="{3AC90621-4D77-40D1-8D34-81D0F08643F2}" dt="2023-11-07T02:47:12.370" v="254" actId="1037"/>
          <ac:spMkLst>
            <pc:docMk/>
            <pc:sldMk cId="1348318116" sldId="261"/>
            <ac:spMk id="20" creationId="{5388EE51-5761-AF99-C000-7D3663E50D96}"/>
          </ac:spMkLst>
        </pc:spChg>
        <pc:spChg chg="add mod">
          <ac:chgData name="Vinay kumar" userId="4d864515dafa3291" providerId="LiveId" clId="{3AC90621-4D77-40D1-8D34-81D0F08643F2}" dt="2023-11-07T02:47:21.799" v="262" actId="1037"/>
          <ac:spMkLst>
            <pc:docMk/>
            <pc:sldMk cId="1348318116" sldId="261"/>
            <ac:spMk id="21" creationId="{5277AB21-FE01-64F0-1C56-360AA474C29C}"/>
          </ac:spMkLst>
        </pc:spChg>
        <pc:graphicFrameChg chg="add del mod modGraphic">
          <ac:chgData name="Vinay kumar" userId="4d864515dafa3291" providerId="LiveId" clId="{3AC90621-4D77-40D1-8D34-81D0F08643F2}" dt="2023-11-07T02:23:30.007" v="177" actId="478"/>
          <ac:graphicFrameMkLst>
            <pc:docMk/>
            <pc:sldMk cId="1348318116" sldId="261"/>
            <ac:graphicFrameMk id="4" creationId="{812BBA9D-B009-FEBF-2806-D8DE828148FC}"/>
          </ac:graphicFrameMkLst>
        </pc:graphicFrameChg>
        <pc:graphicFrameChg chg="add del mod modGraphic">
          <ac:chgData name="Vinay kumar" userId="4d864515dafa3291" providerId="LiveId" clId="{3AC90621-4D77-40D1-8D34-81D0F08643F2}" dt="2023-11-07T02:23:51.957" v="181" actId="478"/>
          <ac:graphicFrameMkLst>
            <pc:docMk/>
            <pc:sldMk cId="1348318116" sldId="261"/>
            <ac:graphicFrameMk id="7" creationId="{522D0A9E-CB9A-1AD7-7173-98931449FE45}"/>
          </ac:graphicFrameMkLst>
        </pc:graphicFrameChg>
        <pc:graphicFrameChg chg="add del mod modGraphic">
          <ac:chgData name="Vinay kumar" userId="4d864515dafa3291" providerId="LiveId" clId="{3AC90621-4D77-40D1-8D34-81D0F08643F2}" dt="2023-11-07T02:24:34.043" v="184" actId="478"/>
          <ac:graphicFrameMkLst>
            <pc:docMk/>
            <pc:sldMk cId="1348318116" sldId="261"/>
            <ac:graphicFrameMk id="10" creationId="{8F35C096-F067-3E8F-F243-465AA70A7700}"/>
          </ac:graphicFrameMkLst>
        </pc:graphicFrameChg>
        <pc:graphicFrameChg chg="add del modGraphic">
          <ac:chgData name="Vinay kumar" userId="4d864515dafa3291" providerId="LiveId" clId="{3AC90621-4D77-40D1-8D34-81D0F08643F2}" dt="2023-11-07T02:27:20.874" v="186" actId="1032"/>
          <ac:graphicFrameMkLst>
            <pc:docMk/>
            <pc:sldMk cId="1348318116" sldId="261"/>
            <ac:graphicFrameMk id="13" creationId="{C874239D-803C-51D0-9420-4673F72F8AFE}"/>
          </ac:graphicFrameMkLst>
        </pc:graphicFrameChg>
        <pc:graphicFrameChg chg="add del mod modGraphic">
          <ac:chgData name="Vinay kumar" userId="4d864515dafa3291" providerId="LiveId" clId="{3AC90621-4D77-40D1-8D34-81D0F08643F2}" dt="2023-11-07T02:28:41.574" v="200" actId="1032"/>
          <ac:graphicFrameMkLst>
            <pc:docMk/>
            <pc:sldMk cId="1348318116" sldId="261"/>
            <ac:graphicFrameMk id="14" creationId="{F958A8DF-344B-9671-2C85-076BFDFE8223}"/>
          </ac:graphicFrameMkLst>
        </pc:graphicFrameChg>
        <pc:graphicFrameChg chg="add del modGraphic">
          <ac:chgData name="Vinay kumar" userId="4d864515dafa3291" providerId="LiveId" clId="{3AC90621-4D77-40D1-8D34-81D0F08643F2}" dt="2023-11-07T02:28:55.213" v="202" actId="1032"/>
          <ac:graphicFrameMkLst>
            <pc:docMk/>
            <pc:sldMk cId="1348318116" sldId="261"/>
            <ac:graphicFrameMk id="15" creationId="{0F9B0C25-2FF5-8845-3961-AC7A6EA2226C}"/>
          </ac:graphicFrameMkLst>
        </pc:graphicFrameChg>
        <pc:graphicFrameChg chg="add mod modGraphic">
          <ac:chgData name="Vinay kumar" userId="4d864515dafa3291" providerId="LiveId" clId="{3AC90621-4D77-40D1-8D34-81D0F08643F2}" dt="2023-11-07T02:48:02.659" v="272" actId="207"/>
          <ac:graphicFrameMkLst>
            <pc:docMk/>
            <pc:sldMk cId="1348318116" sldId="261"/>
            <ac:graphicFrameMk id="18" creationId="{922F18BD-5738-0C7A-7ABF-224E643ADE8C}"/>
          </ac:graphicFrameMkLst>
        </pc:graphicFrameChg>
      </pc:sldChg>
      <pc:sldChg chg="addSp delSp modSp mod modClrScheme chgLayout">
        <pc:chgData name="Vinay kumar" userId="4d864515dafa3291" providerId="LiveId" clId="{3AC90621-4D77-40D1-8D34-81D0F08643F2}" dt="2023-11-07T02:50:56.526" v="314" actId="20577"/>
        <pc:sldMkLst>
          <pc:docMk/>
          <pc:sldMk cId="2919556985" sldId="262"/>
        </pc:sldMkLst>
        <pc:spChg chg="del mod">
          <ac:chgData name="Vinay kumar" userId="4d864515dafa3291" providerId="LiveId" clId="{3AC90621-4D77-40D1-8D34-81D0F08643F2}" dt="2023-11-07T02:49:12.666" v="280" actId="478"/>
          <ac:spMkLst>
            <pc:docMk/>
            <pc:sldMk cId="2919556985" sldId="262"/>
            <ac:spMk id="2" creationId="{34DB6CE4-2B13-4715-B5B2-615A55922CA1}"/>
          </ac:spMkLst>
        </pc:spChg>
        <pc:spChg chg="del mod">
          <ac:chgData name="Vinay kumar" userId="4d864515dafa3291" providerId="LiveId" clId="{3AC90621-4D77-40D1-8D34-81D0F08643F2}" dt="2023-11-07T02:49:09.241" v="278" actId="478"/>
          <ac:spMkLst>
            <pc:docMk/>
            <pc:sldMk cId="2919556985" sldId="262"/>
            <ac:spMk id="3" creationId="{143F5361-68C0-4BF5-80C8-F1E7BF92B2DB}"/>
          </ac:spMkLst>
        </pc:spChg>
        <pc:spChg chg="add del mod">
          <ac:chgData name="Vinay kumar" userId="4d864515dafa3291" providerId="LiveId" clId="{3AC90621-4D77-40D1-8D34-81D0F08643F2}" dt="2023-11-07T02:49:15.859" v="282" actId="478"/>
          <ac:spMkLst>
            <pc:docMk/>
            <pc:sldMk cId="2919556985" sldId="262"/>
            <ac:spMk id="5" creationId="{8D30CA3C-C3C7-D370-B002-EBC656F198AF}"/>
          </ac:spMkLst>
        </pc:spChg>
        <pc:spChg chg="add del mod">
          <ac:chgData name="Vinay kumar" userId="4d864515dafa3291" providerId="LiveId" clId="{3AC90621-4D77-40D1-8D34-81D0F08643F2}" dt="2023-11-07T02:49:14.713" v="281" actId="478"/>
          <ac:spMkLst>
            <pc:docMk/>
            <pc:sldMk cId="2919556985" sldId="262"/>
            <ac:spMk id="7" creationId="{D442B40D-EAEF-ABC5-07A7-05FBD904119E}"/>
          </ac:spMkLst>
        </pc:spChg>
        <pc:spChg chg="add del mod ord">
          <ac:chgData name="Vinay kumar" userId="4d864515dafa3291" providerId="LiveId" clId="{3AC90621-4D77-40D1-8D34-81D0F08643F2}" dt="2023-11-07T02:50:26.242" v="284" actId="700"/>
          <ac:spMkLst>
            <pc:docMk/>
            <pc:sldMk cId="2919556985" sldId="262"/>
            <ac:spMk id="8" creationId="{F81C3455-C922-B306-5A77-255AD5A90AA2}"/>
          </ac:spMkLst>
        </pc:spChg>
        <pc:spChg chg="add del mod ord">
          <ac:chgData name="Vinay kumar" userId="4d864515dafa3291" providerId="LiveId" clId="{3AC90621-4D77-40D1-8D34-81D0F08643F2}" dt="2023-11-07T02:50:26.242" v="284" actId="700"/>
          <ac:spMkLst>
            <pc:docMk/>
            <pc:sldMk cId="2919556985" sldId="262"/>
            <ac:spMk id="9" creationId="{CDA3912E-9980-9377-6D70-5F9AF295CB9F}"/>
          </ac:spMkLst>
        </pc:spChg>
        <pc:spChg chg="add del mod">
          <ac:chgData name="Vinay kumar" userId="4d864515dafa3291" providerId="LiveId" clId="{3AC90621-4D77-40D1-8D34-81D0F08643F2}" dt="2023-11-07T02:50:26.242" v="284" actId="700"/>
          <ac:spMkLst>
            <pc:docMk/>
            <pc:sldMk cId="2919556985" sldId="262"/>
            <ac:spMk id="10" creationId="{F5D9907E-5BF7-0B3B-AF11-7B45328170D8}"/>
          </ac:spMkLst>
        </pc:spChg>
        <pc:spChg chg="add del mod ord">
          <ac:chgData name="Vinay kumar" userId="4d864515dafa3291" providerId="LiveId" clId="{3AC90621-4D77-40D1-8D34-81D0F08643F2}" dt="2023-11-07T02:50:30.866" v="285" actId="700"/>
          <ac:spMkLst>
            <pc:docMk/>
            <pc:sldMk cId="2919556985" sldId="262"/>
            <ac:spMk id="11" creationId="{55FF534A-3377-A249-2BFC-8E26C15EA5CF}"/>
          </ac:spMkLst>
        </pc:spChg>
        <pc:spChg chg="add del mod ord">
          <ac:chgData name="Vinay kumar" userId="4d864515dafa3291" providerId="LiveId" clId="{3AC90621-4D77-40D1-8D34-81D0F08643F2}" dt="2023-11-07T02:50:30.866" v="285" actId="700"/>
          <ac:spMkLst>
            <pc:docMk/>
            <pc:sldMk cId="2919556985" sldId="262"/>
            <ac:spMk id="12" creationId="{F5C72570-38A1-BC5F-5220-A52C679211C4}"/>
          </ac:spMkLst>
        </pc:spChg>
        <pc:spChg chg="add mod ord">
          <ac:chgData name="Vinay kumar" userId="4d864515dafa3291" providerId="LiveId" clId="{3AC90621-4D77-40D1-8D34-81D0F08643F2}" dt="2023-11-07T02:50:38.924" v="294" actId="20577"/>
          <ac:spMkLst>
            <pc:docMk/>
            <pc:sldMk cId="2919556985" sldId="262"/>
            <ac:spMk id="13" creationId="{C4CC0AA5-00B8-0E04-1BE5-4BC055E424EE}"/>
          </ac:spMkLst>
        </pc:spChg>
        <pc:spChg chg="add mod ord">
          <ac:chgData name="Vinay kumar" userId="4d864515dafa3291" providerId="LiveId" clId="{3AC90621-4D77-40D1-8D34-81D0F08643F2}" dt="2023-11-07T02:50:56.526" v="314" actId="20577"/>
          <ac:spMkLst>
            <pc:docMk/>
            <pc:sldMk cId="2919556985" sldId="262"/>
            <ac:spMk id="14" creationId="{BFDE2167-0C9A-E996-7ED2-6ED56DF6F8C3}"/>
          </ac:spMkLst>
        </pc:spChg>
      </pc:sldChg>
      <pc:sldChg chg="addSp delSp modSp new mod">
        <pc:chgData name="Vinay kumar" userId="4d864515dafa3291" providerId="LiveId" clId="{3AC90621-4D77-40D1-8D34-81D0F08643F2}" dt="2023-11-07T02:56:08.060" v="521" actId="1036"/>
        <pc:sldMkLst>
          <pc:docMk/>
          <pc:sldMk cId="608586883" sldId="263"/>
        </pc:sldMkLst>
        <pc:spChg chg="mod">
          <ac:chgData name="Vinay kumar" userId="4d864515dafa3291" providerId="LiveId" clId="{3AC90621-4D77-40D1-8D34-81D0F08643F2}" dt="2023-11-07T02:52:35.860" v="448" actId="1076"/>
          <ac:spMkLst>
            <pc:docMk/>
            <pc:sldMk cId="608586883" sldId="263"/>
            <ac:spMk id="2" creationId="{74FD97E8-448C-C721-68B8-7A7E6C16A8ED}"/>
          </ac:spMkLst>
        </pc:spChg>
        <pc:spChg chg="del">
          <ac:chgData name="Vinay kumar" userId="4d864515dafa3291" providerId="LiveId" clId="{3AC90621-4D77-40D1-8D34-81D0F08643F2}" dt="2023-11-07T02:52:56.814" v="449" actId="931"/>
          <ac:spMkLst>
            <pc:docMk/>
            <pc:sldMk cId="608586883" sldId="263"/>
            <ac:spMk id="3" creationId="{D0C75934-8EA3-4FAF-47CC-182F79D5C4BF}"/>
          </ac:spMkLst>
        </pc:spChg>
        <pc:picChg chg="add mod modCrop">
          <ac:chgData name="Vinay kumar" userId="4d864515dafa3291" providerId="LiveId" clId="{3AC90621-4D77-40D1-8D34-81D0F08643F2}" dt="2023-11-07T02:56:08.060" v="521" actId="1036"/>
          <ac:picMkLst>
            <pc:docMk/>
            <pc:sldMk cId="608586883" sldId="263"/>
            <ac:picMk id="7" creationId="{DC9FAEE2-0152-32A3-F968-D155FD392235}"/>
          </ac:picMkLst>
        </pc:picChg>
        <pc:picChg chg="add mod modCrop">
          <ac:chgData name="Vinay kumar" userId="4d864515dafa3291" providerId="LiveId" clId="{3AC90621-4D77-40D1-8D34-81D0F08643F2}" dt="2023-11-07T02:56:08.060" v="521" actId="1036"/>
          <ac:picMkLst>
            <pc:docMk/>
            <pc:sldMk cId="608586883" sldId="263"/>
            <ac:picMk id="9" creationId="{48C852C2-BCD9-B8A9-ECF6-0500F7E3824D}"/>
          </ac:picMkLst>
        </pc:picChg>
        <pc:picChg chg="add mod modCrop">
          <ac:chgData name="Vinay kumar" userId="4d864515dafa3291" providerId="LiveId" clId="{3AC90621-4D77-40D1-8D34-81D0F08643F2}" dt="2023-11-07T02:55:55.075" v="510" actId="1037"/>
          <ac:picMkLst>
            <pc:docMk/>
            <pc:sldMk cId="608586883" sldId="263"/>
            <ac:picMk id="11" creationId="{09039B27-A6E7-73B2-9BC8-ADA3D56A2D01}"/>
          </ac:picMkLst>
        </pc:picChg>
      </pc:sldChg>
      <pc:sldChg chg="modSp mod">
        <pc:chgData name="Vinay kumar" userId="4d864515dafa3291" providerId="LiveId" clId="{3AC90621-4D77-40D1-8D34-81D0F08643F2}" dt="2023-11-06T17:52:40.399" v="144" actId="27636"/>
        <pc:sldMkLst>
          <pc:docMk/>
          <pc:sldMk cId="1902613301" sldId="263"/>
        </pc:sldMkLst>
        <pc:spChg chg="mod">
          <ac:chgData name="Vinay kumar" userId="4d864515dafa3291" providerId="LiveId" clId="{3AC90621-4D77-40D1-8D34-81D0F08643F2}" dt="2023-11-06T17:52:40.180" v="138"/>
          <ac:spMkLst>
            <pc:docMk/>
            <pc:sldMk cId="1902613301" sldId="263"/>
            <ac:spMk id="2" creationId="{34DB6CE4-2B13-4715-B5B2-615A55922CA1}"/>
          </ac:spMkLst>
        </pc:spChg>
        <pc:spChg chg="mod">
          <ac:chgData name="Vinay kumar" userId="4d864515dafa3291" providerId="LiveId" clId="{3AC90621-4D77-40D1-8D34-81D0F08643F2}" dt="2023-11-06T17:52:40.399" v="144" actId="27636"/>
          <ac:spMkLst>
            <pc:docMk/>
            <pc:sldMk cId="1902613301" sldId="263"/>
            <ac:spMk id="3" creationId="{143F5361-68C0-4BF5-80C8-F1E7BF92B2DB}"/>
          </ac:spMkLst>
        </pc:spChg>
      </pc:sldChg>
      <pc:sldChg chg="addSp delSp modSp new mod">
        <pc:chgData name="Vinay kumar" userId="4d864515dafa3291" providerId="LiveId" clId="{3AC90621-4D77-40D1-8D34-81D0F08643F2}" dt="2023-11-14T04:11:35.991" v="606" actId="1076"/>
        <pc:sldMkLst>
          <pc:docMk/>
          <pc:sldMk cId="3898650531" sldId="264"/>
        </pc:sldMkLst>
        <pc:spChg chg="mod">
          <ac:chgData name="Vinay kumar" userId="4d864515dafa3291" providerId="LiveId" clId="{3AC90621-4D77-40D1-8D34-81D0F08643F2}" dt="2023-11-14T04:02:07.898" v="542" actId="2711"/>
          <ac:spMkLst>
            <pc:docMk/>
            <pc:sldMk cId="3898650531" sldId="264"/>
            <ac:spMk id="2" creationId="{CF304322-4F1E-51CA-CC32-5A3EA8948798}"/>
          </ac:spMkLst>
        </pc:spChg>
        <pc:spChg chg="del">
          <ac:chgData name="Vinay kumar" userId="4d864515dafa3291" providerId="LiveId" clId="{3AC90621-4D77-40D1-8D34-81D0F08643F2}" dt="2023-11-14T04:02:20.661" v="543" actId="931"/>
          <ac:spMkLst>
            <pc:docMk/>
            <pc:sldMk cId="3898650531" sldId="264"/>
            <ac:spMk id="3" creationId="{97F8469E-C0E8-8329-5CA8-5BA5CEAA12A9}"/>
          </ac:spMkLst>
        </pc:spChg>
        <pc:spChg chg="add mod">
          <ac:chgData name="Vinay kumar" userId="4d864515dafa3291" providerId="LiveId" clId="{3AC90621-4D77-40D1-8D34-81D0F08643F2}" dt="2023-11-14T04:05:52.584" v="601" actId="1076"/>
          <ac:spMkLst>
            <pc:docMk/>
            <pc:sldMk cId="3898650531" sldId="264"/>
            <ac:spMk id="6" creationId="{F65D7E80-6CA6-4638-9297-6971897FFC0B}"/>
          </ac:spMkLst>
        </pc:spChg>
        <pc:spChg chg="add del mod">
          <ac:chgData name="Vinay kumar" userId="4d864515dafa3291" providerId="LiveId" clId="{3AC90621-4D77-40D1-8D34-81D0F08643F2}" dt="2023-11-14T04:11:15.180" v="603" actId="931"/>
          <ac:spMkLst>
            <pc:docMk/>
            <pc:sldMk cId="3898650531" sldId="264"/>
            <ac:spMk id="8" creationId="{049FE0D7-B65C-D5BE-A301-89C39E84EBB6}"/>
          </ac:spMkLst>
        </pc:spChg>
        <pc:picChg chg="add del mod modCrop">
          <ac:chgData name="Vinay kumar" userId="4d864515dafa3291" providerId="LiveId" clId="{3AC90621-4D77-40D1-8D34-81D0F08643F2}" dt="2023-11-14T04:10:51.910" v="602" actId="478"/>
          <ac:picMkLst>
            <pc:docMk/>
            <pc:sldMk cId="3898650531" sldId="264"/>
            <ac:picMk id="5" creationId="{F3393E6E-6AD1-D0FC-61C7-B8359689C5B1}"/>
          </ac:picMkLst>
        </pc:picChg>
        <pc:picChg chg="add mod modCrop">
          <ac:chgData name="Vinay kumar" userId="4d864515dafa3291" providerId="LiveId" clId="{3AC90621-4D77-40D1-8D34-81D0F08643F2}" dt="2023-11-14T04:11:35.991" v="606" actId="1076"/>
          <ac:picMkLst>
            <pc:docMk/>
            <pc:sldMk cId="3898650531" sldId="264"/>
            <ac:picMk id="10" creationId="{F4951147-9019-F6F2-36FF-9090BC45B5E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5CE2AE-1B39-43FD-875C-2F2D4140D18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5AE69D6-0D27-4609-A78D-C69E5E728509}">
      <dgm:prSet phldrT="[Text]"/>
      <dgm:spPr>
        <a:solidFill>
          <a:schemeClr val="bg1">
            <a:lumMod val="85000"/>
            <a:lumOff val="15000"/>
          </a:scheme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 LCD displays for lighter weight.</a:t>
          </a:r>
          <a:endParaRPr lang="en-IN" dirty="0"/>
        </a:p>
      </dgm:t>
    </dgm:pt>
    <dgm:pt modelId="{AF020C1F-CD5A-48C5-B73F-95841CD3D235}" type="parTrans" cxnId="{8D7C3BE7-1574-4E58-9DB2-BA2793613467}">
      <dgm:prSet/>
      <dgm:spPr/>
      <dgm:t>
        <a:bodyPr/>
        <a:lstStyle/>
        <a:p>
          <a:endParaRPr lang="en-IN"/>
        </a:p>
      </dgm:t>
    </dgm:pt>
    <dgm:pt modelId="{53EB2044-315E-40CE-BAC4-9CF604019E92}" type="sibTrans" cxnId="{8D7C3BE7-1574-4E58-9DB2-BA2793613467}">
      <dgm:prSet/>
      <dgm:spPr/>
      <dgm:t>
        <a:bodyPr/>
        <a:lstStyle/>
        <a:p>
          <a:endParaRPr lang="en-IN"/>
        </a:p>
      </dgm:t>
    </dgm:pt>
    <dgm:pt modelId="{FB0502CF-3545-4BFB-BFA4-CC8723C286FF}">
      <dgm:prSet phldrT="[Text]"/>
      <dgm:spPr>
        <a:solidFill>
          <a:schemeClr val="bg1">
            <a:lumMod val="85000"/>
            <a:lumOff val="15000"/>
          </a:scheme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 solar cells as the energy source.</a:t>
          </a:r>
          <a:endParaRPr lang="en-IN" dirty="0"/>
        </a:p>
      </dgm:t>
    </dgm:pt>
    <dgm:pt modelId="{7A88391A-CFAD-4F6A-A69D-B828E9701C31}" type="parTrans" cxnId="{5225F24A-43F0-4F17-80E2-72405EA83709}">
      <dgm:prSet/>
      <dgm:spPr/>
      <dgm:t>
        <a:bodyPr/>
        <a:lstStyle/>
        <a:p>
          <a:endParaRPr lang="en-IN"/>
        </a:p>
      </dgm:t>
    </dgm:pt>
    <dgm:pt modelId="{DB914EC2-741D-4162-9292-C69040D49C0C}" type="sibTrans" cxnId="{5225F24A-43F0-4F17-80E2-72405EA83709}">
      <dgm:prSet/>
      <dgm:spPr/>
      <dgm:t>
        <a:bodyPr/>
        <a:lstStyle/>
        <a:p>
          <a:endParaRPr lang="en-IN"/>
        </a:p>
      </dgm:t>
    </dgm:pt>
    <dgm:pt modelId="{D3CD6ABB-61A2-4C7C-BE98-33677B7A2962}">
      <dgm:prSet phldrT="[Text]"/>
      <dgm:spPr>
        <a:solidFill>
          <a:schemeClr val="bg1">
            <a:lumMod val="85000"/>
            <a:lumOff val="15000"/>
          </a:scheme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 rechargeable batteries to store the energy from solar cells.</a:t>
          </a:r>
          <a:endParaRPr lang="en-IN" dirty="0"/>
        </a:p>
      </dgm:t>
    </dgm:pt>
    <dgm:pt modelId="{EDC013DD-3659-424E-B122-1617376D062F}" type="parTrans" cxnId="{641B38F0-6C5C-4A1E-95EB-F8959F8095E2}">
      <dgm:prSet/>
      <dgm:spPr/>
      <dgm:t>
        <a:bodyPr/>
        <a:lstStyle/>
        <a:p>
          <a:endParaRPr lang="en-IN"/>
        </a:p>
      </dgm:t>
    </dgm:pt>
    <dgm:pt modelId="{AEF4873F-8AD0-487D-8EAE-71EDB9F5DC34}" type="sibTrans" cxnId="{641B38F0-6C5C-4A1E-95EB-F8959F8095E2}">
      <dgm:prSet/>
      <dgm:spPr/>
      <dgm:t>
        <a:bodyPr/>
        <a:lstStyle/>
        <a:p>
          <a:endParaRPr lang="en-IN"/>
        </a:p>
      </dgm:t>
    </dgm:pt>
    <dgm:pt modelId="{69EA4065-F907-44B1-AFF3-637600B83B8E}" type="pres">
      <dgm:prSet presAssocID="{065CE2AE-1B39-43FD-875C-2F2D4140D184}" presName="linear" presStyleCnt="0">
        <dgm:presLayoutVars>
          <dgm:dir/>
          <dgm:animLvl val="lvl"/>
          <dgm:resizeHandles val="exact"/>
        </dgm:presLayoutVars>
      </dgm:prSet>
      <dgm:spPr/>
    </dgm:pt>
    <dgm:pt modelId="{97B87C85-B72E-43AD-A845-0784A57E0732}" type="pres">
      <dgm:prSet presAssocID="{25AE69D6-0D27-4609-A78D-C69E5E728509}" presName="parentLin" presStyleCnt="0"/>
      <dgm:spPr/>
    </dgm:pt>
    <dgm:pt modelId="{B22B7157-B4F0-4060-A30E-F9B6E86C4B23}" type="pres">
      <dgm:prSet presAssocID="{25AE69D6-0D27-4609-A78D-C69E5E728509}" presName="parentLeftMargin" presStyleLbl="node1" presStyleIdx="0" presStyleCnt="3"/>
      <dgm:spPr/>
    </dgm:pt>
    <dgm:pt modelId="{1C8BFA99-506E-40BD-B27F-DBDF5FFA707D}" type="pres">
      <dgm:prSet presAssocID="{25AE69D6-0D27-4609-A78D-C69E5E72850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E97DEC8-BB4F-42DC-A0B4-C3A29339A2E1}" type="pres">
      <dgm:prSet presAssocID="{25AE69D6-0D27-4609-A78D-C69E5E728509}" presName="negativeSpace" presStyleCnt="0"/>
      <dgm:spPr/>
    </dgm:pt>
    <dgm:pt modelId="{2D2CBAF3-2F75-4B67-8397-6A1E5F52C746}" type="pres">
      <dgm:prSet presAssocID="{25AE69D6-0D27-4609-A78D-C69E5E728509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bg1">
              <a:lumMod val="50000"/>
              <a:lumOff val="50000"/>
            </a:schemeClr>
          </a:solidFill>
        </a:ln>
      </dgm:spPr>
    </dgm:pt>
    <dgm:pt modelId="{2F3C0DD8-68F3-47DB-96A9-2895DB88FA52}" type="pres">
      <dgm:prSet presAssocID="{53EB2044-315E-40CE-BAC4-9CF604019E92}" presName="spaceBetweenRectangles" presStyleCnt="0"/>
      <dgm:spPr/>
    </dgm:pt>
    <dgm:pt modelId="{4B10003B-387D-40FF-891D-6BD40E564A23}" type="pres">
      <dgm:prSet presAssocID="{FB0502CF-3545-4BFB-BFA4-CC8723C286FF}" presName="parentLin" presStyleCnt="0"/>
      <dgm:spPr/>
    </dgm:pt>
    <dgm:pt modelId="{6C97C99F-7582-4748-9B84-7745F2353518}" type="pres">
      <dgm:prSet presAssocID="{FB0502CF-3545-4BFB-BFA4-CC8723C286FF}" presName="parentLeftMargin" presStyleLbl="node1" presStyleIdx="0" presStyleCnt="3"/>
      <dgm:spPr/>
    </dgm:pt>
    <dgm:pt modelId="{FE496605-E2F6-401A-B09A-AFEC206FED69}" type="pres">
      <dgm:prSet presAssocID="{FB0502CF-3545-4BFB-BFA4-CC8723C286F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061C296-FC6C-49D3-8443-E2D7FABF377D}" type="pres">
      <dgm:prSet presAssocID="{FB0502CF-3545-4BFB-BFA4-CC8723C286FF}" presName="negativeSpace" presStyleCnt="0"/>
      <dgm:spPr/>
    </dgm:pt>
    <dgm:pt modelId="{EE3582CD-2818-42FC-8736-1F042757046F}" type="pres">
      <dgm:prSet presAssocID="{FB0502CF-3545-4BFB-BFA4-CC8723C286FF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bg1">
              <a:lumMod val="50000"/>
              <a:lumOff val="50000"/>
            </a:schemeClr>
          </a:solidFill>
        </a:ln>
      </dgm:spPr>
    </dgm:pt>
    <dgm:pt modelId="{193AB5CC-723A-4A25-855C-79C695AA00FC}" type="pres">
      <dgm:prSet presAssocID="{DB914EC2-741D-4162-9292-C69040D49C0C}" presName="spaceBetweenRectangles" presStyleCnt="0"/>
      <dgm:spPr/>
    </dgm:pt>
    <dgm:pt modelId="{9DB9E183-8F6B-4464-834C-7EA751037514}" type="pres">
      <dgm:prSet presAssocID="{D3CD6ABB-61A2-4C7C-BE98-33677B7A2962}" presName="parentLin" presStyleCnt="0"/>
      <dgm:spPr/>
    </dgm:pt>
    <dgm:pt modelId="{3E2EE60E-2338-48E9-ADDE-34F9978DC068}" type="pres">
      <dgm:prSet presAssocID="{D3CD6ABB-61A2-4C7C-BE98-33677B7A2962}" presName="parentLeftMargin" presStyleLbl="node1" presStyleIdx="1" presStyleCnt="3"/>
      <dgm:spPr/>
    </dgm:pt>
    <dgm:pt modelId="{0EC17485-8B4D-4BD3-AEAA-C729BBAF3096}" type="pres">
      <dgm:prSet presAssocID="{D3CD6ABB-61A2-4C7C-BE98-33677B7A296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93AAF26-32B5-40F1-9041-49790E8E563C}" type="pres">
      <dgm:prSet presAssocID="{D3CD6ABB-61A2-4C7C-BE98-33677B7A2962}" presName="negativeSpace" presStyleCnt="0"/>
      <dgm:spPr/>
    </dgm:pt>
    <dgm:pt modelId="{5ED924D6-609D-4CC6-AEC7-1D121207CB7B}" type="pres">
      <dgm:prSet presAssocID="{D3CD6ABB-61A2-4C7C-BE98-33677B7A2962}" presName="childText" presStyleLbl="conFgAcc1" presStyleIdx="2" presStyleCnt="3">
        <dgm:presLayoutVars>
          <dgm:bulletEnabled val="1"/>
        </dgm:presLayoutVars>
      </dgm:prSet>
      <dgm:spPr>
        <a:ln>
          <a:solidFill>
            <a:schemeClr val="bg1">
              <a:lumMod val="50000"/>
              <a:lumOff val="50000"/>
            </a:schemeClr>
          </a:solidFill>
        </a:ln>
      </dgm:spPr>
    </dgm:pt>
  </dgm:ptLst>
  <dgm:cxnLst>
    <dgm:cxn modelId="{1848BC12-FDF7-4B8C-B4F4-AAAA6840AA5B}" type="presOf" srcId="{D3CD6ABB-61A2-4C7C-BE98-33677B7A2962}" destId="{0EC17485-8B4D-4BD3-AEAA-C729BBAF3096}" srcOrd="1" destOrd="0" presId="urn:microsoft.com/office/officeart/2005/8/layout/list1"/>
    <dgm:cxn modelId="{CE5C433D-14A3-4821-B9FC-0F7BDBD09627}" type="presOf" srcId="{FB0502CF-3545-4BFB-BFA4-CC8723C286FF}" destId="{6C97C99F-7582-4748-9B84-7745F2353518}" srcOrd="0" destOrd="0" presId="urn:microsoft.com/office/officeart/2005/8/layout/list1"/>
    <dgm:cxn modelId="{4C1D2C63-2211-4A0D-80DA-B9AD835728F5}" type="presOf" srcId="{065CE2AE-1B39-43FD-875C-2F2D4140D184}" destId="{69EA4065-F907-44B1-AFF3-637600B83B8E}" srcOrd="0" destOrd="0" presId="urn:microsoft.com/office/officeart/2005/8/layout/list1"/>
    <dgm:cxn modelId="{5225F24A-43F0-4F17-80E2-72405EA83709}" srcId="{065CE2AE-1B39-43FD-875C-2F2D4140D184}" destId="{FB0502CF-3545-4BFB-BFA4-CC8723C286FF}" srcOrd="1" destOrd="0" parTransId="{7A88391A-CFAD-4F6A-A69D-B828E9701C31}" sibTransId="{DB914EC2-741D-4162-9292-C69040D49C0C}"/>
    <dgm:cxn modelId="{7ACA478A-74EF-4F47-8019-01E2EB9D5E57}" type="presOf" srcId="{D3CD6ABB-61A2-4C7C-BE98-33677B7A2962}" destId="{3E2EE60E-2338-48E9-ADDE-34F9978DC068}" srcOrd="0" destOrd="0" presId="urn:microsoft.com/office/officeart/2005/8/layout/list1"/>
    <dgm:cxn modelId="{F15DBBA2-8DC3-4608-92E2-4344241246D2}" type="presOf" srcId="{FB0502CF-3545-4BFB-BFA4-CC8723C286FF}" destId="{FE496605-E2F6-401A-B09A-AFEC206FED69}" srcOrd="1" destOrd="0" presId="urn:microsoft.com/office/officeart/2005/8/layout/list1"/>
    <dgm:cxn modelId="{50AE0BAE-27C0-451F-BE23-A7AED2E62CC6}" type="presOf" srcId="{25AE69D6-0D27-4609-A78D-C69E5E728509}" destId="{B22B7157-B4F0-4060-A30E-F9B6E86C4B23}" srcOrd="0" destOrd="0" presId="urn:microsoft.com/office/officeart/2005/8/layout/list1"/>
    <dgm:cxn modelId="{170B9ED4-F76D-49D4-881B-3562D5864311}" type="presOf" srcId="{25AE69D6-0D27-4609-A78D-C69E5E728509}" destId="{1C8BFA99-506E-40BD-B27F-DBDF5FFA707D}" srcOrd="1" destOrd="0" presId="urn:microsoft.com/office/officeart/2005/8/layout/list1"/>
    <dgm:cxn modelId="{8D7C3BE7-1574-4E58-9DB2-BA2793613467}" srcId="{065CE2AE-1B39-43FD-875C-2F2D4140D184}" destId="{25AE69D6-0D27-4609-A78D-C69E5E728509}" srcOrd="0" destOrd="0" parTransId="{AF020C1F-CD5A-48C5-B73F-95841CD3D235}" sibTransId="{53EB2044-315E-40CE-BAC4-9CF604019E92}"/>
    <dgm:cxn modelId="{641B38F0-6C5C-4A1E-95EB-F8959F8095E2}" srcId="{065CE2AE-1B39-43FD-875C-2F2D4140D184}" destId="{D3CD6ABB-61A2-4C7C-BE98-33677B7A2962}" srcOrd="2" destOrd="0" parTransId="{EDC013DD-3659-424E-B122-1617376D062F}" sibTransId="{AEF4873F-8AD0-487D-8EAE-71EDB9F5DC34}"/>
    <dgm:cxn modelId="{E7F5F077-1A0A-46E2-B9D3-3841D7951629}" type="presParOf" srcId="{69EA4065-F907-44B1-AFF3-637600B83B8E}" destId="{97B87C85-B72E-43AD-A845-0784A57E0732}" srcOrd="0" destOrd="0" presId="urn:microsoft.com/office/officeart/2005/8/layout/list1"/>
    <dgm:cxn modelId="{46552F98-6336-4ACD-B6ED-C75BDA766676}" type="presParOf" srcId="{97B87C85-B72E-43AD-A845-0784A57E0732}" destId="{B22B7157-B4F0-4060-A30E-F9B6E86C4B23}" srcOrd="0" destOrd="0" presId="urn:microsoft.com/office/officeart/2005/8/layout/list1"/>
    <dgm:cxn modelId="{191A6307-9151-4DC0-BCB3-58F370DA8D61}" type="presParOf" srcId="{97B87C85-B72E-43AD-A845-0784A57E0732}" destId="{1C8BFA99-506E-40BD-B27F-DBDF5FFA707D}" srcOrd="1" destOrd="0" presId="urn:microsoft.com/office/officeart/2005/8/layout/list1"/>
    <dgm:cxn modelId="{086E3E8F-6655-4CBE-8595-B5EDC77CEEB8}" type="presParOf" srcId="{69EA4065-F907-44B1-AFF3-637600B83B8E}" destId="{4E97DEC8-BB4F-42DC-A0B4-C3A29339A2E1}" srcOrd="1" destOrd="0" presId="urn:microsoft.com/office/officeart/2005/8/layout/list1"/>
    <dgm:cxn modelId="{C443B641-BD3A-4CC2-AD4E-57B468573559}" type="presParOf" srcId="{69EA4065-F907-44B1-AFF3-637600B83B8E}" destId="{2D2CBAF3-2F75-4B67-8397-6A1E5F52C746}" srcOrd="2" destOrd="0" presId="urn:microsoft.com/office/officeart/2005/8/layout/list1"/>
    <dgm:cxn modelId="{8EAC996E-2429-493E-B717-62CA554F6167}" type="presParOf" srcId="{69EA4065-F907-44B1-AFF3-637600B83B8E}" destId="{2F3C0DD8-68F3-47DB-96A9-2895DB88FA52}" srcOrd="3" destOrd="0" presId="urn:microsoft.com/office/officeart/2005/8/layout/list1"/>
    <dgm:cxn modelId="{D3D6DA01-B14F-470C-9B31-636604F5F9E6}" type="presParOf" srcId="{69EA4065-F907-44B1-AFF3-637600B83B8E}" destId="{4B10003B-387D-40FF-891D-6BD40E564A23}" srcOrd="4" destOrd="0" presId="urn:microsoft.com/office/officeart/2005/8/layout/list1"/>
    <dgm:cxn modelId="{9B329AD1-AB28-4A58-96EB-2A3F560FAFE5}" type="presParOf" srcId="{4B10003B-387D-40FF-891D-6BD40E564A23}" destId="{6C97C99F-7582-4748-9B84-7745F2353518}" srcOrd="0" destOrd="0" presId="urn:microsoft.com/office/officeart/2005/8/layout/list1"/>
    <dgm:cxn modelId="{A669FCD4-09E8-4548-836B-961EE0A7BBF5}" type="presParOf" srcId="{4B10003B-387D-40FF-891D-6BD40E564A23}" destId="{FE496605-E2F6-401A-B09A-AFEC206FED69}" srcOrd="1" destOrd="0" presId="urn:microsoft.com/office/officeart/2005/8/layout/list1"/>
    <dgm:cxn modelId="{86EEFCB9-8953-48F9-8DE0-93A3C8D03DBB}" type="presParOf" srcId="{69EA4065-F907-44B1-AFF3-637600B83B8E}" destId="{C061C296-FC6C-49D3-8443-E2D7FABF377D}" srcOrd="5" destOrd="0" presId="urn:microsoft.com/office/officeart/2005/8/layout/list1"/>
    <dgm:cxn modelId="{05728A3F-3015-4519-857F-4F8E108EE609}" type="presParOf" srcId="{69EA4065-F907-44B1-AFF3-637600B83B8E}" destId="{EE3582CD-2818-42FC-8736-1F042757046F}" srcOrd="6" destOrd="0" presId="urn:microsoft.com/office/officeart/2005/8/layout/list1"/>
    <dgm:cxn modelId="{2D1192E5-BDF4-4433-9FA9-4D37A035204E}" type="presParOf" srcId="{69EA4065-F907-44B1-AFF3-637600B83B8E}" destId="{193AB5CC-723A-4A25-855C-79C695AA00FC}" srcOrd="7" destOrd="0" presId="urn:microsoft.com/office/officeart/2005/8/layout/list1"/>
    <dgm:cxn modelId="{9C631A7D-6326-476E-BB92-6B1740121A51}" type="presParOf" srcId="{69EA4065-F907-44B1-AFF3-637600B83B8E}" destId="{9DB9E183-8F6B-4464-834C-7EA751037514}" srcOrd="8" destOrd="0" presId="urn:microsoft.com/office/officeart/2005/8/layout/list1"/>
    <dgm:cxn modelId="{D94838A4-B81B-4F5F-9941-14A81673FC71}" type="presParOf" srcId="{9DB9E183-8F6B-4464-834C-7EA751037514}" destId="{3E2EE60E-2338-48E9-ADDE-34F9978DC068}" srcOrd="0" destOrd="0" presId="urn:microsoft.com/office/officeart/2005/8/layout/list1"/>
    <dgm:cxn modelId="{D5EE6A14-A8DA-4B60-8EA3-6EC3EB696233}" type="presParOf" srcId="{9DB9E183-8F6B-4464-834C-7EA751037514}" destId="{0EC17485-8B4D-4BD3-AEAA-C729BBAF3096}" srcOrd="1" destOrd="0" presId="urn:microsoft.com/office/officeart/2005/8/layout/list1"/>
    <dgm:cxn modelId="{0A514788-C13D-4714-AEE3-506BBE2EDBA3}" type="presParOf" srcId="{69EA4065-F907-44B1-AFF3-637600B83B8E}" destId="{E93AAF26-32B5-40F1-9041-49790E8E563C}" srcOrd="9" destOrd="0" presId="urn:microsoft.com/office/officeart/2005/8/layout/list1"/>
    <dgm:cxn modelId="{C63E13CD-C586-41A6-9CFF-D49BB1FD6B98}" type="presParOf" srcId="{69EA4065-F907-44B1-AFF3-637600B83B8E}" destId="{5ED924D6-609D-4CC6-AEC7-1D121207CB7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8C9E03-A165-4757-8691-9C197FBAF5F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86F6B63-092F-4250-A4BD-CA9EDDADFCE9}">
      <dgm:prSet phldrT="[Text]"/>
      <dgm:spPr/>
      <dgm:t>
        <a:bodyPr/>
        <a:lstStyle/>
        <a:p>
          <a:r>
            <a:rPr lang="en-IN" dirty="0"/>
            <a:t>Step-1</a:t>
          </a:r>
        </a:p>
      </dgm:t>
    </dgm:pt>
    <dgm:pt modelId="{FD4D3C3E-5506-439B-B01E-3E62F60A5E33}" type="parTrans" cxnId="{6AF873F8-186C-492F-A78C-DA1D0FE7E412}">
      <dgm:prSet/>
      <dgm:spPr/>
      <dgm:t>
        <a:bodyPr/>
        <a:lstStyle/>
        <a:p>
          <a:endParaRPr lang="en-IN"/>
        </a:p>
      </dgm:t>
    </dgm:pt>
    <dgm:pt modelId="{6A60A0EF-959C-4840-B12C-FB00D44CC851}" type="sibTrans" cxnId="{6AF873F8-186C-492F-A78C-DA1D0FE7E412}">
      <dgm:prSet/>
      <dgm:spPr/>
      <dgm:t>
        <a:bodyPr/>
        <a:lstStyle/>
        <a:p>
          <a:endParaRPr lang="en-IN"/>
        </a:p>
      </dgm:t>
    </dgm:pt>
    <dgm:pt modelId="{55C3B42E-BD34-47DF-A1DE-A4728B8A9119}">
      <dgm:prSet phldrT="[Text]"/>
      <dgm:spPr/>
      <dgm:t>
        <a:bodyPr/>
        <a:lstStyle/>
        <a:p>
          <a:pPr>
            <a:buNone/>
          </a:pPr>
          <a:r>
            <a:rPr lang="en-US" dirty="0"/>
            <a:t>   Identify the components required to solve the given problem statement.</a:t>
          </a:r>
          <a:endParaRPr lang="en-IN" dirty="0"/>
        </a:p>
      </dgm:t>
    </dgm:pt>
    <dgm:pt modelId="{9C6CA3D8-4B2F-48F4-AF67-492C1343986D}" type="parTrans" cxnId="{2AA7A072-600D-40DB-9E86-698095C83A8A}">
      <dgm:prSet/>
      <dgm:spPr/>
      <dgm:t>
        <a:bodyPr/>
        <a:lstStyle/>
        <a:p>
          <a:endParaRPr lang="en-IN"/>
        </a:p>
      </dgm:t>
    </dgm:pt>
    <dgm:pt modelId="{40C8B024-6827-402F-B61A-F1CCAD4E5913}" type="sibTrans" cxnId="{2AA7A072-600D-40DB-9E86-698095C83A8A}">
      <dgm:prSet/>
      <dgm:spPr/>
      <dgm:t>
        <a:bodyPr/>
        <a:lstStyle/>
        <a:p>
          <a:endParaRPr lang="en-IN"/>
        </a:p>
      </dgm:t>
    </dgm:pt>
    <dgm:pt modelId="{193787A6-14AA-4272-9FD1-A010FCC12B67}">
      <dgm:prSet phldrT="[Text]"/>
      <dgm:spPr/>
      <dgm:t>
        <a:bodyPr/>
        <a:lstStyle/>
        <a:p>
          <a:r>
            <a:rPr lang="en-IN" dirty="0"/>
            <a:t>Step-2</a:t>
          </a:r>
        </a:p>
      </dgm:t>
    </dgm:pt>
    <dgm:pt modelId="{FB5C6294-CC35-4322-AEF8-C2DC8A00CDEC}" type="parTrans" cxnId="{81910613-D607-449B-AE1D-9CA9279E3828}">
      <dgm:prSet/>
      <dgm:spPr/>
      <dgm:t>
        <a:bodyPr/>
        <a:lstStyle/>
        <a:p>
          <a:endParaRPr lang="en-IN"/>
        </a:p>
      </dgm:t>
    </dgm:pt>
    <dgm:pt modelId="{059AAAAE-A0C2-4CFC-85CC-59159C8A8750}" type="sibTrans" cxnId="{81910613-D607-449B-AE1D-9CA9279E3828}">
      <dgm:prSet/>
      <dgm:spPr/>
      <dgm:t>
        <a:bodyPr/>
        <a:lstStyle/>
        <a:p>
          <a:endParaRPr lang="en-IN"/>
        </a:p>
      </dgm:t>
    </dgm:pt>
    <dgm:pt modelId="{2E994A5F-1465-4584-918B-45E2666CB376}">
      <dgm:prSet phldrT="[Text]"/>
      <dgm:spPr/>
      <dgm:t>
        <a:bodyPr/>
        <a:lstStyle/>
        <a:p>
          <a:pPr>
            <a:buNone/>
          </a:pPr>
          <a:r>
            <a:rPr lang="en-US" dirty="0"/>
            <a:t>   Make the circuit connections.</a:t>
          </a:r>
          <a:endParaRPr lang="en-IN" dirty="0"/>
        </a:p>
      </dgm:t>
    </dgm:pt>
    <dgm:pt modelId="{72BE2C06-888D-4DAC-8B0F-A5C08EBA8D1D}" type="parTrans" cxnId="{70C84CF7-2C99-4B27-9322-2B345F8D0A51}">
      <dgm:prSet/>
      <dgm:spPr/>
      <dgm:t>
        <a:bodyPr/>
        <a:lstStyle/>
        <a:p>
          <a:endParaRPr lang="en-IN"/>
        </a:p>
      </dgm:t>
    </dgm:pt>
    <dgm:pt modelId="{3D45B7FC-3320-44E4-8B9A-1228586F7775}" type="sibTrans" cxnId="{70C84CF7-2C99-4B27-9322-2B345F8D0A51}">
      <dgm:prSet/>
      <dgm:spPr/>
      <dgm:t>
        <a:bodyPr/>
        <a:lstStyle/>
        <a:p>
          <a:endParaRPr lang="en-IN"/>
        </a:p>
      </dgm:t>
    </dgm:pt>
    <dgm:pt modelId="{C8CE87C7-5431-419C-A268-C01A0A0C12C0}">
      <dgm:prSet phldrT="[Text]"/>
      <dgm:spPr/>
      <dgm:t>
        <a:bodyPr/>
        <a:lstStyle/>
        <a:p>
          <a:r>
            <a:rPr lang="en-IN" dirty="0"/>
            <a:t>Step-3</a:t>
          </a:r>
        </a:p>
      </dgm:t>
    </dgm:pt>
    <dgm:pt modelId="{A8DD9CCD-AED4-415B-91C8-C6EDE5F8121E}" type="parTrans" cxnId="{3D3A0BC7-D4A1-4B3D-BE42-18E2289C839B}">
      <dgm:prSet/>
      <dgm:spPr/>
      <dgm:t>
        <a:bodyPr/>
        <a:lstStyle/>
        <a:p>
          <a:endParaRPr lang="en-IN"/>
        </a:p>
      </dgm:t>
    </dgm:pt>
    <dgm:pt modelId="{626919D5-2782-4D1E-A8C1-D5051D333F52}" type="sibTrans" cxnId="{3D3A0BC7-D4A1-4B3D-BE42-18E2289C839B}">
      <dgm:prSet/>
      <dgm:spPr/>
      <dgm:t>
        <a:bodyPr/>
        <a:lstStyle/>
        <a:p>
          <a:endParaRPr lang="en-IN"/>
        </a:p>
      </dgm:t>
    </dgm:pt>
    <dgm:pt modelId="{7E0959DA-753B-45DF-A9E5-133893FD7F6F}">
      <dgm:prSet phldrT="[Text]"/>
      <dgm:spPr/>
      <dgm:t>
        <a:bodyPr/>
        <a:lstStyle/>
        <a:p>
          <a:pPr>
            <a:buNone/>
          </a:pPr>
          <a:r>
            <a:rPr lang="en-US" dirty="0"/>
            <a:t>   Write the code accordingly to get the components working.</a:t>
          </a:r>
          <a:endParaRPr lang="en-IN" dirty="0"/>
        </a:p>
      </dgm:t>
    </dgm:pt>
    <dgm:pt modelId="{2A853280-B444-49FA-B5FC-15DF750191FA}" type="parTrans" cxnId="{5F36F5C1-C88E-4041-BE28-DC640F932EA8}">
      <dgm:prSet/>
      <dgm:spPr/>
      <dgm:t>
        <a:bodyPr/>
        <a:lstStyle/>
        <a:p>
          <a:endParaRPr lang="en-IN"/>
        </a:p>
      </dgm:t>
    </dgm:pt>
    <dgm:pt modelId="{ABD3C33A-0A66-4A7B-9365-17075DB8DE18}" type="sibTrans" cxnId="{5F36F5C1-C88E-4041-BE28-DC640F932EA8}">
      <dgm:prSet/>
      <dgm:spPr/>
      <dgm:t>
        <a:bodyPr/>
        <a:lstStyle/>
        <a:p>
          <a:endParaRPr lang="en-IN"/>
        </a:p>
      </dgm:t>
    </dgm:pt>
    <dgm:pt modelId="{E387ECDD-9AA8-4258-AD9A-5CD84D2A716E}" type="pres">
      <dgm:prSet presAssocID="{558C9E03-A165-4757-8691-9C197FBAF5F0}" presName="Name0" presStyleCnt="0">
        <dgm:presLayoutVars>
          <dgm:dir/>
          <dgm:animLvl val="lvl"/>
          <dgm:resizeHandles val="exact"/>
        </dgm:presLayoutVars>
      </dgm:prSet>
      <dgm:spPr/>
    </dgm:pt>
    <dgm:pt modelId="{F3949664-60D0-4188-B7E9-3B779D29B1B3}" type="pres">
      <dgm:prSet presAssocID="{086F6B63-092F-4250-A4BD-CA9EDDADFCE9}" presName="composite" presStyleCnt="0"/>
      <dgm:spPr/>
    </dgm:pt>
    <dgm:pt modelId="{4414EE69-13DE-4F3E-ABBD-B3257D6395C9}" type="pres">
      <dgm:prSet presAssocID="{086F6B63-092F-4250-A4BD-CA9EDDADFCE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E116372-BB89-4053-9345-6671C33C7D6E}" type="pres">
      <dgm:prSet presAssocID="{086F6B63-092F-4250-A4BD-CA9EDDADFCE9}" presName="desTx" presStyleLbl="alignAccFollowNode1" presStyleIdx="0" presStyleCnt="3">
        <dgm:presLayoutVars>
          <dgm:bulletEnabled val="1"/>
        </dgm:presLayoutVars>
      </dgm:prSet>
      <dgm:spPr/>
    </dgm:pt>
    <dgm:pt modelId="{BA4A7A63-BA15-4F6B-81CB-875A7CD17F56}" type="pres">
      <dgm:prSet presAssocID="{6A60A0EF-959C-4840-B12C-FB00D44CC851}" presName="space" presStyleCnt="0"/>
      <dgm:spPr/>
    </dgm:pt>
    <dgm:pt modelId="{DEAD556B-64EB-4E7B-80E5-1B192E16213B}" type="pres">
      <dgm:prSet presAssocID="{193787A6-14AA-4272-9FD1-A010FCC12B67}" presName="composite" presStyleCnt="0"/>
      <dgm:spPr/>
    </dgm:pt>
    <dgm:pt modelId="{28A9CA9C-8397-4DC6-9120-81B5484D94EF}" type="pres">
      <dgm:prSet presAssocID="{193787A6-14AA-4272-9FD1-A010FCC12B6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7EBF8BD-4348-4E0D-BDA9-776E54264874}" type="pres">
      <dgm:prSet presAssocID="{193787A6-14AA-4272-9FD1-A010FCC12B67}" presName="desTx" presStyleLbl="alignAccFollowNode1" presStyleIdx="1" presStyleCnt="3">
        <dgm:presLayoutVars>
          <dgm:bulletEnabled val="1"/>
        </dgm:presLayoutVars>
      </dgm:prSet>
      <dgm:spPr/>
    </dgm:pt>
    <dgm:pt modelId="{4E7D48F8-9708-41C2-AB89-F005CD7FC8A2}" type="pres">
      <dgm:prSet presAssocID="{059AAAAE-A0C2-4CFC-85CC-59159C8A8750}" presName="space" presStyleCnt="0"/>
      <dgm:spPr/>
    </dgm:pt>
    <dgm:pt modelId="{A9F65152-934B-4525-8C11-91735709B5CC}" type="pres">
      <dgm:prSet presAssocID="{C8CE87C7-5431-419C-A268-C01A0A0C12C0}" presName="composite" presStyleCnt="0"/>
      <dgm:spPr/>
    </dgm:pt>
    <dgm:pt modelId="{A8A2B17C-5B5F-4E5F-9518-B76C4A47150B}" type="pres">
      <dgm:prSet presAssocID="{C8CE87C7-5431-419C-A268-C01A0A0C12C0}" presName="parTx" presStyleLbl="alignNode1" presStyleIdx="2" presStyleCnt="3" custLinFactX="5118" custLinFactNeighborX="100000" custLinFactNeighborY="-942">
        <dgm:presLayoutVars>
          <dgm:chMax val="0"/>
          <dgm:chPref val="0"/>
          <dgm:bulletEnabled val="1"/>
        </dgm:presLayoutVars>
      </dgm:prSet>
      <dgm:spPr/>
    </dgm:pt>
    <dgm:pt modelId="{BBC175B5-1212-41D2-9CD8-C856957B7887}" type="pres">
      <dgm:prSet presAssocID="{C8CE87C7-5431-419C-A268-C01A0A0C12C0}" presName="desTx" presStyleLbl="alignAccFollowNode1" presStyleIdx="2" presStyleCnt="3" custLinFactX="5118" custLinFactNeighborX="100000" custLinFactNeighborY="-483">
        <dgm:presLayoutVars>
          <dgm:bulletEnabled val="1"/>
        </dgm:presLayoutVars>
      </dgm:prSet>
      <dgm:spPr/>
    </dgm:pt>
  </dgm:ptLst>
  <dgm:cxnLst>
    <dgm:cxn modelId="{8BAA560E-DF28-43E9-BB52-115D7181CDA4}" type="presOf" srcId="{55C3B42E-BD34-47DF-A1DE-A4728B8A9119}" destId="{4E116372-BB89-4053-9345-6671C33C7D6E}" srcOrd="0" destOrd="0" presId="urn:microsoft.com/office/officeart/2005/8/layout/hList1"/>
    <dgm:cxn modelId="{81910613-D607-449B-AE1D-9CA9279E3828}" srcId="{558C9E03-A165-4757-8691-9C197FBAF5F0}" destId="{193787A6-14AA-4272-9FD1-A010FCC12B67}" srcOrd="1" destOrd="0" parTransId="{FB5C6294-CC35-4322-AEF8-C2DC8A00CDEC}" sibTransId="{059AAAAE-A0C2-4CFC-85CC-59159C8A8750}"/>
    <dgm:cxn modelId="{AA0E8835-C373-442D-81FE-66B5681953F4}" type="presOf" srcId="{193787A6-14AA-4272-9FD1-A010FCC12B67}" destId="{28A9CA9C-8397-4DC6-9120-81B5484D94EF}" srcOrd="0" destOrd="0" presId="urn:microsoft.com/office/officeart/2005/8/layout/hList1"/>
    <dgm:cxn modelId="{385A0847-7DBD-4794-8BAB-8ED339A0FCD4}" type="presOf" srcId="{C8CE87C7-5431-419C-A268-C01A0A0C12C0}" destId="{A8A2B17C-5B5F-4E5F-9518-B76C4A47150B}" srcOrd="0" destOrd="0" presId="urn:microsoft.com/office/officeart/2005/8/layout/hList1"/>
    <dgm:cxn modelId="{2AA7A072-600D-40DB-9E86-698095C83A8A}" srcId="{086F6B63-092F-4250-A4BD-CA9EDDADFCE9}" destId="{55C3B42E-BD34-47DF-A1DE-A4728B8A9119}" srcOrd="0" destOrd="0" parTransId="{9C6CA3D8-4B2F-48F4-AF67-492C1343986D}" sibTransId="{40C8B024-6827-402F-B61A-F1CCAD4E5913}"/>
    <dgm:cxn modelId="{7F864656-31AF-4712-A130-07A6933B60BD}" type="presOf" srcId="{2E994A5F-1465-4584-918B-45E2666CB376}" destId="{77EBF8BD-4348-4E0D-BDA9-776E54264874}" srcOrd="0" destOrd="0" presId="urn:microsoft.com/office/officeart/2005/8/layout/hList1"/>
    <dgm:cxn modelId="{A3E82088-3AA5-41DC-86C2-A610168E0B44}" type="presOf" srcId="{086F6B63-092F-4250-A4BD-CA9EDDADFCE9}" destId="{4414EE69-13DE-4F3E-ABBD-B3257D6395C9}" srcOrd="0" destOrd="0" presId="urn:microsoft.com/office/officeart/2005/8/layout/hList1"/>
    <dgm:cxn modelId="{42C2679A-6747-46AE-8B0C-BBAC99CC23DA}" type="presOf" srcId="{7E0959DA-753B-45DF-A9E5-133893FD7F6F}" destId="{BBC175B5-1212-41D2-9CD8-C856957B7887}" srcOrd="0" destOrd="0" presId="urn:microsoft.com/office/officeart/2005/8/layout/hList1"/>
    <dgm:cxn modelId="{0FAAB3A9-A50A-42C6-B652-E889981CBC51}" type="presOf" srcId="{558C9E03-A165-4757-8691-9C197FBAF5F0}" destId="{E387ECDD-9AA8-4258-AD9A-5CD84D2A716E}" srcOrd="0" destOrd="0" presId="urn:microsoft.com/office/officeart/2005/8/layout/hList1"/>
    <dgm:cxn modelId="{5F36F5C1-C88E-4041-BE28-DC640F932EA8}" srcId="{C8CE87C7-5431-419C-A268-C01A0A0C12C0}" destId="{7E0959DA-753B-45DF-A9E5-133893FD7F6F}" srcOrd="0" destOrd="0" parTransId="{2A853280-B444-49FA-B5FC-15DF750191FA}" sibTransId="{ABD3C33A-0A66-4A7B-9365-17075DB8DE18}"/>
    <dgm:cxn modelId="{3D3A0BC7-D4A1-4B3D-BE42-18E2289C839B}" srcId="{558C9E03-A165-4757-8691-9C197FBAF5F0}" destId="{C8CE87C7-5431-419C-A268-C01A0A0C12C0}" srcOrd="2" destOrd="0" parTransId="{A8DD9CCD-AED4-415B-91C8-C6EDE5F8121E}" sibTransId="{626919D5-2782-4D1E-A8C1-D5051D333F52}"/>
    <dgm:cxn modelId="{70C84CF7-2C99-4B27-9322-2B345F8D0A51}" srcId="{193787A6-14AA-4272-9FD1-A010FCC12B67}" destId="{2E994A5F-1465-4584-918B-45E2666CB376}" srcOrd="0" destOrd="0" parTransId="{72BE2C06-888D-4DAC-8B0F-A5C08EBA8D1D}" sibTransId="{3D45B7FC-3320-44E4-8B9A-1228586F7775}"/>
    <dgm:cxn modelId="{6AF873F8-186C-492F-A78C-DA1D0FE7E412}" srcId="{558C9E03-A165-4757-8691-9C197FBAF5F0}" destId="{086F6B63-092F-4250-A4BD-CA9EDDADFCE9}" srcOrd="0" destOrd="0" parTransId="{FD4D3C3E-5506-439B-B01E-3E62F60A5E33}" sibTransId="{6A60A0EF-959C-4840-B12C-FB00D44CC851}"/>
    <dgm:cxn modelId="{902F9ADC-D66F-4F00-9D08-3DC14A9CC97B}" type="presParOf" srcId="{E387ECDD-9AA8-4258-AD9A-5CD84D2A716E}" destId="{F3949664-60D0-4188-B7E9-3B779D29B1B3}" srcOrd="0" destOrd="0" presId="urn:microsoft.com/office/officeart/2005/8/layout/hList1"/>
    <dgm:cxn modelId="{18926B08-654F-4564-8EA2-3F3AB032C3E9}" type="presParOf" srcId="{F3949664-60D0-4188-B7E9-3B779D29B1B3}" destId="{4414EE69-13DE-4F3E-ABBD-B3257D6395C9}" srcOrd="0" destOrd="0" presId="urn:microsoft.com/office/officeart/2005/8/layout/hList1"/>
    <dgm:cxn modelId="{287E7CD8-29B2-49C2-A3B2-411326217B01}" type="presParOf" srcId="{F3949664-60D0-4188-B7E9-3B779D29B1B3}" destId="{4E116372-BB89-4053-9345-6671C33C7D6E}" srcOrd="1" destOrd="0" presId="urn:microsoft.com/office/officeart/2005/8/layout/hList1"/>
    <dgm:cxn modelId="{D0DA4305-B854-4228-A062-CBF7D437E8C7}" type="presParOf" srcId="{E387ECDD-9AA8-4258-AD9A-5CD84D2A716E}" destId="{BA4A7A63-BA15-4F6B-81CB-875A7CD17F56}" srcOrd="1" destOrd="0" presId="urn:microsoft.com/office/officeart/2005/8/layout/hList1"/>
    <dgm:cxn modelId="{FE7107B9-6281-477C-9AD3-4D7D21512C4F}" type="presParOf" srcId="{E387ECDD-9AA8-4258-AD9A-5CD84D2A716E}" destId="{DEAD556B-64EB-4E7B-80E5-1B192E16213B}" srcOrd="2" destOrd="0" presId="urn:microsoft.com/office/officeart/2005/8/layout/hList1"/>
    <dgm:cxn modelId="{4EA18F65-81A7-474F-A984-5FCABC8EC4D5}" type="presParOf" srcId="{DEAD556B-64EB-4E7B-80E5-1B192E16213B}" destId="{28A9CA9C-8397-4DC6-9120-81B5484D94EF}" srcOrd="0" destOrd="0" presId="urn:microsoft.com/office/officeart/2005/8/layout/hList1"/>
    <dgm:cxn modelId="{AE247EB6-ACC2-408C-BA87-6409C96C373C}" type="presParOf" srcId="{DEAD556B-64EB-4E7B-80E5-1B192E16213B}" destId="{77EBF8BD-4348-4E0D-BDA9-776E54264874}" srcOrd="1" destOrd="0" presId="urn:microsoft.com/office/officeart/2005/8/layout/hList1"/>
    <dgm:cxn modelId="{F1936B29-C086-43C5-9620-9E4E0B8DFD54}" type="presParOf" srcId="{E387ECDD-9AA8-4258-AD9A-5CD84D2A716E}" destId="{4E7D48F8-9708-41C2-AB89-F005CD7FC8A2}" srcOrd="3" destOrd="0" presId="urn:microsoft.com/office/officeart/2005/8/layout/hList1"/>
    <dgm:cxn modelId="{23D8A5E5-A0A6-4343-83D5-87A8B2D00C69}" type="presParOf" srcId="{E387ECDD-9AA8-4258-AD9A-5CD84D2A716E}" destId="{A9F65152-934B-4525-8C11-91735709B5CC}" srcOrd="4" destOrd="0" presId="urn:microsoft.com/office/officeart/2005/8/layout/hList1"/>
    <dgm:cxn modelId="{C0988575-CED2-4E21-96AD-39B3C7923A8F}" type="presParOf" srcId="{A9F65152-934B-4525-8C11-91735709B5CC}" destId="{A8A2B17C-5B5F-4E5F-9518-B76C4A47150B}" srcOrd="0" destOrd="0" presId="urn:microsoft.com/office/officeart/2005/8/layout/hList1"/>
    <dgm:cxn modelId="{7989EBC6-AD06-4384-BDB5-368863CAD222}" type="presParOf" srcId="{A9F65152-934B-4525-8C11-91735709B5CC}" destId="{BBC175B5-1212-41D2-9CD8-C856957B788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2871BA-92D4-428C-A5CA-84C147BB76D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F34E702-98A5-47E3-8645-A320D468EDF5}">
      <dgm:prSet phldrT="[Text]"/>
      <dgm:spPr/>
      <dgm:t>
        <a:bodyPr/>
        <a:lstStyle/>
        <a:p>
          <a:r>
            <a:rPr lang="en-US" dirty="0"/>
            <a:t>Use the Arduino Uno to make the necessary connections between the bread board and the LCD screen. Program it in such a way that the LCD screen shows us the necessary text.</a:t>
          </a:r>
          <a:endParaRPr lang="en-IN" dirty="0"/>
        </a:p>
      </dgm:t>
    </dgm:pt>
    <dgm:pt modelId="{924A8803-07F8-4179-977A-AD0252015069}" type="parTrans" cxnId="{31A1F03C-C7B1-4270-9E1D-D692512D4F07}">
      <dgm:prSet/>
      <dgm:spPr/>
      <dgm:t>
        <a:bodyPr/>
        <a:lstStyle/>
        <a:p>
          <a:endParaRPr lang="en-IN"/>
        </a:p>
      </dgm:t>
    </dgm:pt>
    <dgm:pt modelId="{72B72B13-0072-455B-8C57-AF09C4677D75}" type="sibTrans" cxnId="{31A1F03C-C7B1-4270-9E1D-D692512D4F07}">
      <dgm:prSet/>
      <dgm:spPr/>
      <dgm:t>
        <a:bodyPr/>
        <a:lstStyle/>
        <a:p>
          <a:endParaRPr lang="en-IN"/>
        </a:p>
      </dgm:t>
    </dgm:pt>
    <dgm:pt modelId="{51786615-3460-46D5-A598-069361B90F21}">
      <dgm:prSet phldrT="[Text]"/>
      <dgm:spPr/>
      <dgm:t>
        <a:bodyPr/>
        <a:lstStyle/>
        <a:p>
          <a:r>
            <a:rPr lang="en-US" dirty="0"/>
            <a:t>Use a push switch(or a keypad) to ensure that the sign says what we want it to say. You can use it to switch between what we want the sign to say.</a:t>
          </a:r>
          <a:endParaRPr lang="en-IN" dirty="0"/>
        </a:p>
      </dgm:t>
    </dgm:pt>
    <dgm:pt modelId="{31388EF5-3C94-45D0-A72F-7F5C595B00FB}" type="parTrans" cxnId="{6CFB8EBF-FEE7-404A-A1E1-15F72886722C}">
      <dgm:prSet/>
      <dgm:spPr/>
      <dgm:t>
        <a:bodyPr/>
        <a:lstStyle/>
        <a:p>
          <a:endParaRPr lang="en-IN"/>
        </a:p>
      </dgm:t>
    </dgm:pt>
    <dgm:pt modelId="{901E2B02-98CB-4125-A5BD-43E194AAC0C3}" type="sibTrans" cxnId="{6CFB8EBF-FEE7-404A-A1E1-15F72886722C}">
      <dgm:prSet/>
      <dgm:spPr/>
      <dgm:t>
        <a:bodyPr/>
        <a:lstStyle/>
        <a:p>
          <a:endParaRPr lang="en-IN"/>
        </a:p>
      </dgm:t>
    </dgm:pt>
    <dgm:pt modelId="{C81A61E3-4DD9-4057-9167-8D859A9CECE1}">
      <dgm:prSet phldrT="[Text]"/>
      <dgm:spPr/>
      <dgm:t>
        <a:bodyPr/>
        <a:lstStyle/>
        <a:p>
          <a:r>
            <a:rPr lang="en-US" dirty="0"/>
            <a:t>Use solar cells to make the energy source renewable, sustainable and environment-friendly. Ensure to make the sign light-weight by using a minimum number of components.</a:t>
          </a:r>
          <a:endParaRPr lang="en-IN" dirty="0"/>
        </a:p>
      </dgm:t>
    </dgm:pt>
    <dgm:pt modelId="{4441EDD0-929A-4C9B-ACB7-A68236EEE2EE}" type="parTrans" cxnId="{698C26AA-52BC-41ED-BDE6-BD3CA6185EB3}">
      <dgm:prSet/>
      <dgm:spPr/>
      <dgm:t>
        <a:bodyPr/>
        <a:lstStyle/>
        <a:p>
          <a:endParaRPr lang="en-IN"/>
        </a:p>
      </dgm:t>
    </dgm:pt>
    <dgm:pt modelId="{6C0940BD-CFE5-4896-A8EC-198F78ADE0B0}" type="sibTrans" cxnId="{698C26AA-52BC-41ED-BDE6-BD3CA6185EB3}">
      <dgm:prSet/>
      <dgm:spPr/>
      <dgm:t>
        <a:bodyPr/>
        <a:lstStyle/>
        <a:p>
          <a:endParaRPr lang="en-IN"/>
        </a:p>
      </dgm:t>
    </dgm:pt>
    <dgm:pt modelId="{6BC8332F-729D-4FA5-927C-90D3FFE32B5B}" type="pres">
      <dgm:prSet presAssocID="{762871BA-92D4-428C-A5CA-84C147BB76D6}" presName="Name0" presStyleCnt="0">
        <dgm:presLayoutVars>
          <dgm:chMax val="7"/>
          <dgm:chPref val="7"/>
          <dgm:dir/>
        </dgm:presLayoutVars>
      </dgm:prSet>
      <dgm:spPr/>
    </dgm:pt>
    <dgm:pt modelId="{03C4A2B1-32FD-4DA4-B59A-E8DC6D9AB052}" type="pres">
      <dgm:prSet presAssocID="{762871BA-92D4-428C-A5CA-84C147BB76D6}" presName="Name1" presStyleCnt="0"/>
      <dgm:spPr/>
    </dgm:pt>
    <dgm:pt modelId="{199BC530-8E23-413F-90FB-65BF643B2CBE}" type="pres">
      <dgm:prSet presAssocID="{762871BA-92D4-428C-A5CA-84C147BB76D6}" presName="cycle" presStyleCnt="0"/>
      <dgm:spPr/>
    </dgm:pt>
    <dgm:pt modelId="{6F9FA832-98A6-4CA5-99DD-631AC4E693BE}" type="pres">
      <dgm:prSet presAssocID="{762871BA-92D4-428C-A5CA-84C147BB76D6}" presName="srcNode" presStyleLbl="node1" presStyleIdx="0" presStyleCnt="3"/>
      <dgm:spPr/>
    </dgm:pt>
    <dgm:pt modelId="{6C46CDD7-EC86-4FD2-9738-50CA9617FE49}" type="pres">
      <dgm:prSet presAssocID="{762871BA-92D4-428C-A5CA-84C147BB76D6}" presName="conn" presStyleLbl="parChTrans1D2" presStyleIdx="0" presStyleCnt="1"/>
      <dgm:spPr/>
    </dgm:pt>
    <dgm:pt modelId="{10B27FEA-2F34-411B-989C-837C3A17B8D7}" type="pres">
      <dgm:prSet presAssocID="{762871BA-92D4-428C-A5CA-84C147BB76D6}" presName="extraNode" presStyleLbl="node1" presStyleIdx="0" presStyleCnt="3"/>
      <dgm:spPr/>
    </dgm:pt>
    <dgm:pt modelId="{3B20D7E2-8A39-4586-9D05-F11868D7C832}" type="pres">
      <dgm:prSet presAssocID="{762871BA-92D4-428C-A5CA-84C147BB76D6}" presName="dstNode" presStyleLbl="node1" presStyleIdx="0" presStyleCnt="3"/>
      <dgm:spPr/>
    </dgm:pt>
    <dgm:pt modelId="{A969D76E-0260-47F0-9F82-2A459A5A48DA}" type="pres">
      <dgm:prSet presAssocID="{EF34E702-98A5-47E3-8645-A320D468EDF5}" presName="text_1" presStyleLbl="node1" presStyleIdx="0" presStyleCnt="3">
        <dgm:presLayoutVars>
          <dgm:bulletEnabled val="1"/>
        </dgm:presLayoutVars>
      </dgm:prSet>
      <dgm:spPr/>
    </dgm:pt>
    <dgm:pt modelId="{283E7D6E-839F-497F-A5B7-729C47C71B90}" type="pres">
      <dgm:prSet presAssocID="{EF34E702-98A5-47E3-8645-A320D468EDF5}" presName="accent_1" presStyleCnt="0"/>
      <dgm:spPr/>
    </dgm:pt>
    <dgm:pt modelId="{136410D9-C63B-4083-BFF4-7BB6824E214F}" type="pres">
      <dgm:prSet presAssocID="{EF34E702-98A5-47E3-8645-A320D468EDF5}" presName="accentRepeatNode" presStyleLbl="solidFgAcc1" presStyleIdx="0" presStyleCnt="3"/>
      <dgm:spPr/>
    </dgm:pt>
    <dgm:pt modelId="{C9A10402-6D4A-43DD-857C-96B89D425682}" type="pres">
      <dgm:prSet presAssocID="{51786615-3460-46D5-A598-069361B90F21}" presName="text_2" presStyleLbl="node1" presStyleIdx="1" presStyleCnt="3">
        <dgm:presLayoutVars>
          <dgm:bulletEnabled val="1"/>
        </dgm:presLayoutVars>
      </dgm:prSet>
      <dgm:spPr/>
    </dgm:pt>
    <dgm:pt modelId="{B849B287-0BDE-4301-97C0-BE5A80D76E9C}" type="pres">
      <dgm:prSet presAssocID="{51786615-3460-46D5-A598-069361B90F21}" presName="accent_2" presStyleCnt="0"/>
      <dgm:spPr/>
    </dgm:pt>
    <dgm:pt modelId="{16AC7818-14E8-437D-99B7-63346AC4970E}" type="pres">
      <dgm:prSet presAssocID="{51786615-3460-46D5-A598-069361B90F21}" presName="accentRepeatNode" presStyleLbl="solidFgAcc1" presStyleIdx="1" presStyleCnt="3"/>
      <dgm:spPr/>
    </dgm:pt>
    <dgm:pt modelId="{317E6189-D9CF-4142-8A38-DC5FD46BF77E}" type="pres">
      <dgm:prSet presAssocID="{C81A61E3-4DD9-4057-9167-8D859A9CECE1}" presName="text_3" presStyleLbl="node1" presStyleIdx="2" presStyleCnt="3">
        <dgm:presLayoutVars>
          <dgm:bulletEnabled val="1"/>
        </dgm:presLayoutVars>
      </dgm:prSet>
      <dgm:spPr/>
    </dgm:pt>
    <dgm:pt modelId="{692F3339-4F82-4342-9D01-8225C2831F3F}" type="pres">
      <dgm:prSet presAssocID="{C81A61E3-4DD9-4057-9167-8D859A9CECE1}" presName="accent_3" presStyleCnt="0"/>
      <dgm:spPr/>
    </dgm:pt>
    <dgm:pt modelId="{6ECF7B5C-4F28-46D9-B3DF-1FF367CF6F8D}" type="pres">
      <dgm:prSet presAssocID="{C81A61E3-4DD9-4057-9167-8D859A9CECE1}" presName="accentRepeatNode" presStyleLbl="solidFgAcc1" presStyleIdx="2" presStyleCnt="3"/>
      <dgm:spPr/>
    </dgm:pt>
  </dgm:ptLst>
  <dgm:cxnLst>
    <dgm:cxn modelId="{95F1FD38-E317-4906-8332-0355BE2AFE0E}" type="presOf" srcId="{C81A61E3-4DD9-4057-9167-8D859A9CECE1}" destId="{317E6189-D9CF-4142-8A38-DC5FD46BF77E}" srcOrd="0" destOrd="0" presId="urn:microsoft.com/office/officeart/2008/layout/VerticalCurvedList"/>
    <dgm:cxn modelId="{31A1F03C-C7B1-4270-9E1D-D692512D4F07}" srcId="{762871BA-92D4-428C-A5CA-84C147BB76D6}" destId="{EF34E702-98A5-47E3-8645-A320D468EDF5}" srcOrd="0" destOrd="0" parTransId="{924A8803-07F8-4179-977A-AD0252015069}" sibTransId="{72B72B13-0072-455B-8C57-AF09C4677D75}"/>
    <dgm:cxn modelId="{08ABA295-473D-4CB4-BB6D-A32597FCF209}" type="presOf" srcId="{51786615-3460-46D5-A598-069361B90F21}" destId="{C9A10402-6D4A-43DD-857C-96B89D425682}" srcOrd="0" destOrd="0" presId="urn:microsoft.com/office/officeart/2008/layout/VerticalCurvedList"/>
    <dgm:cxn modelId="{698C26AA-52BC-41ED-BDE6-BD3CA6185EB3}" srcId="{762871BA-92D4-428C-A5CA-84C147BB76D6}" destId="{C81A61E3-4DD9-4057-9167-8D859A9CECE1}" srcOrd="2" destOrd="0" parTransId="{4441EDD0-929A-4C9B-ACB7-A68236EEE2EE}" sibTransId="{6C0940BD-CFE5-4896-A8EC-198F78ADE0B0}"/>
    <dgm:cxn modelId="{6CFB8EBF-FEE7-404A-A1E1-15F72886722C}" srcId="{762871BA-92D4-428C-A5CA-84C147BB76D6}" destId="{51786615-3460-46D5-A598-069361B90F21}" srcOrd="1" destOrd="0" parTransId="{31388EF5-3C94-45D0-A72F-7F5C595B00FB}" sibTransId="{901E2B02-98CB-4125-A5BD-43E194AAC0C3}"/>
    <dgm:cxn modelId="{271BC4DC-2338-419E-B88A-793BA79B1AF8}" type="presOf" srcId="{EF34E702-98A5-47E3-8645-A320D468EDF5}" destId="{A969D76E-0260-47F0-9F82-2A459A5A48DA}" srcOrd="0" destOrd="0" presId="urn:microsoft.com/office/officeart/2008/layout/VerticalCurvedList"/>
    <dgm:cxn modelId="{B1DE3FE7-BAE5-4682-9703-D27A0770FB5D}" type="presOf" srcId="{762871BA-92D4-428C-A5CA-84C147BB76D6}" destId="{6BC8332F-729D-4FA5-927C-90D3FFE32B5B}" srcOrd="0" destOrd="0" presId="urn:microsoft.com/office/officeart/2008/layout/VerticalCurvedList"/>
    <dgm:cxn modelId="{D2B544FB-DE84-4FB2-B3EA-AEE5B178555B}" type="presOf" srcId="{72B72B13-0072-455B-8C57-AF09C4677D75}" destId="{6C46CDD7-EC86-4FD2-9738-50CA9617FE49}" srcOrd="0" destOrd="0" presId="urn:microsoft.com/office/officeart/2008/layout/VerticalCurvedList"/>
    <dgm:cxn modelId="{CE05F55E-652F-4646-8802-16A1F3819F20}" type="presParOf" srcId="{6BC8332F-729D-4FA5-927C-90D3FFE32B5B}" destId="{03C4A2B1-32FD-4DA4-B59A-E8DC6D9AB052}" srcOrd="0" destOrd="0" presId="urn:microsoft.com/office/officeart/2008/layout/VerticalCurvedList"/>
    <dgm:cxn modelId="{A464632C-DDD1-4BF9-840B-9A35D4A1941A}" type="presParOf" srcId="{03C4A2B1-32FD-4DA4-B59A-E8DC6D9AB052}" destId="{199BC530-8E23-413F-90FB-65BF643B2CBE}" srcOrd="0" destOrd="0" presId="urn:microsoft.com/office/officeart/2008/layout/VerticalCurvedList"/>
    <dgm:cxn modelId="{C1F13473-6F29-4CEB-826F-BF5356858AE7}" type="presParOf" srcId="{199BC530-8E23-413F-90FB-65BF643B2CBE}" destId="{6F9FA832-98A6-4CA5-99DD-631AC4E693BE}" srcOrd="0" destOrd="0" presId="urn:microsoft.com/office/officeart/2008/layout/VerticalCurvedList"/>
    <dgm:cxn modelId="{7D4F4605-9C18-4483-AF5E-2711CEA47B14}" type="presParOf" srcId="{199BC530-8E23-413F-90FB-65BF643B2CBE}" destId="{6C46CDD7-EC86-4FD2-9738-50CA9617FE49}" srcOrd="1" destOrd="0" presId="urn:microsoft.com/office/officeart/2008/layout/VerticalCurvedList"/>
    <dgm:cxn modelId="{C8727FC9-714B-4027-BFD2-5E6A65D32260}" type="presParOf" srcId="{199BC530-8E23-413F-90FB-65BF643B2CBE}" destId="{10B27FEA-2F34-411B-989C-837C3A17B8D7}" srcOrd="2" destOrd="0" presId="urn:microsoft.com/office/officeart/2008/layout/VerticalCurvedList"/>
    <dgm:cxn modelId="{8BCDA4F9-A01F-4A98-B246-C95615EB08AE}" type="presParOf" srcId="{199BC530-8E23-413F-90FB-65BF643B2CBE}" destId="{3B20D7E2-8A39-4586-9D05-F11868D7C832}" srcOrd="3" destOrd="0" presId="urn:microsoft.com/office/officeart/2008/layout/VerticalCurvedList"/>
    <dgm:cxn modelId="{7CF743C1-5B70-4D3B-846C-98BB92DDC67E}" type="presParOf" srcId="{03C4A2B1-32FD-4DA4-B59A-E8DC6D9AB052}" destId="{A969D76E-0260-47F0-9F82-2A459A5A48DA}" srcOrd="1" destOrd="0" presId="urn:microsoft.com/office/officeart/2008/layout/VerticalCurvedList"/>
    <dgm:cxn modelId="{2DC9D68B-C42D-46F1-A120-8CE7FB1FE3B2}" type="presParOf" srcId="{03C4A2B1-32FD-4DA4-B59A-E8DC6D9AB052}" destId="{283E7D6E-839F-497F-A5B7-729C47C71B90}" srcOrd="2" destOrd="0" presId="urn:microsoft.com/office/officeart/2008/layout/VerticalCurvedList"/>
    <dgm:cxn modelId="{DCE4BF74-FE34-4459-B799-7EC11D77A199}" type="presParOf" srcId="{283E7D6E-839F-497F-A5B7-729C47C71B90}" destId="{136410D9-C63B-4083-BFF4-7BB6824E214F}" srcOrd="0" destOrd="0" presId="urn:microsoft.com/office/officeart/2008/layout/VerticalCurvedList"/>
    <dgm:cxn modelId="{BA55AB26-EC2E-4974-815D-B1AF820226BB}" type="presParOf" srcId="{03C4A2B1-32FD-4DA4-B59A-E8DC6D9AB052}" destId="{C9A10402-6D4A-43DD-857C-96B89D425682}" srcOrd="3" destOrd="0" presId="urn:microsoft.com/office/officeart/2008/layout/VerticalCurvedList"/>
    <dgm:cxn modelId="{A8B0533C-23FC-4D06-B92A-71A911BB45FC}" type="presParOf" srcId="{03C4A2B1-32FD-4DA4-B59A-E8DC6D9AB052}" destId="{B849B287-0BDE-4301-97C0-BE5A80D76E9C}" srcOrd="4" destOrd="0" presId="urn:microsoft.com/office/officeart/2008/layout/VerticalCurvedList"/>
    <dgm:cxn modelId="{FA8D51DE-A152-48BF-AF3C-72A1EDB2FD8F}" type="presParOf" srcId="{B849B287-0BDE-4301-97C0-BE5A80D76E9C}" destId="{16AC7818-14E8-437D-99B7-63346AC4970E}" srcOrd="0" destOrd="0" presId="urn:microsoft.com/office/officeart/2008/layout/VerticalCurvedList"/>
    <dgm:cxn modelId="{E39ED7D0-F1C8-4E59-8063-7BD98E292FE2}" type="presParOf" srcId="{03C4A2B1-32FD-4DA4-B59A-E8DC6D9AB052}" destId="{317E6189-D9CF-4142-8A38-DC5FD46BF77E}" srcOrd="5" destOrd="0" presId="urn:microsoft.com/office/officeart/2008/layout/VerticalCurvedList"/>
    <dgm:cxn modelId="{CAE846D6-F332-4893-BCCC-0096868BC73D}" type="presParOf" srcId="{03C4A2B1-32FD-4DA4-B59A-E8DC6D9AB052}" destId="{692F3339-4F82-4342-9D01-8225C2831F3F}" srcOrd="6" destOrd="0" presId="urn:microsoft.com/office/officeart/2008/layout/VerticalCurvedList"/>
    <dgm:cxn modelId="{EC51C0F7-84D4-4A42-9501-AEDDBED8C144}" type="presParOf" srcId="{692F3339-4F82-4342-9D01-8225C2831F3F}" destId="{6ECF7B5C-4F28-46D9-B3DF-1FF367CF6F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CBAF3-2F75-4B67-8397-6A1E5F52C746}">
      <dsp:nvSpPr>
        <dsp:cNvPr id="0" name=""/>
        <dsp:cNvSpPr/>
      </dsp:nvSpPr>
      <dsp:spPr>
        <a:xfrm>
          <a:off x="0" y="1143032"/>
          <a:ext cx="1054825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8BFA99-506E-40BD-B27F-DBDF5FFA707D}">
      <dsp:nvSpPr>
        <dsp:cNvPr id="0" name=""/>
        <dsp:cNvSpPr/>
      </dsp:nvSpPr>
      <dsp:spPr>
        <a:xfrm>
          <a:off x="527412" y="862592"/>
          <a:ext cx="7383779" cy="560880"/>
        </a:xfrm>
        <a:prstGeom prst="roundRect">
          <a:avLst/>
        </a:prstGeom>
        <a:solidFill>
          <a:schemeClr val="bg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089" tIns="0" rIns="27908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 LCD displays for lighter weight.</a:t>
          </a:r>
          <a:endParaRPr lang="en-IN" sz="1900" kern="1200" dirty="0"/>
        </a:p>
      </dsp:txBody>
      <dsp:txXfrm>
        <a:off x="554792" y="889972"/>
        <a:ext cx="7329019" cy="506120"/>
      </dsp:txXfrm>
    </dsp:sp>
    <dsp:sp modelId="{EE3582CD-2818-42FC-8736-1F042757046F}">
      <dsp:nvSpPr>
        <dsp:cNvPr id="0" name=""/>
        <dsp:cNvSpPr/>
      </dsp:nvSpPr>
      <dsp:spPr>
        <a:xfrm>
          <a:off x="0" y="2004873"/>
          <a:ext cx="1054825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496605-E2F6-401A-B09A-AFEC206FED69}">
      <dsp:nvSpPr>
        <dsp:cNvPr id="0" name=""/>
        <dsp:cNvSpPr/>
      </dsp:nvSpPr>
      <dsp:spPr>
        <a:xfrm>
          <a:off x="527412" y="1724432"/>
          <a:ext cx="7383779" cy="560880"/>
        </a:xfrm>
        <a:prstGeom prst="roundRect">
          <a:avLst/>
        </a:prstGeom>
        <a:solidFill>
          <a:schemeClr val="bg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089" tIns="0" rIns="27908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 solar cells as the energy source.</a:t>
          </a:r>
          <a:endParaRPr lang="en-IN" sz="1900" kern="1200" dirty="0"/>
        </a:p>
      </dsp:txBody>
      <dsp:txXfrm>
        <a:off x="554792" y="1751812"/>
        <a:ext cx="7329019" cy="506120"/>
      </dsp:txXfrm>
    </dsp:sp>
    <dsp:sp modelId="{5ED924D6-609D-4CC6-AEC7-1D121207CB7B}">
      <dsp:nvSpPr>
        <dsp:cNvPr id="0" name=""/>
        <dsp:cNvSpPr/>
      </dsp:nvSpPr>
      <dsp:spPr>
        <a:xfrm>
          <a:off x="0" y="2866713"/>
          <a:ext cx="1054825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17485-8B4D-4BD3-AEAA-C729BBAF3096}">
      <dsp:nvSpPr>
        <dsp:cNvPr id="0" name=""/>
        <dsp:cNvSpPr/>
      </dsp:nvSpPr>
      <dsp:spPr>
        <a:xfrm>
          <a:off x="527412" y="2586273"/>
          <a:ext cx="7383779" cy="560880"/>
        </a:xfrm>
        <a:prstGeom prst="roundRect">
          <a:avLst/>
        </a:prstGeom>
        <a:solidFill>
          <a:schemeClr val="bg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089" tIns="0" rIns="27908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 rechargeable batteries to store the energy from solar cells.</a:t>
          </a:r>
          <a:endParaRPr lang="en-IN" sz="1900" kern="1200" dirty="0"/>
        </a:p>
      </dsp:txBody>
      <dsp:txXfrm>
        <a:off x="554792" y="2613653"/>
        <a:ext cx="7329019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4EE69-13DE-4F3E-ABBD-B3257D6395C9}">
      <dsp:nvSpPr>
        <dsp:cNvPr id="0" name=""/>
        <dsp:cNvSpPr/>
      </dsp:nvSpPr>
      <dsp:spPr>
        <a:xfrm>
          <a:off x="2540" y="556597"/>
          <a:ext cx="247650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Step-1</a:t>
          </a:r>
        </a:p>
      </dsp:txBody>
      <dsp:txXfrm>
        <a:off x="2540" y="556597"/>
        <a:ext cx="2476500" cy="691200"/>
      </dsp:txXfrm>
    </dsp:sp>
    <dsp:sp modelId="{4E116372-BB89-4053-9345-6671C33C7D6E}">
      <dsp:nvSpPr>
        <dsp:cNvPr id="0" name=""/>
        <dsp:cNvSpPr/>
      </dsp:nvSpPr>
      <dsp:spPr>
        <a:xfrm>
          <a:off x="2540" y="1247797"/>
          <a:ext cx="2476500" cy="2701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kern="1200" dirty="0"/>
            <a:t>   Identify the components required to solve the given problem statement.</a:t>
          </a:r>
          <a:endParaRPr lang="en-IN" sz="2400" kern="1200" dirty="0"/>
        </a:p>
      </dsp:txBody>
      <dsp:txXfrm>
        <a:off x="2540" y="1247797"/>
        <a:ext cx="2476500" cy="2701080"/>
      </dsp:txXfrm>
    </dsp:sp>
    <dsp:sp modelId="{28A9CA9C-8397-4DC6-9120-81B5484D94EF}">
      <dsp:nvSpPr>
        <dsp:cNvPr id="0" name=""/>
        <dsp:cNvSpPr/>
      </dsp:nvSpPr>
      <dsp:spPr>
        <a:xfrm>
          <a:off x="2825750" y="556597"/>
          <a:ext cx="247650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Step-2</a:t>
          </a:r>
        </a:p>
      </dsp:txBody>
      <dsp:txXfrm>
        <a:off x="2825750" y="556597"/>
        <a:ext cx="2476500" cy="691200"/>
      </dsp:txXfrm>
    </dsp:sp>
    <dsp:sp modelId="{77EBF8BD-4348-4E0D-BDA9-776E54264874}">
      <dsp:nvSpPr>
        <dsp:cNvPr id="0" name=""/>
        <dsp:cNvSpPr/>
      </dsp:nvSpPr>
      <dsp:spPr>
        <a:xfrm>
          <a:off x="2825750" y="1247797"/>
          <a:ext cx="2476500" cy="2701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kern="1200" dirty="0"/>
            <a:t>   Make the circuit connections.</a:t>
          </a:r>
          <a:endParaRPr lang="en-IN" sz="2400" kern="1200" dirty="0"/>
        </a:p>
      </dsp:txBody>
      <dsp:txXfrm>
        <a:off x="2825750" y="1247797"/>
        <a:ext cx="2476500" cy="2701080"/>
      </dsp:txXfrm>
    </dsp:sp>
    <dsp:sp modelId="{A8A2B17C-5B5F-4E5F-9518-B76C4A47150B}">
      <dsp:nvSpPr>
        <dsp:cNvPr id="0" name=""/>
        <dsp:cNvSpPr/>
      </dsp:nvSpPr>
      <dsp:spPr>
        <a:xfrm>
          <a:off x="5651499" y="550086"/>
          <a:ext cx="247650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Step-3</a:t>
          </a:r>
        </a:p>
      </dsp:txBody>
      <dsp:txXfrm>
        <a:off x="5651499" y="550086"/>
        <a:ext cx="2476500" cy="691200"/>
      </dsp:txXfrm>
    </dsp:sp>
    <dsp:sp modelId="{BBC175B5-1212-41D2-9CD8-C856957B7887}">
      <dsp:nvSpPr>
        <dsp:cNvPr id="0" name=""/>
        <dsp:cNvSpPr/>
      </dsp:nvSpPr>
      <dsp:spPr>
        <a:xfrm>
          <a:off x="5651499" y="1234751"/>
          <a:ext cx="2476500" cy="2701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kern="1200" dirty="0"/>
            <a:t>   Write the code accordingly to get the components working.</a:t>
          </a:r>
          <a:endParaRPr lang="en-IN" sz="2400" kern="1200" dirty="0"/>
        </a:p>
      </dsp:txBody>
      <dsp:txXfrm>
        <a:off x="5651499" y="1234751"/>
        <a:ext cx="2476500" cy="27010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6CDD7-EC86-4FD2-9738-50CA9617FE49}">
      <dsp:nvSpPr>
        <dsp:cNvPr id="0" name=""/>
        <dsp:cNvSpPr/>
      </dsp:nvSpPr>
      <dsp:spPr>
        <a:xfrm>
          <a:off x="-4549434" y="-697581"/>
          <a:ext cx="5419476" cy="5419476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9D76E-0260-47F0-9F82-2A459A5A48DA}">
      <dsp:nvSpPr>
        <dsp:cNvPr id="0" name=""/>
        <dsp:cNvSpPr/>
      </dsp:nvSpPr>
      <dsp:spPr>
        <a:xfrm>
          <a:off x="559550" y="402431"/>
          <a:ext cx="10206289" cy="804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860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the Arduino Uno to make the necessary connections between the bread board and the LCD screen. Program it in such a way that the LCD screen shows us the necessary text.</a:t>
          </a:r>
          <a:endParaRPr lang="en-IN" sz="1700" kern="1200" dirty="0"/>
        </a:p>
      </dsp:txBody>
      <dsp:txXfrm>
        <a:off x="559550" y="402431"/>
        <a:ext cx="10206289" cy="804862"/>
      </dsp:txXfrm>
    </dsp:sp>
    <dsp:sp modelId="{136410D9-C63B-4083-BFF4-7BB6824E214F}">
      <dsp:nvSpPr>
        <dsp:cNvPr id="0" name=""/>
        <dsp:cNvSpPr/>
      </dsp:nvSpPr>
      <dsp:spPr>
        <a:xfrm>
          <a:off x="56511" y="301823"/>
          <a:ext cx="1006078" cy="10060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A10402-6D4A-43DD-857C-96B89D425682}">
      <dsp:nvSpPr>
        <dsp:cNvPr id="0" name=""/>
        <dsp:cNvSpPr/>
      </dsp:nvSpPr>
      <dsp:spPr>
        <a:xfrm>
          <a:off x="852117" y="1609725"/>
          <a:ext cx="9913722" cy="804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860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a push switch(or a keypad) to ensure that the sign says what we want it to say. You can use it to switch between what we want the sign to say.</a:t>
          </a:r>
          <a:endParaRPr lang="en-IN" sz="1700" kern="1200" dirty="0"/>
        </a:p>
      </dsp:txBody>
      <dsp:txXfrm>
        <a:off x="852117" y="1609725"/>
        <a:ext cx="9913722" cy="804862"/>
      </dsp:txXfrm>
    </dsp:sp>
    <dsp:sp modelId="{16AC7818-14E8-437D-99B7-63346AC4970E}">
      <dsp:nvSpPr>
        <dsp:cNvPr id="0" name=""/>
        <dsp:cNvSpPr/>
      </dsp:nvSpPr>
      <dsp:spPr>
        <a:xfrm>
          <a:off x="349078" y="1509117"/>
          <a:ext cx="1006078" cy="10060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E6189-D9CF-4142-8A38-DC5FD46BF77E}">
      <dsp:nvSpPr>
        <dsp:cNvPr id="0" name=""/>
        <dsp:cNvSpPr/>
      </dsp:nvSpPr>
      <dsp:spPr>
        <a:xfrm>
          <a:off x="559550" y="2817019"/>
          <a:ext cx="10206289" cy="804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860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solar cells to make the energy source renewable, sustainable and environment-friendly. Ensure to make the sign light-weight by using a minimum number of components.</a:t>
          </a:r>
          <a:endParaRPr lang="en-IN" sz="1700" kern="1200" dirty="0"/>
        </a:p>
      </dsp:txBody>
      <dsp:txXfrm>
        <a:off x="559550" y="2817019"/>
        <a:ext cx="10206289" cy="804862"/>
      </dsp:txXfrm>
    </dsp:sp>
    <dsp:sp modelId="{6ECF7B5C-4F28-46D9-B3DF-1FF367CF6F8D}">
      <dsp:nvSpPr>
        <dsp:cNvPr id="0" name=""/>
        <dsp:cNvSpPr/>
      </dsp:nvSpPr>
      <dsp:spPr>
        <a:xfrm>
          <a:off x="56511" y="2716411"/>
          <a:ext cx="1006078" cy="10060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9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0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32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1244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86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84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48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31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6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1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1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6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5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0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9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9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53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065867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Rockwell" panose="02060603020205020403" pitchFamily="18" charset="0"/>
              </a:rPr>
              <a:t>Voltorb</a:t>
            </a:r>
            <a:r>
              <a:rPr lang="en-US" sz="5400" dirty="0">
                <a:latin typeface="Rockwell" panose="02060603020205020403" pitchFamily="18" charset="0"/>
              </a:rPr>
              <a:t> October - 2023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234" y="20320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The 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0AB351-F510-6985-A820-2938488D0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568" y="1399822"/>
            <a:ext cx="9905998" cy="56105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Voltorb</a:t>
            </a:r>
            <a:r>
              <a:rPr lang="en-US" sz="1800" dirty="0"/>
              <a:t> October – 2023</a:t>
            </a:r>
          </a:p>
          <a:p>
            <a:pPr marL="0" indent="0">
              <a:buNone/>
            </a:pPr>
            <a:r>
              <a:rPr lang="en-US" sz="1800" dirty="0"/>
              <a:t>Rashmi is a protestor who is protesting against the rising prices of food. For this she comes up with the idea for making the protest more effective: an electronic protest sign. Help her make the sign with the following requirements:</a:t>
            </a:r>
          </a:p>
          <a:p>
            <a:pPr marL="0" indent="0">
              <a:buNone/>
            </a:pPr>
            <a:r>
              <a:rPr lang="en-US" sz="1800" dirty="0"/>
              <a:t>-A design for a portable and lightweight protest sign that incorporates electronic components to display dynamic text messages or slogans.</a:t>
            </a:r>
          </a:p>
          <a:p>
            <a:pPr marL="0" indent="0">
              <a:buNone/>
            </a:pPr>
            <a:r>
              <a:rPr lang="en-US" sz="1800" dirty="0"/>
              <a:t>-Incorporate renewable energy sources to power the electronic components. Ensure that the sign can operate continuously.</a:t>
            </a:r>
          </a:p>
          <a:p>
            <a:pPr marL="0" indent="0">
              <a:buNone/>
            </a:pPr>
            <a:r>
              <a:rPr lang="en-US" sz="1800" dirty="0"/>
              <a:t> -Design a user friendly interface for the protestors to input the messages they want to display (Using simple buttons for input)</a:t>
            </a:r>
          </a:p>
          <a:p>
            <a:pPr marL="0" indent="0">
              <a:buNone/>
            </a:pPr>
            <a:r>
              <a:rPr lang="en-US" sz="1800" dirty="0"/>
              <a:t>Instructions: </a:t>
            </a:r>
          </a:p>
          <a:p>
            <a:pPr marL="0" indent="0">
              <a:buNone/>
            </a:pPr>
            <a:r>
              <a:rPr lang="en-US" sz="1800" dirty="0"/>
              <a:t>- Use of microcontrollers is allowed.</a:t>
            </a:r>
          </a:p>
          <a:p>
            <a:pPr marL="0" indent="0">
              <a:buNone/>
            </a:pPr>
            <a:r>
              <a:rPr lang="en-US" sz="1800" dirty="0"/>
              <a:t>- Additional functionality and creativity attracts more points.</a:t>
            </a:r>
          </a:p>
          <a:p>
            <a:pPr marL="0" indent="0">
              <a:buNone/>
            </a:pPr>
            <a:r>
              <a:rPr lang="en-US" sz="1800" dirty="0"/>
              <a:t>- Both physical and simulation circuits are accepted.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531" y="755042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Hints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79A5838-5852-D033-5770-7719F7B126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6261753"/>
              </p:ext>
            </p:extLst>
          </p:nvPr>
        </p:nvGraphicFramePr>
        <p:xfrm>
          <a:off x="676469" y="1324947"/>
          <a:ext cx="10548257" cy="4208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639316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How to Solve?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A8A8E96-EE0D-3889-6984-B5FF28032A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926926"/>
              </p:ext>
            </p:extLst>
          </p:nvPr>
        </p:nvGraphicFramePr>
        <p:xfrm>
          <a:off x="623077" y="1642188"/>
          <a:ext cx="8128000" cy="4505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7B039310-6A42-A2CD-6041-CC6BE1E7F29A}"/>
              </a:ext>
            </a:extLst>
          </p:cNvPr>
          <p:cNvGrpSpPr/>
          <p:nvPr/>
        </p:nvGrpSpPr>
        <p:grpSpPr>
          <a:xfrm>
            <a:off x="9009872" y="2186474"/>
            <a:ext cx="2476500" cy="678024"/>
            <a:chOff x="5651499" y="781866"/>
            <a:chExt cx="2476500" cy="990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E44153-91AA-0524-73B2-4BD6FBE03432}"/>
                </a:ext>
              </a:extLst>
            </p:cNvPr>
            <p:cNvSpPr/>
            <p:nvPr/>
          </p:nvSpPr>
          <p:spPr>
            <a:xfrm>
              <a:off x="5651499" y="781866"/>
              <a:ext cx="2476500" cy="990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0C4118-18F3-3209-A812-27EE42ADE7B7}"/>
                </a:ext>
              </a:extLst>
            </p:cNvPr>
            <p:cNvSpPr txBox="1"/>
            <p:nvPr/>
          </p:nvSpPr>
          <p:spPr>
            <a:xfrm>
              <a:off x="5651499" y="781866"/>
              <a:ext cx="2476500" cy="990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2928" tIns="178816" rIns="312928" bIns="178816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4400" kern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C9594B-B3F1-2764-0C1C-A9EB1A0B4C81}"/>
              </a:ext>
            </a:extLst>
          </p:cNvPr>
          <p:cNvGrpSpPr/>
          <p:nvPr/>
        </p:nvGrpSpPr>
        <p:grpSpPr>
          <a:xfrm>
            <a:off x="9009872" y="2752732"/>
            <a:ext cx="2476500" cy="2845634"/>
            <a:chOff x="5651499" y="1693460"/>
            <a:chExt cx="2476500" cy="20114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F6FE263-4277-1248-ACB6-D460A4B2BC39}"/>
                </a:ext>
              </a:extLst>
            </p:cNvPr>
            <p:cNvSpPr/>
            <p:nvPr/>
          </p:nvSpPr>
          <p:spPr>
            <a:xfrm>
              <a:off x="5651499" y="1772464"/>
              <a:ext cx="2476500" cy="193248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0D5AE5-462B-D118-C47D-482CE4397792}"/>
                </a:ext>
              </a:extLst>
            </p:cNvPr>
            <p:cNvSpPr txBox="1"/>
            <p:nvPr/>
          </p:nvSpPr>
          <p:spPr>
            <a:xfrm>
              <a:off x="5651499" y="1693460"/>
              <a:ext cx="2476500" cy="19324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4696" tIns="234696" rIns="312928" bIns="352044" numCol="1" spcCol="127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/>
                <a:t>Test and debug, finally add extra functionality to make it fancy. </a:t>
              </a:r>
            </a:p>
            <a:p>
              <a:pPr marL="285750" lvl="1" indent="-28575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4400" kern="12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E18E23-C26C-6C7C-B5DE-6E22443E57C9}"/>
              </a:ext>
            </a:extLst>
          </p:cNvPr>
          <p:cNvSpPr txBox="1"/>
          <p:nvPr/>
        </p:nvSpPr>
        <p:spPr>
          <a:xfrm>
            <a:off x="9009872" y="2276670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2400" dirty="0"/>
              <a:t>Step-4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984" y="578303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Main Components Needed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EA05B6-641E-C691-16DC-63E809E8AF10}"/>
              </a:ext>
            </a:extLst>
          </p:cNvPr>
          <p:cNvGrpSpPr/>
          <p:nvPr/>
        </p:nvGrpSpPr>
        <p:grpSpPr>
          <a:xfrm>
            <a:off x="685799" y="2194560"/>
            <a:ext cx="2847975" cy="823900"/>
            <a:chOff x="5651499" y="781866"/>
            <a:chExt cx="2476500" cy="9906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9E4BBF-BD5E-9DBA-A089-87D20E4EF205}"/>
                </a:ext>
              </a:extLst>
            </p:cNvPr>
            <p:cNvSpPr/>
            <p:nvPr/>
          </p:nvSpPr>
          <p:spPr>
            <a:xfrm>
              <a:off x="5651499" y="781866"/>
              <a:ext cx="2476500" cy="990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BD3F34-1BEE-37AB-4CA1-C4025EB046B7}"/>
                </a:ext>
              </a:extLst>
            </p:cNvPr>
            <p:cNvSpPr txBox="1"/>
            <p:nvPr/>
          </p:nvSpPr>
          <p:spPr>
            <a:xfrm>
              <a:off x="5651499" y="781866"/>
              <a:ext cx="2476500" cy="990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2928" tIns="178816" rIns="312928" bIns="178816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4400" kern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B2225FE-2550-FFEC-2514-EB2D2C09F77D}"/>
              </a:ext>
            </a:extLst>
          </p:cNvPr>
          <p:cNvGrpSpPr/>
          <p:nvPr/>
        </p:nvGrpSpPr>
        <p:grpSpPr>
          <a:xfrm>
            <a:off x="685798" y="2896630"/>
            <a:ext cx="2850355" cy="4168429"/>
            <a:chOff x="5651499" y="1772464"/>
            <a:chExt cx="2478570" cy="24248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F2C7A7-C92A-414B-BCE8-752F431FF227}"/>
                </a:ext>
              </a:extLst>
            </p:cNvPr>
            <p:cNvSpPr/>
            <p:nvPr/>
          </p:nvSpPr>
          <p:spPr>
            <a:xfrm>
              <a:off x="5651499" y="1772464"/>
              <a:ext cx="2476500" cy="193248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0B539D-0B56-D397-0984-F27441F27612}"/>
                </a:ext>
              </a:extLst>
            </p:cNvPr>
            <p:cNvSpPr txBox="1"/>
            <p:nvPr/>
          </p:nvSpPr>
          <p:spPr>
            <a:xfrm>
              <a:off x="5653569" y="2264811"/>
              <a:ext cx="2476500" cy="19324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4696" tIns="234696" rIns="312928" bIns="352044" numCol="1" spcCol="127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dirty="0">
                  <a:solidFill>
                    <a:schemeClr val="bg1"/>
                  </a:solidFill>
                  <a:effectLst/>
                </a:rPr>
                <a:t>A</a:t>
              </a:r>
              <a:r>
                <a:rPr lang="en-US" sz="1200" b="1" i="0" dirty="0">
                  <a:solidFill>
                    <a:schemeClr val="bg1"/>
                  </a:solidFill>
                  <a:effectLst/>
                </a:rPr>
                <a:t> liquid-crystal display (LCD) </a:t>
              </a:r>
              <a:r>
                <a:rPr lang="en-US" sz="1200" b="0" i="0" dirty="0">
                  <a:solidFill>
                    <a:schemeClr val="bg1"/>
                  </a:solidFill>
                  <a:effectLst/>
                </a:rPr>
                <a:t>is a flat-panel display or other electronically modulated optical device that uses the light-modulating properties of liquid crystals combined with polarizers. Liquid crystals do not emit light directly but instead use a backlight or reflector to produce images in color or monochrome.</a:t>
              </a:r>
              <a:endParaRPr lang="en-IN" sz="12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E6AB6A6-864C-7790-9C65-5A886A24882D}"/>
              </a:ext>
            </a:extLst>
          </p:cNvPr>
          <p:cNvSpPr txBox="1"/>
          <p:nvPr/>
        </p:nvSpPr>
        <p:spPr>
          <a:xfrm>
            <a:off x="685799" y="2284756"/>
            <a:ext cx="284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2400" dirty="0"/>
              <a:t>Component-1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F77957-7B4D-D55C-56B7-301B8BC29C73}"/>
              </a:ext>
            </a:extLst>
          </p:cNvPr>
          <p:cNvSpPr txBox="1"/>
          <p:nvPr/>
        </p:nvSpPr>
        <p:spPr>
          <a:xfrm>
            <a:off x="4749282" y="4057269"/>
            <a:ext cx="27659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chemeClr val="bg1"/>
                </a:solidFill>
              </a:rPr>
              <a:t> Solar cells use the photovoltaic effect to immediately transform light energy into electrical energy. Solar cells, often known as photovoltaic cells, have been created using the photovoltaic effect.</a:t>
            </a:r>
            <a:endParaRPr lang="en-IN" sz="1400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AB2805-F3CC-DBC4-1F12-8617DD6A9181}"/>
              </a:ext>
            </a:extLst>
          </p:cNvPr>
          <p:cNvGrpSpPr/>
          <p:nvPr/>
        </p:nvGrpSpPr>
        <p:grpSpPr>
          <a:xfrm>
            <a:off x="4672012" y="2194560"/>
            <a:ext cx="2847975" cy="823900"/>
            <a:chOff x="5651499" y="781866"/>
            <a:chExt cx="2476500" cy="9906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A02EA4-5B89-A17C-436E-E57559A56A61}"/>
                </a:ext>
              </a:extLst>
            </p:cNvPr>
            <p:cNvSpPr/>
            <p:nvPr/>
          </p:nvSpPr>
          <p:spPr>
            <a:xfrm>
              <a:off x="5651499" y="781866"/>
              <a:ext cx="2476500" cy="990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FFF713-B36C-62C7-F216-37471271AFFC}"/>
                </a:ext>
              </a:extLst>
            </p:cNvPr>
            <p:cNvSpPr txBox="1"/>
            <p:nvPr/>
          </p:nvSpPr>
          <p:spPr>
            <a:xfrm>
              <a:off x="5651499" y="781866"/>
              <a:ext cx="2476500" cy="990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2928" tIns="178816" rIns="312928" bIns="178816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4400" kern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4E2AA0-4E5A-74B9-13C2-C0E75DF587E2}"/>
              </a:ext>
            </a:extLst>
          </p:cNvPr>
          <p:cNvGrpSpPr/>
          <p:nvPr/>
        </p:nvGrpSpPr>
        <p:grpSpPr>
          <a:xfrm>
            <a:off x="4667247" y="2896630"/>
            <a:ext cx="2852739" cy="4637547"/>
            <a:chOff x="5647356" y="1772464"/>
            <a:chExt cx="2480643" cy="269771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DFAB7B-44A6-EEA5-699B-42A81B47DED6}"/>
                </a:ext>
              </a:extLst>
            </p:cNvPr>
            <p:cNvSpPr/>
            <p:nvPr/>
          </p:nvSpPr>
          <p:spPr>
            <a:xfrm>
              <a:off x="5651499" y="1772464"/>
              <a:ext cx="2476500" cy="193248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E71301-1220-9352-6076-05F1CA388579}"/>
                </a:ext>
              </a:extLst>
            </p:cNvPr>
            <p:cNvSpPr txBox="1"/>
            <p:nvPr/>
          </p:nvSpPr>
          <p:spPr>
            <a:xfrm>
              <a:off x="5647356" y="2537703"/>
              <a:ext cx="2476500" cy="19324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4696" tIns="234696" rIns="312928" bIns="352044" numCol="1" spcCol="127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dirty="0">
                  <a:solidFill>
                    <a:schemeClr val="bg1"/>
                  </a:solidFill>
                  <a:effectLst/>
                </a:rPr>
                <a:t>Solar cells </a:t>
              </a:r>
              <a:r>
                <a:rPr lang="en-US" sz="1200" b="0" i="0" dirty="0">
                  <a:solidFill>
                    <a:schemeClr val="bg1"/>
                  </a:solidFill>
                  <a:effectLst/>
                </a:rPr>
                <a:t>use the photovoltaic effect to immediately transform light energy into electrical energy. Solar cells, often known as photovoltaic cells, have been created using the photovoltaic effect.</a:t>
              </a:r>
              <a:endParaRPr lang="en-IN" sz="12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47681C0-9C01-7579-42E8-419037A8D9BB}"/>
              </a:ext>
            </a:extLst>
          </p:cNvPr>
          <p:cNvSpPr txBox="1"/>
          <p:nvPr/>
        </p:nvSpPr>
        <p:spPr>
          <a:xfrm>
            <a:off x="4672012" y="2284756"/>
            <a:ext cx="284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2400" dirty="0"/>
              <a:t>Component-2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0FB4787-E8E2-58AA-827C-B7320C014ECC}"/>
              </a:ext>
            </a:extLst>
          </p:cNvPr>
          <p:cNvGrpSpPr/>
          <p:nvPr/>
        </p:nvGrpSpPr>
        <p:grpSpPr>
          <a:xfrm>
            <a:off x="8658225" y="2194560"/>
            <a:ext cx="2847975" cy="823900"/>
            <a:chOff x="5651499" y="781866"/>
            <a:chExt cx="2476500" cy="9906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0DA95D6-F221-42E5-A523-AA13C80EAECA}"/>
                </a:ext>
              </a:extLst>
            </p:cNvPr>
            <p:cNvSpPr/>
            <p:nvPr/>
          </p:nvSpPr>
          <p:spPr>
            <a:xfrm>
              <a:off x="5651499" y="781866"/>
              <a:ext cx="2476500" cy="990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6E9EEEA-E340-1B0F-E31B-82B1AF70DFB1}"/>
                </a:ext>
              </a:extLst>
            </p:cNvPr>
            <p:cNvSpPr txBox="1"/>
            <p:nvPr/>
          </p:nvSpPr>
          <p:spPr>
            <a:xfrm>
              <a:off x="5651499" y="781866"/>
              <a:ext cx="2476500" cy="990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2928" tIns="178816" rIns="312928" bIns="178816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4400" kern="12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5C9348E-F2D3-B92B-D2E5-ABF0ADE253AB}"/>
              </a:ext>
            </a:extLst>
          </p:cNvPr>
          <p:cNvGrpSpPr/>
          <p:nvPr/>
        </p:nvGrpSpPr>
        <p:grpSpPr>
          <a:xfrm>
            <a:off x="8658225" y="2896630"/>
            <a:ext cx="2852738" cy="4537003"/>
            <a:chOff x="5651499" y="1772464"/>
            <a:chExt cx="2480642" cy="263923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6C3EC80-74DB-E87E-833A-F67BE6FF4B26}"/>
                </a:ext>
              </a:extLst>
            </p:cNvPr>
            <p:cNvSpPr/>
            <p:nvPr/>
          </p:nvSpPr>
          <p:spPr>
            <a:xfrm>
              <a:off x="5651499" y="1772464"/>
              <a:ext cx="2476500" cy="193248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5F8A9E-C264-CD5D-41D0-938FFD6E87BA}"/>
                </a:ext>
              </a:extLst>
            </p:cNvPr>
            <p:cNvSpPr txBox="1"/>
            <p:nvPr/>
          </p:nvSpPr>
          <p:spPr>
            <a:xfrm>
              <a:off x="5655641" y="2479215"/>
              <a:ext cx="2476500" cy="19324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4696" tIns="234696" rIns="312928" bIns="352044" numCol="1" spcCol="1270" anchor="t" anchorCtr="0">
              <a:noAutofit/>
            </a:bodyPr>
            <a:lstStyle/>
            <a:p>
              <a:pPr algn="l"/>
              <a:r>
                <a:rPr lang="en-US" sz="1400" b="1" i="0" dirty="0">
                  <a:solidFill>
                    <a:schemeClr val="bg1"/>
                  </a:solidFill>
                  <a:effectLst/>
                </a:rPr>
                <a:t>Pushbuttons or switches </a:t>
              </a:r>
              <a:r>
                <a:rPr lang="en-US" sz="1400" b="0" i="0" dirty="0">
                  <a:solidFill>
                    <a:schemeClr val="bg1"/>
                  </a:solidFill>
                  <a:effectLst/>
                </a:rPr>
                <a:t>connect two points in a circuit when you press them. This example turns on the built-in LED on pin 13 when you press the button.</a:t>
              </a:r>
            </a:p>
            <a:p>
              <a:pPr marL="285750" lvl="1" indent="-28575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44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29BDCCA-9674-9EF6-708D-164324011C07}"/>
              </a:ext>
            </a:extLst>
          </p:cNvPr>
          <p:cNvSpPr txBox="1"/>
          <p:nvPr/>
        </p:nvSpPr>
        <p:spPr>
          <a:xfrm>
            <a:off x="8658225" y="2284756"/>
            <a:ext cx="284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2400" dirty="0"/>
              <a:t>Component-3</a:t>
            </a:r>
          </a:p>
        </p:txBody>
      </p:sp>
      <p:pic>
        <p:nvPicPr>
          <p:cNvPr id="1028" name="Picture 4" descr="Solar cell - Wikipedia">
            <a:extLst>
              <a:ext uri="{FF2B5EF4-FFF2-40B4-BE49-F238E27FC236}">
                <a16:creationId xmlns:a16="http://schemas.microsoft.com/office/drawing/2014/main" id="{9146A1A2-F369-1A66-477D-FE149BBCD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422" y="2903889"/>
            <a:ext cx="1521629" cy="136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CD - Alphanumeric-16X2 Characters – JHD162A Buy Online India">
            <a:extLst>
              <a:ext uri="{FF2B5EF4-FFF2-40B4-BE49-F238E27FC236}">
                <a16:creationId xmlns:a16="http://schemas.microsoft.com/office/drawing/2014/main" id="{AB49E8E2-DFED-11D8-07DD-AE879089C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5" b="24468"/>
          <a:stretch/>
        </p:blipFill>
        <p:spPr bwMode="auto">
          <a:xfrm>
            <a:off x="1261473" y="2896630"/>
            <a:ext cx="1687101" cy="91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rfacing Push Button Switch to Arduino | Buttons, Button image,  Interfacing">
            <a:extLst>
              <a:ext uri="{FF2B5EF4-FFF2-40B4-BE49-F238E27FC236}">
                <a16:creationId xmlns:a16="http://schemas.microsoft.com/office/drawing/2014/main" id="{EAA9C098-A2E5-69A5-8015-306487B7E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9" t="19937" r="30713" b="23323"/>
          <a:stretch/>
        </p:blipFill>
        <p:spPr bwMode="auto">
          <a:xfrm>
            <a:off x="9321397" y="2896630"/>
            <a:ext cx="1521630" cy="136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503115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Method</a:t>
            </a: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922F18BD-5738-0C7A-7ABF-224E643AD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241762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F918432-9FE7-760C-68E0-FFF24F77204B}"/>
              </a:ext>
            </a:extLst>
          </p:cNvPr>
          <p:cNvSpPr txBox="1"/>
          <p:nvPr/>
        </p:nvSpPr>
        <p:spPr>
          <a:xfrm>
            <a:off x="713790" y="2771192"/>
            <a:ext cx="1161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Step-1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88EE51-5761-AF99-C000-7D3663E50D96}"/>
              </a:ext>
            </a:extLst>
          </p:cNvPr>
          <p:cNvSpPr txBox="1"/>
          <p:nvPr/>
        </p:nvSpPr>
        <p:spPr>
          <a:xfrm>
            <a:off x="996819" y="3975248"/>
            <a:ext cx="1819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Step-2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77AB21-FE01-64F0-1C56-360AA474C29C}"/>
              </a:ext>
            </a:extLst>
          </p:cNvPr>
          <p:cNvSpPr txBox="1"/>
          <p:nvPr/>
        </p:nvSpPr>
        <p:spPr>
          <a:xfrm>
            <a:off x="695128" y="5179304"/>
            <a:ext cx="1819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Step-3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4322-4F1E-51CA-CC32-5A3EA894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8610600" cy="1293028"/>
          </a:xfrm>
        </p:spPr>
        <p:txBody>
          <a:bodyPr/>
          <a:lstStyle/>
          <a:p>
            <a:pPr algn="l"/>
            <a:r>
              <a:rPr lang="en-IN" dirty="0">
                <a:latin typeface="Rockwell" panose="02060603020205020403" pitchFamily="18" charset="0"/>
              </a:rPr>
              <a:t>Solution Circuit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5D7E80-6CA6-4638-9297-6971897FFC0B}"/>
              </a:ext>
            </a:extLst>
          </p:cNvPr>
          <p:cNvSpPr txBox="1"/>
          <p:nvPr/>
        </p:nvSpPr>
        <p:spPr>
          <a:xfrm>
            <a:off x="8257592" y="2425959"/>
            <a:ext cx="3331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Circuit link:</a:t>
            </a:r>
          </a:p>
          <a:p>
            <a:endParaRPr lang="en-IN" dirty="0"/>
          </a:p>
          <a:p>
            <a:r>
              <a:rPr lang="en-IN" dirty="0"/>
              <a:t>https://bit.ly/Voltorb-october-2023-solution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4951147-9019-F6F2-36FF-9090BC45B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780" b="5665"/>
          <a:stretch/>
        </p:blipFill>
        <p:spPr>
          <a:xfrm>
            <a:off x="685800" y="2425959"/>
            <a:ext cx="7154334" cy="3442996"/>
          </a:xfrm>
        </p:spPr>
      </p:pic>
    </p:spTree>
    <p:extLst>
      <p:ext uri="{BB962C8B-B14F-4D97-AF65-F5344CB8AC3E}">
        <p14:creationId xmlns:p14="http://schemas.microsoft.com/office/powerpoint/2010/main" val="389865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97E8-448C-C721-68B8-7A7E6C16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83035"/>
            <a:ext cx="8610600" cy="1293028"/>
          </a:xfrm>
        </p:spPr>
        <p:txBody>
          <a:bodyPr/>
          <a:lstStyle/>
          <a:p>
            <a:pPr algn="ctr"/>
            <a:r>
              <a:rPr lang="en-IN" dirty="0">
                <a:latin typeface="Rockwell" panose="02060603020205020403" pitchFamily="18" charset="0"/>
              </a:rPr>
              <a:t>Unique submissions we received this month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9FAEE2-0152-32A3-F968-D155FD392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780" b="5433"/>
          <a:stretch/>
        </p:blipFill>
        <p:spPr>
          <a:xfrm>
            <a:off x="1203218" y="2108726"/>
            <a:ext cx="4488456" cy="216590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C852C2-BCD9-B8A9-ECF6-0500F7E382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58" b="5556"/>
          <a:stretch/>
        </p:blipFill>
        <p:spPr>
          <a:xfrm>
            <a:off x="6258161" y="2108726"/>
            <a:ext cx="4488456" cy="21684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039B27-A6E7-73B2-9BC8-ADA3D56A2D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646" b="2993"/>
          <a:stretch/>
        </p:blipFill>
        <p:spPr>
          <a:xfrm>
            <a:off x="3786673" y="4419244"/>
            <a:ext cx="4599992" cy="21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86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4CC0AA5-00B8-0E04-1BE5-4BC055E42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BFDE2167-0C9A-E996-7ED2-6ED56DF6F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From IEEE UVCE PES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148</TotalTime>
  <Words>503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Rockwell</vt:lpstr>
      <vt:lpstr>Tahoma</vt:lpstr>
      <vt:lpstr>Vapor Trail</vt:lpstr>
      <vt:lpstr>Voltorb October - 2023</vt:lpstr>
      <vt:lpstr>The Problem Statement</vt:lpstr>
      <vt:lpstr>Hints</vt:lpstr>
      <vt:lpstr>How to Solve?</vt:lpstr>
      <vt:lpstr>Main Components Needed</vt:lpstr>
      <vt:lpstr>Method</vt:lpstr>
      <vt:lpstr>Solution Circuit</vt:lpstr>
      <vt:lpstr>Unique submissions we received this month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&lt;insert problem Title&gt;</dc:title>
  <dc:creator>Vinay kumar</dc:creator>
  <cp:lastModifiedBy>Vinay kumar</cp:lastModifiedBy>
  <cp:revision>2</cp:revision>
  <dcterms:created xsi:type="dcterms:W3CDTF">2023-11-06T17:35:21Z</dcterms:created>
  <dcterms:modified xsi:type="dcterms:W3CDTF">2023-11-14T04:11:39Z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