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dvent Pro SemiBold"/>
      <p:regular r:id="rId13"/>
      <p:bold r:id="rId14"/>
    </p:embeddedFont>
    <p:embeddedFont>
      <p:font typeface="Fira Sans Extra Condensed Medium"/>
      <p:regular r:id="rId15"/>
      <p:bold r:id="rId16"/>
      <p:italic r:id="rId17"/>
      <p:boldItalic r:id="rId18"/>
    </p:embeddedFont>
    <p:embeddedFont>
      <p:font typeface="Fira Sans Condensed Medium"/>
      <p:regular r:id="rId19"/>
      <p:bold r:id="rId20"/>
      <p:italic r:id="rId21"/>
      <p:boldItalic r:id="rId22"/>
    </p:embeddedFont>
    <p:embeddedFont>
      <p:font typeface="Maven Pro"/>
      <p:regular r:id="rId23"/>
      <p:bold r:id="rId24"/>
    </p:embeddedFont>
    <p:embeddedFont>
      <p:font typeface="Share Tech"/>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8CrxFSMXCtSd1y/j2XAyCsJQz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CondensedMedium-bold.fntdata"/><Relationship Id="rId22" Type="http://schemas.openxmlformats.org/officeDocument/2006/relationships/font" Target="fonts/FiraSansCondensedMedium-boldItalic.fntdata"/><Relationship Id="rId21" Type="http://schemas.openxmlformats.org/officeDocument/2006/relationships/font" Target="fonts/FiraSansCondensedMedium-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ShareTech-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dventProSemiBold-regular.fntdata"/><Relationship Id="rId12" Type="http://schemas.openxmlformats.org/officeDocument/2006/relationships/slide" Target="slides/slide8.xml"/><Relationship Id="rId15" Type="http://schemas.openxmlformats.org/officeDocument/2006/relationships/font" Target="fonts/FiraSansExtraCondensedMedium-regular.fntdata"/><Relationship Id="rId14" Type="http://schemas.openxmlformats.org/officeDocument/2006/relationships/font" Target="fonts/AdventProSemiBold-bold.fntdata"/><Relationship Id="rId17" Type="http://schemas.openxmlformats.org/officeDocument/2006/relationships/font" Target="fonts/FiraSansExtraCondensedMedium-italic.fntdata"/><Relationship Id="rId16" Type="http://schemas.openxmlformats.org/officeDocument/2006/relationships/font" Target="fonts/FiraSansExtraCondensedMedium-bold.fntdata"/><Relationship Id="rId19" Type="http://schemas.openxmlformats.org/officeDocument/2006/relationships/font" Target="fonts/FiraSansCondensedMedium-regular.fntdata"/><Relationship Id="rId18" Type="http://schemas.openxmlformats.org/officeDocument/2006/relationships/font" Target="fonts/FiraSansExtraCondensed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ce561af9c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ce561af9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1"/>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1"/>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1"/>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1"/>
          <p:cNvGrpSpPr/>
          <p:nvPr/>
        </p:nvGrpSpPr>
        <p:grpSpPr>
          <a:xfrm>
            <a:off x="8263682" y="-434366"/>
            <a:ext cx="188886" cy="1181532"/>
            <a:chOff x="2877432" y="975334"/>
            <a:chExt cx="188886" cy="1181532"/>
          </a:xfrm>
        </p:grpSpPr>
        <p:sp>
          <p:nvSpPr>
            <p:cNvPr id="18" name="Google Shape;18;p2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1"/>
          <p:cNvGrpSpPr/>
          <p:nvPr/>
        </p:nvGrpSpPr>
        <p:grpSpPr>
          <a:xfrm>
            <a:off x="3090746" y="-533657"/>
            <a:ext cx="98059" cy="1147595"/>
            <a:chOff x="3347921" y="16006"/>
            <a:chExt cx="98059" cy="1147595"/>
          </a:xfrm>
        </p:grpSpPr>
        <p:sp>
          <p:nvSpPr>
            <p:cNvPr id="23" name="Google Shape;23;p2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21"/>
          <p:cNvGrpSpPr/>
          <p:nvPr/>
        </p:nvGrpSpPr>
        <p:grpSpPr>
          <a:xfrm>
            <a:off x="4892771" y="-340112"/>
            <a:ext cx="121172" cy="760495"/>
            <a:chOff x="5245196" y="3136513"/>
            <a:chExt cx="121172" cy="760495"/>
          </a:xfrm>
        </p:grpSpPr>
        <p:sp>
          <p:nvSpPr>
            <p:cNvPr id="26" name="Google Shape;26;p2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21"/>
          <p:cNvGrpSpPr/>
          <p:nvPr/>
        </p:nvGrpSpPr>
        <p:grpSpPr>
          <a:xfrm>
            <a:off x="250617" y="2402301"/>
            <a:ext cx="188650" cy="2468355"/>
            <a:chOff x="250617" y="2402301"/>
            <a:chExt cx="188650" cy="2468355"/>
          </a:xfrm>
        </p:grpSpPr>
        <p:sp>
          <p:nvSpPr>
            <p:cNvPr id="29" name="Google Shape;29;p2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21"/>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1"/>
          <p:cNvGrpSpPr/>
          <p:nvPr/>
        </p:nvGrpSpPr>
        <p:grpSpPr>
          <a:xfrm>
            <a:off x="2038689" y="173907"/>
            <a:ext cx="57599" cy="831799"/>
            <a:chOff x="2038689" y="173907"/>
            <a:chExt cx="57599" cy="831799"/>
          </a:xfrm>
        </p:grpSpPr>
        <p:sp>
          <p:nvSpPr>
            <p:cNvPr id="36" name="Google Shape;36;p2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64" name="Shape 164"/>
        <p:cNvGrpSpPr/>
        <p:nvPr/>
      </p:nvGrpSpPr>
      <p:grpSpPr>
        <a:xfrm>
          <a:off x="0" y="0"/>
          <a:ext cx="0" cy="0"/>
          <a:chOff x="0" y="0"/>
          <a:chExt cx="0" cy="0"/>
        </a:xfrm>
      </p:grpSpPr>
      <p:sp>
        <p:nvSpPr>
          <p:cNvPr id="165" name="Google Shape;165;p30"/>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66" name="Google Shape;166;p30"/>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67" name="Google Shape;167;p30"/>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68" name="Google Shape;168;p30"/>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69" name="Google Shape;169;p30"/>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0"/>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0"/>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0"/>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 name="Google Shape;173;p30"/>
          <p:cNvGrpSpPr/>
          <p:nvPr/>
        </p:nvGrpSpPr>
        <p:grpSpPr>
          <a:xfrm>
            <a:off x="6626134" y="-164562"/>
            <a:ext cx="121172" cy="760495"/>
            <a:chOff x="5245196" y="3136513"/>
            <a:chExt cx="121172" cy="760495"/>
          </a:xfrm>
        </p:grpSpPr>
        <p:sp>
          <p:nvSpPr>
            <p:cNvPr id="174" name="Google Shape;174;p3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30"/>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0"/>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0"/>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9" name="Shape 179"/>
        <p:cNvGrpSpPr/>
        <p:nvPr/>
      </p:nvGrpSpPr>
      <p:grpSpPr>
        <a:xfrm>
          <a:off x="0" y="0"/>
          <a:ext cx="0" cy="0"/>
          <a:chOff x="0" y="0"/>
          <a:chExt cx="0" cy="0"/>
        </a:xfrm>
      </p:grpSpPr>
      <p:sp>
        <p:nvSpPr>
          <p:cNvPr id="180" name="Google Shape;180;p31"/>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1" name="Google Shape;181;p31"/>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2" name="Google Shape;182;p3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31"/>
          <p:cNvGrpSpPr/>
          <p:nvPr/>
        </p:nvGrpSpPr>
        <p:grpSpPr>
          <a:xfrm>
            <a:off x="8217007" y="3576772"/>
            <a:ext cx="188886" cy="1181532"/>
            <a:chOff x="2877432" y="975334"/>
            <a:chExt cx="188886" cy="1181532"/>
          </a:xfrm>
        </p:grpSpPr>
        <p:sp>
          <p:nvSpPr>
            <p:cNvPr id="188" name="Google Shape;188;p3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3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31"/>
          <p:cNvGrpSpPr/>
          <p:nvPr/>
        </p:nvGrpSpPr>
        <p:grpSpPr>
          <a:xfrm>
            <a:off x="7519346" y="3243318"/>
            <a:ext cx="98059" cy="1147595"/>
            <a:chOff x="3347921" y="16006"/>
            <a:chExt cx="98059" cy="1147595"/>
          </a:xfrm>
        </p:grpSpPr>
        <p:sp>
          <p:nvSpPr>
            <p:cNvPr id="193" name="Google Shape;193;p3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31"/>
          <p:cNvGrpSpPr/>
          <p:nvPr/>
        </p:nvGrpSpPr>
        <p:grpSpPr>
          <a:xfrm>
            <a:off x="805821" y="2953663"/>
            <a:ext cx="121172" cy="760495"/>
            <a:chOff x="5245196" y="3136513"/>
            <a:chExt cx="121172" cy="760495"/>
          </a:xfrm>
        </p:grpSpPr>
        <p:sp>
          <p:nvSpPr>
            <p:cNvPr id="196" name="Google Shape;196;p3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31"/>
          <p:cNvGrpSpPr/>
          <p:nvPr/>
        </p:nvGrpSpPr>
        <p:grpSpPr>
          <a:xfrm>
            <a:off x="250617" y="2402301"/>
            <a:ext cx="188650" cy="2468355"/>
            <a:chOff x="250617" y="2402301"/>
            <a:chExt cx="188650" cy="2468355"/>
          </a:xfrm>
        </p:grpSpPr>
        <p:sp>
          <p:nvSpPr>
            <p:cNvPr id="199" name="Google Shape;199;p3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 name="Google Shape;203;p3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31"/>
          <p:cNvGrpSpPr/>
          <p:nvPr/>
        </p:nvGrpSpPr>
        <p:grpSpPr>
          <a:xfrm>
            <a:off x="2038689" y="173907"/>
            <a:ext cx="57599" cy="831799"/>
            <a:chOff x="2038689" y="173907"/>
            <a:chExt cx="57599" cy="831799"/>
          </a:xfrm>
        </p:grpSpPr>
        <p:sp>
          <p:nvSpPr>
            <p:cNvPr id="206" name="Google Shape;206;p3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3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 name="Google Shape;209;p31"/>
          <p:cNvGrpSpPr/>
          <p:nvPr/>
        </p:nvGrpSpPr>
        <p:grpSpPr>
          <a:xfrm>
            <a:off x="4920170" y="-496491"/>
            <a:ext cx="188886" cy="1181532"/>
            <a:chOff x="2877432" y="975334"/>
            <a:chExt cx="188886" cy="1181532"/>
          </a:xfrm>
        </p:grpSpPr>
        <p:sp>
          <p:nvSpPr>
            <p:cNvPr id="210" name="Google Shape;210;p3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3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 name="Google Shape;214;p31"/>
          <p:cNvGrpSpPr/>
          <p:nvPr/>
        </p:nvGrpSpPr>
        <p:grpSpPr>
          <a:xfrm>
            <a:off x="3030471" y="-223849"/>
            <a:ext cx="121172" cy="760495"/>
            <a:chOff x="5245196" y="3136513"/>
            <a:chExt cx="121172" cy="760495"/>
          </a:xfrm>
        </p:grpSpPr>
        <p:sp>
          <p:nvSpPr>
            <p:cNvPr id="215" name="Google Shape;215;p3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31"/>
          <p:cNvGrpSpPr/>
          <p:nvPr/>
        </p:nvGrpSpPr>
        <p:grpSpPr>
          <a:xfrm>
            <a:off x="2306292" y="2569221"/>
            <a:ext cx="199237" cy="2828935"/>
            <a:chOff x="1608717" y="1280046"/>
            <a:chExt cx="199237" cy="2828935"/>
          </a:xfrm>
        </p:grpSpPr>
        <p:sp>
          <p:nvSpPr>
            <p:cNvPr id="218" name="Google Shape;218;p3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21" name="Shape 221"/>
        <p:cNvGrpSpPr/>
        <p:nvPr/>
      </p:nvGrpSpPr>
      <p:grpSpPr>
        <a:xfrm>
          <a:off x="0" y="0"/>
          <a:ext cx="0" cy="0"/>
          <a:chOff x="0" y="0"/>
          <a:chExt cx="0" cy="0"/>
        </a:xfrm>
      </p:grpSpPr>
      <p:sp>
        <p:nvSpPr>
          <p:cNvPr id="222" name="Google Shape;222;p32"/>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23" name="Google Shape;223;p32"/>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4" name="Google Shape;224;p32"/>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25" name="Google Shape;225;p32"/>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6" name="Google Shape;226;p32"/>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27" name="Google Shape;227;p32"/>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8" name="Google Shape;228;p32"/>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29" name="Google Shape;229;p32"/>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30" name="Google Shape;230;p32"/>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31" name="Google Shape;231;p32"/>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2"/>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41" name="Shape 241"/>
        <p:cNvGrpSpPr/>
        <p:nvPr/>
      </p:nvGrpSpPr>
      <p:grpSpPr>
        <a:xfrm>
          <a:off x="0" y="0"/>
          <a:ext cx="0" cy="0"/>
          <a:chOff x="0" y="0"/>
          <a:chExt cx="0" cy="0"/>
        </a:xfrm>
      </p:grpSpPr>
      <p:sp>
        <p:nvSpPr>
          <p:cNvPr id="242" name="Google Shape;242;p33"/>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3" name="Google Shape;243;p33"/>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4" name="Google Shape;244;p33"/>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5" name="Google Shape;245;p33"/>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6" name="Google Shape;246;p33"/>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7" name="Google Shape;247;p33"/>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8" name="Google Shape;248;p33"/>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49" name="Google Shape;249;p33"/>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50" name="Google Shape;250;p33"/>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51" name="Google Shape;251;p33"/>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52" name="Google Shape;252;p33"/>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53" name="Google Shape;253;p33"/>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54" name="Google Shape;254;p33"/>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55" name="Google Shape;255;p33"/>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3"/>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3"/>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4" name="Shape 264"/>
        <p:cNvGrpSpPr/>
        <p:nvPr/>
      </p:nvGrpSpPr>
      <p:grpSpPr>
        <a:xfrm>
          <a:off x="0" y="0"/>
          <a:ext cx="0" cy="0"/>
          <a:chOff x="0" y="0"/>
          <a:chExt cx="0" cy="0"/>
        </a:xfrm>
      </p:grpSpPr>
      <p:sp>
        <p:nvSpPr>
          <p:cNvPr id="265" name="Google Shape;265;p34"/>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66" name="Google Shape;266;p34"/>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267" name="Google Shape;267;p34"/>
          <p:cNvGrpSpPr/>
          <p:nvPr/>
        </p:nvGrpSpPr>
        <p:grpSpPr>
          <a:xfrm>
            <a:off x="722446" y="3412541"/>
            <a:ext cx="7699120" cy="1883463"/>
            <a:chOff x="4558950" y="838825"/>
            <a:chExt cx="2813800" cy="688350"/>
          </a:xfrm>
        </p:grpSpPr>
        <p:sp>
          <p:nvSpPr>
            <p:cNvPr id="268" name="Google Shape;268;p34"/>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4"/>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4"/>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4"/>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4"/>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4"/>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4"/>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4"/>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4"/>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4"/>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4"/>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4"/>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4"/>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4"/>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4"/>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4"/>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4"/>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4"/>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4"/>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4"/>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4"/>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4"/>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4"/>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4"/>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4"/>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4"/>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4"/>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4"/>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4"/>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4"/>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4"/>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4"/>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4"/>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4"/>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4"/>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3" name="Shape 303"/>
        <p:cNvGrpSpPr/>
        <p:nvPr/>
      </p:nvGrpSpPr>
      <p:grpSpPr>
        <a:xfrm>
          <a:off x="0" y="0"/>
          <a:ext cx="0" cy="0"/>
          <a:chOff x="0" y="0"/>
          <a:chExt cx="0" cy="0"/>
        </a:xfrm>
      </p:grpSpPr>
      <p:sp>
        <p:nvSpPr>
          <p:cNvPr id="304" name="Google Shape;304;p35"/>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5" name="Google Shape;305;p35"/>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5"/>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5"/>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5"/>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35"/>
          <p:cNvGrpSpPr/>
          <p:nvPr/>
        </p:nvGrpSpPr>
        <p:grpSpPr>
          <a:xfrm>
            <a:off x="8263682" y="-434366"/>
            <a:ext cx="188886" cy="1181532"/>
            <a:chOff x="2877432" y="975334"/>
            <a:chExt cx="188886" cy="1181532"/>
          </a:xfrm>
        </p:grpSpPr>
        <p:sp>
          <p:nvSpPr>
            <p:cNvPr id="312" name="Google Shape;312;p3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3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5"/>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 name="Google Shape;318;p35"/>
          <p:cNvGrpSpPr/>
          <p:nvPr/>
        </p:nvGrpSpPr>
        <p:grpSpPr>
          <a:xfrm>
            <a:off x="3090746" y="-533657"/>
            <a:ext cx="98059" cy="1147595"/>
            <a:chOff x="3347921" y="16006"/>
            <a:chExt cx="98059" cy="1147595"/>
          </a:xfrm>
        </p:grpSpPr>
        <p:sp>
          <p:nvSpPr>
            <p:cNvPr id="319" name="Google Shape;319;p3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35"/>
          <p:cNvGrpSpPr/>
          <p:nvPr/>
        </p:nvGrpSpPr>
        <p:grpSpPr>
          <a:xfrm>
            <a:off x="4892771" y="-340112"/>
            <a:ext cx="121172" cy="760495"/>
            <a:chOff x="5245196" y="3136513"/>
            <a:chExt cx="121172" cy="760495"/>
          </a:xfrm>
        </p:grpSpPr>
        <p:sp>
          <p:nvSpPr>
            <p:cNvPr id="322" name="Google Shape;322;p3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35"/>
          <p:cNvGrpSpPr/>
          <p:nvPr/>
        </p:nvGrpSpPr>
        <p:grpSpPr>
          <a:xfrm>
            <a:off x="6967836" y="85439"/>
            <a:ext cx="133252" cy="1952377"/>
            <a:chOff x="6780548" y="337714"/>
            <a:chExt cx="133252" cy="1952377"/>
          </a:xfrm>
        </p:grpSpPr>
        <p:sp>
          <p:nvSpPr>
            <p:cNvPr id="325" name="Google Shape;325;p3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35"/>
          <p:cNvGrpSpPr/>
          <p:nvPr/>
        </p:nvGrpSpPr>
        <p:grpSpPr>
          <a:xfrm>
            <a:off x="250617" y="2402301"/>
            <a:ext cx="188650" cy="2468355"/>
            <a:chOff x="250617" y="2402301"/>
            <a:chExt cx="188650" cy="2468355"/>
          </a:xfrm>
        </p:grpSpPr>
        <p:sp>
          <p:nvSpPr>
            <p:cNvPr id="328" name="Google Shape;328;p35"/>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5"/>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5"/>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 name="Google Shape;332;p35"/>
          <p:cNvGrpSpPr/>
          <p:nvPr/>
        </p:nvGrpSpPr>
        <p:grpSpPr>
          <a:xfrm>
            <a:off x="982417" y="1695096"/>
            <a:ext cx="199237" cy="2828935"/>
            <a:chOff x="1608717" y="1280046"/>
            <a:chExt cx="199237" cy="2828935"/>
          </a:xfrm>
        </p:grpSpPr>
        <p:sp>
          <p:nvSpPr>
            <p:cNvPr id="333" name="Google Shape;333;p3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35"/>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5"/>
          <p:cNvGrpSpPr/>
          <p:nvPr/>
        </p:nvGrpSpPr>
        <p:grpSpPr>
          <a:xfrm>
            <a:off x="2038689" y="173907"/>
            <a:ext cx="57599" cy="831799"/>
            <a:chOff x="2038689" y="173907"/>
            <a:chExt cx="57599" cy="831799"/>
          </a:xfrm>
        </p:grpSpPr>
        <p:sp>
          <p:nvSpPr>
            <p:cNvPr id="338" name="Google Shape;338;p3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 name="Google Shape;340;p35"/>
          <p:cNvGrpSpPr/>
          <p:nvPr/>
        </p:nvGrpSpPr>
        <p:grpSpPr>
          <a:xfrm>
            <a:off x="8008096" y="2108910"/>
            <a:ext cx="199001" cy="2139770"/>
            <a:chOff x="8008096" y="2108910"/>
            <a:chExt cx="199001" cy="2139770"/>
          </a:xfrm>
        </p:grpSpPr>
        <p:sp>
          <p:nvSpPr>
            <p:cNvPr id="341" name="Google Shape;341;p3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3" name="Google Shape;343;p35"/>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35"/>
          <p:cNvGrpSpPr/>
          <p:nvPr/>
        </p:nvGrpSpPr>
        <p:grpSpPr>
          <a:xfrm>
            <a:off x="4095146" y="-859690"/>
            <a:ext cx="199001" cy="2139770"/>
            <a:chOff x="8008096" y="2108910"/>
            <a:chExt cx="199001" cy="2139770"/>
          </a:xfrm>
        </p:grpSpPr>
        <p:sp>
          <p:nvSpPr>
            <p:cNvPr id="345" name="Google Shape;345;p3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35"/>
          <p:cNvGrpSpPr/>
          <p:nvPr/>
        </p:nvGrpSpPr>
        <p:grpSpPr>
          <a:xfrm>
            <a:off x="6333286" y="3704939"/>
            <a:ext cx="133252" cy="1952377"/>
            <a:chOff x="6780548" y="337714"/>
            <a:chExt cx="133252" cy="1952377"/>
          </a:xfrm>
        </p:grpSpPr>
        <p:sp>
          <p:nvSpPr>
            <p:cNvPr id="348" name="Google Shape;348;p3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35"/>
          <p:cNvGrpSpPr/>
          <p:nvPr/>
        </p:nvGrpSpPr>
        <p:grpSpPr>
          <a:xfrm>
            <a:off x="2702021" y="3612763"/>
            <a:ext cx="121172" cy="760495"/>
            <a:chOff x="5245196" y="3136513"/>
            <a:chExt cx="121172" cy="760495"/>
          </a:xfrm>
        </p:grpSpPr>
        <p:sp>
          <p:nvSpPr>
            <p:cNvPr id="351" name="Google Shape;351;p3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35"/>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5" name="Shape 355"/>
        <p:cNvGrpSpPr/>
        <p:nvPr/>
      </p:nvGrpSpPr>
      <p:grpSpPr>
        <a:xfrm>
          <a:off x="0" y="0"/>
          <a:ext cx="0" cy="0"/>
          <a:chOff x="0" y="0"/>
          <a:chExt cx="0" cy="0"/>
        </a:xfrm>
      </p:grpSpPr>
      <p:sp>
        <p:nvSpPr>
          <p:cNvPr id="356" name="Google Shape;356;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7" name="Google Shape;357;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8" name="Google Shape;358;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59" name="Shape 35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60" name="Shape 3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22"/>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2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22"/>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2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23"/>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2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3"/>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23"/>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23"/>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23"/>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23"/>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23"/>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23"/>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23"/>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23"/>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23"/>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24"/>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24"/>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8" name="Google Shape;78;p2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24"/>
          <p:cNvGrpSpPr/>
          <p:nvPr/>
        </p:nvGrpSpPr>
        <p:grpSpPr>
          <a:xfrm>
            <a:off x="8148521" y="3004593"/>
            <a:ext cx="98059" cy="1147595"/>
            <a:chOff x="3347921" y="16006"/>
            <a:chExt cx="98059" cy="1147595"/>
          </a:xfrm>
        </p:grpSpPr>
        <p:sp>
          <p:nvSpPr>
            <p:cNvPr id="84" name="Google Shape;84;p2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24"/>
          <p:cNvGrpSpPr/>
          <p:nvPr/>
        </p:nvGrpSpPr>
        <p:grpSpPr>
          <a:xfrm>
            <a:off x="281421" y="3769263"/>
            <a:ext cx="121172" cy="760495"/>
            <a:chOff x="5245196" y="3136513"/>
            <a:chExt cx="121172" cy="760495"/>
          </a:xfrm>
        </p:grpSpPr>
        <p:sp>
          <p:nvSpPr>
            <p:cNvPr id="87" name="Google Shape;87;p2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4"/>
          <p:cNvGrpSpPr/>
          <p:nvPr/>
        </p:nvGrpSpPr>
        <p:grpSpPr>
          <a:xfrm>
            <a:off x="8534739" y="4069632"/>
            <a:ext cx="57599" cy="831799"/>
            <a:chOff x="2038689" y="173907"/>
            <a:chExt cx="57599" cy="831799"/>
          </a:xfrm>
        </p:grpSpPr>
        <p:sp>
          <p:nvSpPr>
            <p:cNvPr id="90" name="Google Shape;90;p2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2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25"/>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6" name="Google Shape;96;p25"/>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25"/>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 name="Google Shape;98;p25"/>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9" name="Google Shape;99;p25"/>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0" name="Google Shape;100;p2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25"/>
          <p:cNvGrpSpPr/>
          <p:nvPr/>
        </p:nvGrpSpPr>
        <p:grpSpPr>
          <a:xfrm>
            <a:off x="6626134" y="-164562"/>
            <a:ext cx="121172" cy="760495"/>
            <a:chOff x="5245196" y="3136513"/>
            <a:chExt cx="121172" cy="760495"/>
          </a:xfrm>
        </p:grpSpPr>
        <p:sp>
          <p:nvSpPr>
            <p:cNvPr id="105" name="Google Shape;105;p2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09" name="Shape 109"/>
        <p:cNvGrpSpPr/>
        <p:nvPr/>
      </p:nvGrpSpPr>
      <p:grpSpPr>
        <a:xfrm>
          <a:off x="0" y="0"/>
          <a:ext cx="0" cy="0"/>
          <a:chOff x="0" y="0"/>
          <a:chExt cx="0" cy="0"/>
        </a:xfrm>
      </p:grpSpPr>
      <p:sp>
        <p:nvSpPr>
          <p:cNvPr id="110" name="Google Shape;110;p26"/>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1" name="Google Shape;111;p26"/>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2" name="Google Shape;112;p26"/>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3" name="Google Shape;113;p26"/>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26"/>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26"/>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26"/>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7" name="Google Shape;117;p26"/>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8" name="Google Shape;118;p26"/>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9" name="Google Shape;119;p26"/>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6"/>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7"/>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1" name="Google Shape;131;p2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28"/>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28"/>
          <p:cNvGrpSpPr/>
          <p:nvPr/>
        </p:nvGrpSpPr>
        <p:grpSpPr>
          <a:xfrm>
            <a:off x="8263682" y="-434366"/>
            <a:ext cx="188886" cy="1181532"/>
            <a:chOff x="2877432" y="975334"/>
            <a:chExt cx="188886" cy="1181532"/>
          </a:xfrm>
        </p:grpSpPr>
        <p:sp>
          <p:nvSpPr>
            <p:cNvPr id="145" name="Google Shape;145;p2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2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28"/>
          <p:cNvGrpSpPr/>
          <p:nvPr/>
        </p:nvGrpSpPr>
        <p:grpSpPr>
          <a:xfrm>
            <a:off x="3643898" y="-436198"/>
            <a:ext cx="133252" cy="1952377"/>
            <a:chOff x="6780548" y="337714"/>
            <a:chExt cx="133252" cy="1952377"/>
          </a:xfrm>
        </p:grpSpPr>
        <p:sp>
          <p:nvSpPr>
            <p:cNvPr id="150" name="Google Shape;150;p2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28"/>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28"/>
          <p:cNvGrpSpPr/>
          <p:nvPr/>
        </p:nvGrpSpPr>
        <p:grpSpPr>
          <a:xfrm>
            <a:off x="8008096" y="2108910"/>
            <a:ext cx="199001" cy="2139770"/>
            <a:chOff x="8008096" y="2108910"/>
            <a:chExt cx="199001" cy="2139770"/>
          </a:xfrm>
        </p:grpSpPr>
        <p:sp>
          <p:nvSpPr>
            <p:cNvPr id="154" name="Google Shape;154;p2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28"/>
          <p:cNvGrpSpPr/>
          <p:nvPr/>
        </p:nvGrpSpPr>
        <p:grpSpPr>
          <a:xfrm>
            <a:off x="520996" y="1091548"/>
            <a:ext cx="199001" cy="2139770"/>
            <a:chOff x="8008096" y="2108910"/>
            <a:chExt cx="199001" cy="2139770"/>
          </a:xfrm>
        </p:grpSpPr>
        <p:sp>
          <p:nvSpPr>
            <p:cNvPr id="157" name="Google Shape;157;p2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28"/>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0" name="Google Shape;160;p28"/>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1" name="Google Shape;161;p28"/>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29"/>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arduino.cc/en/Tutorial/Foundations"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This one is a ride!</a:t>
            </a:r>
            <a:endParaRPr/>
          </a:p>
        </p:txBody>
      </p:sp>
      <p:sp>
        <p:nvSpPr>
          <p:cNvPr id="366" name="Google Shape;366;p1"/>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VOLTORB - MARCH</a:t>
            </a:r>
            <a:endParaRPr/>
          </a:p>
        </p:txBody>
      </p:sp>
      <p:sp>
        <p:nvSpPr>
          <p:cNvPr id="367" name="Google Shape;367;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3" name="Google Shape;373;p1"/>
          <p:cNvGrpSpPr/>
          <p:nvPr/>
        </p:nvGrpSpPr>
        <p:grpSpPr>
          <a:xfrm>
            <a:off x="6232314" y="3696331"/>
            <a:ext cx="121434" cy="1073147"/>
            <a:chOff x="6232314" y="3696331"/>
            <a:chExt cx="121434" cy="1073147"/>
          </a:xfrm>
        </p:grpSpPr>
        <p:sp>
          <p:nvSpPr>
            <p:cNvPr id="374" name="Google Shape;374;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1"/>
          <p:cNvGrpSpPr/>
          <p:nvPr/>
        </p:nvGrpSpPr>
        <p:grpSpPr>
          <a:xfrm>
            <a:off x="6780548" y="337714"/>
            <a:ext cx="133252" cy="1952377"/>
            <a:chOff x="6780548" y="337714"/>
            <a:chExt cx="133252" cy="1952377"/>
          </a:xfrm>
        </p:grpSpPr>
        <p:sp>
          <p:nvSpPr>
            <p:cNvPr id="377" name="Google Shape;377;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1"/>
          <p:cNvGrpSpPr/>
          <p:nvPr/>
        </p:nvGrpSpPr>
        <p:grpSpPr>
          <a:xfrm>
            <a:off x="1608717" y="1280046"/>
            <a:ext cx="199237" cy="2828935"/>
            <a:chOff x="1608717" y="1280046"/>
            <a:chExt cx="199237" cy="2828935"/>
          </a:xfrm>
        </p:grpSpPr>
        <p:sp>
          <p:nvSpPr>
            <p:cNvPr id="380" name="Google Shape;380;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 name="Google Shape;383;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1"/>
          <p:cNvGrpSpPr/>
          <p:nvPr/>
        </p:nvGrpSpPr>
        <p:grpSpPr>
          <a:xfrm>
            <a:off x="8008096" y="2108910"/>
            <a:ext cx="199001" cy="2139770"/>
            <a:chOff x="8008096" y="2108910"/>
            <a:chExt cx="199001" cy="2139770"/>
          </a:xfrm>
        </p:grpSpPr>
        <p:sp>
          <p:nvSpPr>
            <p:cNvPr id="386" name="Google Shape;386;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1"/>
          <p:cNvGrpSpPr/>
          <p:nvPr/>
        </p:nvGrpSpPr>
        <p:grpSpPr>
          <a:xfrm>
            <a:off x="4472500" y="3928605"/>
            <a:ext cx="199001" cy="867199"/>
            <a:chOff x="4475150" y="4052605"/>
            <a:chExt cx="199001" cy="867199"/>
          </a:xfrm>
        </p:grpSpPr>
        <p:sp>
          <p:nvSpPr>
            <p:cNvPr id="389" name="Google Shape;389;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
          <p:cNvSpPr txBox="1"/>
          <p:nvPr>
            <p:ph idx="1" type="body"/>
          </p:nvPr>
        </p:nvSpPr>
        <p:spPr>
          <a:xfrm>
            <a:off x="597375" y="1063525"/>
            <a:ext cx="7866900" cy="378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sz="1800"/>
              <a:t>You are in charge of a ride in an amusement park. On any given day, you are to handle the people coming in, and the speed of the ride. Rig up a circuit to:</a:t>
            </a:r>
            <a:endParaRPr sz="1800"/>
          </a:p>
          <a:p>
            <a:pPr indent="0" lvl="0" marL="0" rtl="0" algn="l">
              <a:lnSpc>
                <a:spcPct val="100000"/>
              </a:lnSpc>
              <a:spcBef>
                <a:spcPts val="0"/>
              </a:spcBef>
              <a:spcAft>
                <a:spcPts val="0"/>
              </a:spcAft>
              <a:buSzPts val="1000"/>
              <a:buNone/>
            </a:pPr>
            <a:r>
              <a:t/>
            </a:r>
            <a:endParaRPr sz="1800"/>
          </a:p>
          <a:p>
            <a:pPr indent="-342900" lvl="0" marL="342900" rtl="0" algn="l">
              <a:lnSpc>
                <a:spcPct val="100000"/>
              </a:lnSpc>
              <a:spcBef>
                <a:spcPts val="0"/>
              </a:spcBef>
              <a:spcAft>
                <a:spcPts val="0"/>
              </a:spcAft>
              <a:buSzPts val="1000"/>
              <a:buAutoNum type="arabicPeriod"/>
            </a:pPr>
            <a:r>
              <a:rPr lang="en" sz="1800"/>
              <a:t>Check the weight of each person at the entrance. Based on the weight, set the speed for the ride. For example, if the weight is 50kg, the speed of the ride is 150rpm. If the weight is 80kg the speed of the ride is 100rpm, and so on. You are free to choose the ratio of weight to speed.</a:t>
            </a:r>
            <a:endParaRPr sz="1800"/>
          </a:p>
          <a:p>
            <a:pPr indent="-342900" lvl="0" marL="342900" rtl="0" algn="l">
              <a:lnSpc>
                <a:spcPct val="100000"/>
              </a:lnSpc>
              <a:spcBef>
                <a:spcPts val="0"/>
              </a:spcBef>
              <a:spcAft>
                <a:spcPts val="0"/>
              </a:spcAft>
              <a:buSzPts val="1000"/>
              <a:buAutoNum type="arabicPeriod"/>
            </a:pPr>
            <a:r>
              <a:rPr lang="en" sz="1800"/>
              <a:t>Measure the bend or deflection of the ride. 3. Bonus points for extra functionality. </a:t>
            </a:r>
            <a:endParaRPr sz="1800"/>
          </a:p>
          <a:p>
            <a:pPr indent="0" lvl="0" marL="0" rtl="0" algn="l">
              <a:lnSpc>
                <a:spcPct val="100000"/>
              </a:lnSpc>
              <a:spcBef>
                <a:spcPts val="0"/>
              </a:spcBef>
              <a:spcAft>
                <a:spcPts val="0"/>
              </a:spcAft>
              <a:buSzPts val="1000"/>
              <a:buNone/>
            </a:pPr>
            <a:r>
              <a:t/>
            </a:r>
            <a:endParaRPr sz="1800"/>
          </a:p>
          <a:p>
            <a:pPr indent="0" lvl="0" marL="0" rtl="0" algn="l">
              <a:lnSpc>
                <a:spcPct val="100000"/>
              </a:lnSpc>
              <a:spcBef>
                <a:spcPts val="0"/>
              </a:spcBef>
              <a:spcAft>
                <a:spcPts val="0"/>
              </a:spcAft>
              <a:buSzPts val="1000"/>
              <a:buNone/>
            </a:pPr>
            <a:r>
              <a:rPr lang="en" sz="1800"/>
              <a:t>You may use a microcontroller to solve this problem.</a:t>
            </a:r>
            <a:endParaRPr sz="1800"/>
          </a:p>
        </p:txBody>
      </p:sp>
      <p:sp>
        <p:nvSpPr>
          <p:cNvPr id="397" name="Google Shape;397;p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ce561af9c8_0_17"/>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 Approach</a:t>
            </a:r>
            <a:endParaRPr/>
          </a:p>
        </p:txBody>
      </p:sp>
      <p:sp>
        <p:nvSpPr>
          <p:cNvPr id="403" name="Google Shape;403;gce561af9c8_0_17"/>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components do we need? How does each of them work? What is the final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
          <p:cNvSpPr txBox="1"/>
          <p:nvPr>
            <p:ph idx="13" type="ctrTitle"/>
          </p:nvPr>
        </p:nvSpPr>
        <p:spPr>
          <a:xfrm>
            <a:off x="6666296" y="3396800"/>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Servo motor</a:t>
            </a:r>
            <a:endParaRPr/>
          </a:p>
        </p:txBody>
      </p:sp>
      <p:sp>
        <p:nvSpPr>
          <p:cNvPr id="409" name="Google Shape;409;p3"/>
          <p:cNvSpPr txBox="1"/>
          <p:nvPr>
            <p:ph idx="1" type="subTitle"/>
          </p:nvPr>
        </p:nvSpPr>
        <p:spPr>
          <a:xfrm>
            <a:off x="6666298" y="3829675"/>
            <a:ext cx="17538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A motor that allows you to control its precise angle or position.</a:t>
            </a:r>
            <a:endParaRPr/>
          </a:p>
        </p:txBody>
      </p:sp>
      <p:sp>
        <p:nvSpPr>
          <p:cNvPr id="410" name="Google Shape;410;p3"/>
          <p:cNvSpPr txBox="1"/>
          <p:nvPr>
            <p:ph idx="4" type="ctrTitle"/>
          </p:nvPr>
        </p:nvSpPr>
        <p:spPr>
          <a:xfrm>
            <a:off x="3942822" y="3396800"/>
            <a:ext cx="1885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Tilt/Flex sensor</a:t>
            </a:r>
            <a:endParaRPr/>
          </a:p>
        </p:txBody>
      </p:sp>
      <p:sp>
        <p:nvSpPr>
          <p:cNvPr id="411" name="Google Shape;411;p3"/>
          <p:cNvSpPr txBox="1"/>
          <p:nvPr>
            <p:ph type="ctrTitle"/>
          </p:nvPr>
        </p:nvSpPr>
        <p:spPr>
          <a:xfrm>
            <a:off x="1223300" y="3396800"/>
            <a:ext cx="2152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Force sensor</a:t>
            </a:r>
            <a:endParaRPr/>
          </a:p>
        </p:txBody>
      </p:sp>
      <p:sp>
        <p:nvSpPr>
          <p:cNvPr id="412" name="Google Shape;412;p3"/>
          <p:cNvSpPr txBox="1"/>
          <p:nvPr>
            <p:ph idx="2" type="subTitle"/>
          </p:nvPr>
        </p:nvSpPr>
        <p:spPr>
          <a:xfrm>
            <a:off x="1223300" y="3829680"/>
            <a:ext cx="17556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A device whose resistance changes based on the force applied.</a:t>
            </a:r>
            <a:endParaRPr/>
          </a:p>
        </p:txBody>
      </p:sp>
      <p:sp>
        <p:nvSpPr>
          <p:cNvPr id="413" name="Google Shape;413;p3"/>
          <p:cNvSpPr txBox="1"/>
          <p:nvPr>
            <p:ph idx="3" type="title"/>
          </p:nvPr>
        </p:nvSpPr>
        <p:spPr>
          <a:xfrm>
            <a:off x="1223300"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01</a:t>
            </a:r>
            <a:endParaRPr/>
          </a:p>
        </p:txBody>
      </p:sp>
      <p:sp>
        <p:nvSpPr>
          <p:cNvPr id="414" name="Google Shape;414;p3"/>
          <p:cNvSpPr txBox="1"/>
          <p:nvPr>
            <p:ph idx="5" type="subTitle"/>
          </p:nvPr>
        </p:nvSpPr>
        <p:spPr>
          <a:xfrm>
            <a:off x="3942827" y="3829680"/>
            <a:ext cx="17556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A tilt sensor measures the inclination or orientation.</a:t>
            </a:r>
            <a:endParaRPr/>
          </a:p>
        </p:txBody>
      </p:sp>
      <p:sp>
        <p:nvSpPr>
          <p:cNvPr id="415" name="Google Shape;415;p3"/>
          <p:cNvSpPr txBox="1"/>
          <p:nvPr>
            <p:ph idx="6" type="title"/>
          </p:nvPr>
        </p:nvSpPr>
        <p:spPr>
          <a:xfrm>
            <a:off x="3942827"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02</a:t>
            </a:r>
            <a:endParaRPr/>
          </a:p>
        </p:txBody>
      </p:sp>
      <p:sp>
        <p:nvSpPr>
          <p:cNvPr id="416" name="Google Shape;416;p3"/>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Gang members</a:t>
            </a:r>
            <a:endParaRPr/>
          </a:p>
        </p:txBody>
      </p:sp>
      <p:sp>
        <p:nvSpPr>
          <p:cNvPr id="417" name="Google Shape;417;p3"/>
          <p:cNvSpPr txBox="1"/>
          <p:nvPr>
            <p:ph idx="9" type="title"/>
          </p:nvPr>
        </p:nvSpPr>
        <p:spPr>
          <a:xfrm>
            <a:off x="6665704"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418" name="Google Shape;418;p3"/>
          <p:cNvSpPr/>
          <p:nvPr/>
        </p:nvSpPr>
        <p:spPr>
          <a:xfrm>
            <a:off x="1223300" y="989475"/>
            <a:ext cx="1397400" cy="139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1" name="Google Shape;421;p3"/>
          <p:cNvCxnSpPr>
            <a:stCxn id="418" idx="1"/>
            <a:endCxn id="413" idx="1"/>
          </p:cNvCxnSpPr>
          <p:nvPr/>
        </p:nvCxnSpPr>
        <p:spPr>
          <a:xfrm>
            <a:off x="1223300" y="1688175"/>
            <a:ext cx="600" cy="12465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422" name="Google Shape;422;p3"/>
          <p:cNvCxnSpPr>
            <a:stCxn id="419" idx="1"/>
            <a:endCxn id="415"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423" name="Google Shape;423;p3"/>
          <p:cNvCxnSpPr>
            <a:stCxn id="420" idx="1"/>
            <a:endCxn id="417"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424" name="Google Shape;424;p3"/>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6" name="Google Shape;426;p3"/>
          <p:cNvPicPr preferRelativeResize="0"/>
          <p:nvPr/>
        </p:nvPicPr>
        <p:blipFill>
          <a:blip r:embed="rId3">
            <a:alphaModFix/>
          </a:blip>
          <a:stretch>
            <a:fillRect/>
          </a:stretch>
        </p:blipFill>
        <p:spPr>
          <a:xfrm>
            <a:off x="1223300" y="989475"/>
            <a:ext cx="1397400" cy="1397400"/>
          </a:xfrm>
          <a:prstGeom prst="rect">
            <a:avLst/>
          </a:prstGeom>
          <a:noFill/>
          <a:ln>
            <a:noFill/>
          </a:ln>
        </p:spPr>
      </p:pic>
      <p:sp>
        <p:nvSpPr>
          <p:cNvPr id="427" name="Google Shape;427;p3"/>
          <p:cNvSpPr/>
          <p:nvPr/>
        </p:nvSpPr>
        <p:spPr>
          <a:xfrm>
            <a:off x="3944500" y="989475"/>
            <a:ext cx="1397400" cy="139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
          <p:cNvSpPr/>
          <p:nvPr/>
        </p:nvSpPr>
        <p:spPr>
          <a:xfrm>
            <a:off x="6665700" y="968475"/>
            <a:ext cx="1397400" cy="1397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9" name="Google Shape;429;p3"/>
          <p:cNvPicPr preferRelativeResize="0"/>
          <p:nvPr/>
        </p:nvPicPr>
        <p:blipFill>
          <a:blip r:embed="rId4">
            <a:alphaModFix/>
          </a:blip>
          <a:stretch>
            <a:fillRect/>
          </a:stretch>
        </p:blipFill>
        <p:spPr>
          <a:xfrm>
            <a:off x="3934000" y="978975"/>
            <a:ext cx="1418400" cy="1418400"/>
          </a:xfrm>
          <a:prstGeom prst="rect">
            <a:avLst/>
          </a:prstGeom>
          <a:noFill/>
          <a:ln>
            <a:noFill/>
          </a:ln>
        </p:spPr>
      </p:pic>
      <p:pic>
        <p:nvPicPr>
          <p:cNvPr id="430" name="Google Shape;430;p3"/>
          <p:cNvPicPr preferRelativeResize="0"/>
          <p:nvPr/>
        </p:nvPicPr>
        <p:blipFill>
          <a:blip r:embed="rId5">
            <a:alphaModFix/>
          </a:blip>
          <a:stretch>
            <a:fillRect/>
          </a:stretch>
        </p:blipFill>
        <p:spPr>
          <a:xfrm>
            <a:off x="6665700" y="978975"/>
            <a:ext cx="1418400" cy="141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
          <p:cNvSpPr txBox="1"/>
          <p:nvPr>
            <p:ph idx="1" type="body"/>
          </p:nvPr>
        </p:nvSpPr>
        <p:spPr>
          <a:xfrm>
            <a:off x="618825" y="1437450"/>
            <a:ext cx="3534300" cy="20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We need to interface all our sensors and actuators with a microcontroller, so that the values can be controlled as required.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Find out how to do this in detail at:</a:t>
            </a:r>
            <a:r>
              <a:rPr lang="en" u="sng">
                <a:solidFill>
                  <a:schemeClr val="hlink"/>
                </a:solidFill>
                <a:hlinkClick r:id="rId3"/>
              </a:rPr>
              <a:t>https://www.arduino.cc/en/Tutorial/Foundations</a:t>
            </a:r>
            <a:endParaRPr/>
          </a:p>
          <a:p>
            <a:pPr indent="0" lvl="0" marL="0" rtl="0" algn="l">
              <a:lnSpc>
                <a:spcPct val="100000"/>
              </a:lnSpc>
              <a:spcBef>
                <a:spcPts val="0"/>
              </a:spcBef>
              <a:spcAft>
                <a:spcPts val="0"/>
              </a:spcAft>
              <a:buSzPts val="1800"/>
              <a:buNone/>
            </a:pPr>
            <a:r>
              <a:t/>
            </a:r>
            <a:endParaRPr/>
          </a:p>
        </p:txBody>
      </p:sp>
      <p:sp>
        <p:nvSpPr>
          <p:cNvPr id="436" name="Google Shape;436;p4"/>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Microcontroller</a:t>
            </a:r>
            <a:endParaRPr/>
          </a:p>
        </p:txBody>
      </p:sp>
      <p:grpSp>
        <p:nvGrpSpPr>
          <p:cNvPr id="437" name="Google Shape;437;p4"/>
          <p:cNvGrpSpPr/>
          <p:nvPr/>
        </p:nvGrpSpPr>
        <p:grpSpPr>
          <a:xfrm>
            <a:off x="4834661" y="989482"/>
            <a:ext cx="2851442" cy="3213988"/>
            <a:chOff x="2501950" y="1507050"/>
            <a:chExt cx="2392350" cy="2696525"/>
          </a:xfrm>
        </p:grpSpPr>
        <p:sp>
          <p:nvSpPr>
            <p:cNvPr id="438" name="Google Shape;438;p4"/>
            <p:cNvSpPr/>
            <p:nvPr/>
          </p:nvSpPr>
          <p:spPr>
            <a:xfrm>
              <a:off x="4032450" y="3778325"/>
              <a:ext cx="0" cy="25"/>
            </a:xfrm>
            <a:custGeom>
              <a:rect b="b" l="l" r="r" t="t"/>
              <a:pathLst>
                <a:path extrusionOk="0" h="1" w="12000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4"/>
          <p:cNvGrpSpPr/>
          <p:nvPr/>
        </p:nvGrpSpPr>
        <p:grpSpPr>
          <a:xfrm>
            <a:off x="7686104" y="-476250"/>
            <a:ext cx="2291257" cy="2922300"/>
            <a:chOff x="4882900" y="-64350"/>
            <a:chExt cx="2493750" cy="2922300"/>
          </a:xfrm>
        </p:grpSpPr>
        <p:sp>
          <p:nvSpPr>
            <p:cNvPr id="458" name="Google Shape;458;p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63" name="Google Shape;463;p4"/>
          <p:cNvPicPr preferRelativeResize="0"/>
          <p:nvPr/>
        </p:nvPicPr>
        <p:blipFill rotWithShape="1">
          <a:blip r:embed="rId4">
            <a:alphaModFix/>
          </a:blip>
          <a:srcRect b="0" l="0" r="0" t="0"/>
          <a:stretch/>
        </p:blipFill>
        <p:spPr>
          <a:xfrm rot="5400000">
            <a:off x="5075275" y="1522112"/>
            <a:ext cx="2688075" cy="214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
          <p:cNvSpPr txBox="1"/>
          <p:nvPr>
            <p:ph idx="4" type="ctrTitle"/>
          </p:nvPr>
        </p:nvSpPr>
        <p:spPr>
          <a:xfrm>
            <a:off x="618825" y="411675"/>
            <a:ext cx="6153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Putting it all together</a:t>
            </a:r>
            <a:endParaRPr/>
          </a:p>
        </p:txBody>
      </p:sp>
      <p:sp>
        <p:nvSpPr>
          <p:cNvPr id="469" name="Google Shape;469;p5"/>
          <p:cNvSpPr txBox="1"/>
          <p:nvPr>
            <p:ph type="ctrTitle"/>
          </p:nvPr>
        </p:nvSpPr>
        <p:spPr>
          <a:xfrm>
            <a:off x="931234" y="1196026"/>
            <a:ext cx="982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1</a:t>
            </a:r>
            <a:endParaRPr/>
          </a:p>
        </p:txBody>
      </p:sp>
      <p:sp>
        <p:nvSpPr>
          <p:cNvPr id="470" name="Google Shape;470;p5"/>
          <p:cNvSpPr txBox="1"/>
          <p:nvPr>
            <p:ph idx="1" type="subTitle"/>
          </p:nvPr>
        </p:nvSpPr>
        <p:spPr>
          <a:xfrm>
            <a:off x="931246" y="1684093"/>
            <a:ext cx="2620500" cy="111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Our first input is from the force sensor. Read that input. </a:t>
            </a:r>
            <a:endParaRPr/>
          </a:p>
          <a:p>
            <a:pPr indent="0" lvl="0" marL="0" rtl="0" algn="l">
              <a:lnSpc>
                <a:spcPct val="100000"/>
              </a:lnSpc>
              <a:spcBef>
                <a:spcPts val="0"/>
              </a:spcBef>
              <a:spcAft>
                <a:spcPts val="0"/>
              </a:spcAft>
              <a:buNone/>
            </a:pPr>
            <a:r>
              <a:rPr lang="en"/>
              <a:t>The output is reflected in the speed of the servo motor. Set the speed accordingly by coding that on the microcontroller.</a:t>
            </a:r>
            <a:endParaRPr/>
          </a:p>
        </p:txBody>
      </p:sp>
      <p:sp>
        <p:nvSpPr>
          <p:cNvPr id="471" name="Google Shape;471;p5"/>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t>2</a:t>
            </a:r>
            <a:endParaRPr/>
          </a:p>
        </p:txBody>
      </p:sp>
      <p:sp>
        <p:nvSpPr>
          <p:cNvPr id="472" name="Google Shape;472;p5"/>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r>
              <a:rPr lang="en"/>
              <a:t>Then we have our tilt sensor / flex sensor. Read the input and display it using any means: serial monitor, LCD etc.</a:t>
            </a:r>
            <a:endParaRPr/>
          </a:p>
          <a:p>
            <a:pPr indent="0" lvl="0" marL="0" rtl="0" algn="r">
              <a:lnSpc>
                <a:spcPct val="100000"/>
              </a:lnSpc>
              <a:spcBef>
                <a:spcPts val="0"/>
              </a:spcBef>
              <a:spcAft>
                <a:spcPts val="0"/>
              </a:spcAft>
              <a:buSzPts val="1000"/>
              <a:buNone/>
            </a:pPr>
            <a:r>
              <a:rPr lang="en"/>
              <a:t>All the reading and writing will happen using the microcontroller.</a:t>
            </a:r>
            <a:endParaRPr/>
          </a:p>
        </p:txBody>
      </p:sp>
      <p:grpSp>
        <p:nvGrpSpPr>
          <p:cNvPr id="473" name="Google Shape;473;p5"/>
          <p:cNvGrpSpPr/>
          <p:nvPr/>
        </p:nvGrpSpPr>
        <p:grpSpPr>
          <a:xfrm>
            <a:off x="2466797" y="2837754"/>
            <a:ext cx="4594823" cy="1842617"/>
            <a:chOff x="3834069" y="2439811"/>
            <a:chExt cx="2413628" cy="967914"/>
          </a:xfrm>
        </p:grpSpPr>
        <p:grpSp>
          <p:nvGrpSpPr>
            <p:cNvPr id="474" name="Google Shape;474;p5"/>
            <p:cNvGrpSpPr/>
            <p:nvPr/>
          </p:nvGrpSpPr>
          <p:grpSpPr>
            <a:xfrm>
              <a:off x="4960453" y="2469658"/>
              <a:ext cx="1287244" cy="885527"/>
              <a:chOff x="4960453" y="2469658"/>
              <a:chExt cx="1287244" cy="885527"/>
            </a:xfrm>
          </p:grpSpPr>
          <p:sp>
            <p:nvSpPr>
              <p:cNvPr id="475" name="Google Shape;475;p5"/>
              <p:cNvSpPr/>
              <p:nvPr/>
            </p:nvSpPr>
            <p:spPr>
              <a:xfrm>
                <a:off x="4960453" y="3257061"/>
                <a:ext cx="128724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
              <p:cNvSpPr/>
              <p:nvPr/>
            </p:nvSpPr>
            <p:spPr>
              <a:xfrm>
                <a:off x="4960454" y="3099580"/>
                <a:ext cx="1051349" cy="98140"/>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5"/>
            <p:cNvGrpSpPr/>
            <p:nvPr/>
          </p:nvGrpSpPr>
          <p:grpSpPr>
            <a:xfrm>
              <a:off x="3834069" y="2469658"/>
              <a:ext cx="1129846" cy="885527"/>
              <a:chOff x="3834069" y="2469658"/>
              <a:chExt cx="1129846" cy="885527"/>
            </a:xfrm>
          </p:grpSpPr>
          <p:sp>
            <p:nvSpPr>
              <p:cNvPr id="482" name="Google Shape;482;p5"/>
              <p:cNvSpPr/>
              <p:nvPr/>
            </p:nvSpPr>
            <p:spPr>
              <a:xfrm>
                <a:off x="3834069" y="3257061"/>
                <a:ext cx="1129846"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4093459" y="3099580"/>
                <a:ext cx="870365" cy="98140"/>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p5"/>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89" name="Google Shape;489;p5"/>
          <p:cNvCxnSpPr>
            <a:stCxn id="469" idx="1"/>
          </p:cNvCxnSpPr>
          <p:nvPr/>
        </p:nvCxnSpPr>
        <p:spPr>
          <a:xfrm>
            <a:off x="931234" y="1484926"/>
            <a:ext cx="2543700" cy="2202000"/>
          </a:xfrm>
          <a:prstGeom prst="bentConnector3">
            <a:avLst>
              <a:gd fmla="val -9361" name="adj1"/>
            </a:avLst>
          </a:prstGeom>
          <a:noFill/>
          <a:ln cap="flat" cmpd="sng" w="9525">
            <a:solidFill>
              <a:schemeClr val="accent2"/>
            </a:solidFill>
            <a:prstDash val="solid"/>
            <a:round/>
            <a:headEnd len="sm" w="sm" type="none"/>
            <a:tailEnd len="sm" w="sm" type="none"/>
          </a:ln>
        </p:spPr>
      </p:cxnSp>
      <p:cxnSp>
        <p:nvCxnSpPr>
          <p:cNvPr id="490" name="Google Shape;490;p5"/>
          <p:cNvCxnSpPr>
            <a:stCxn id="471" idx="3"/>
          </p:cNvCxnSpPr>
          <p:nvPr/>
        </p:nvCxnSpPr>
        <p:spPr>
          <a:xfrm flipH="1">
            <a:off x="7041079" y="1484925"/>
            <a:ext cx="1146600" cy="2563800"/>
          </a:xfrm>
          <a:prstGeom prst="bentConnector4">
            <a:avLst>
              <a:gd fmla="val -20768" name="adj1"/>
              <a:gd fmla="val 100745" name="adj2"/>
            </a:avLst>
          </a:prstGeom>
          <a:noFill/>
          <a:ln cap="flat" cmpd="sng" w="9525">
            <a:solidFill>
              <a:schemeClr val="accent3"/>
            </a:solidFill>
            <a:prstDash val="solid"/>
            <a:round/>
            <a:headEnd len="sm" w="sm" type="none"/>
            <a:tailEnd len="sm" w="sm" type="none"/>
          </a:ln>
        </p:spPr>
      </p:cxnSp>
      <p:sp>
        <p:nvSpPr>
          <p:cNvPr id="491" name="Google Shape;491;p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4"/>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Arduino Code</a:t>
            </a:r>
            <a:endParaRPr sz="3000"/>
          </a:p>
        </p:txBody>
      </p:sp>
      <p:sp>
        <p:nvSpPr>
          <p:cNvPr id="498" name="Google Shape;498;p14"/>
          <p:cNvSpPr txBox="1"/>
          <p:nvPr>
            <p:ph type="ctrTitle"/>
          </p:nvPr>
        </p:nvSpPr>
        <p:spPr>
          <a:xfrm>
            <a:off x="2158306" y="1199229"/>
            <a:ext cx="26556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setServo</a:t>
            </a:r>
            <a:endParaRPr/>
          </a:p>
        </p:txBody>
      </p:sp>
      <p:sp>
        <p:nvSpPr>
          <p:cNvPr id="499" name="Google Shape;499;p14"/>
          <p:cNvSpPr txBox="1"/>
          <p:nvPr>
            <p:ph idx="1" type="subTitle"/>
          </p:nvPr>
        </p:nvSpPr>
        <p:spPr>
          <a:xfrm>
            <a:off x="2158306" y="1669291"/>
            <a:ext cx="3039300" cy="9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Function used to set the speed of the servo motor</a:t>
            </a:r>
            <a:endParaRPr/>
          </a:p>
        </p:txBody>
      </p:sp>
      <p:sp>
        <p:nvSpPr>
          <p:cNvPr id="500" name="Google Shape;500;p14"/>
          <p:cNvSpPr txBox="1"/>
          <p:nvPr>
            <p:ph idx="2" type="ctrTitle"/>
          </p:nvPr>
        </p:nvSpPr>
        <p:spPr>
          <a:xfrm>
            <a:off x="2213950" y="2468992"/>
            <a:ext cx="24729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analogRead</a:t>
            </a:r>
            <a:endParaRPr/>
          </a:p>
        </p:txBody>
      </p:sp>
      <p:sp>
        <p:nvSpPr>
          <p:cNvPr id="501" name="Google Shape;501;p14"/>
          <p:cNvSpPr txBox="1"/>
          <p:nvPr>
            <p:ph idx="3" type="subTitle"/>
          </p:nvPr>
        </p:nvSpPr>
        <p:spPr>
          <a:xfrm>
            <a:off x="2158300" y="2941865"/>
            <a:ext cx="3039300" cy="117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Function used to read the input from force sensor and tilt sensor.</a:t>
            </a:r>
            <a:endParaRPr/>
          </a:p>
        </p:txBody>
      </p:sp>
      <p:sp>
        <p:nvSpPr>
          <p:cNvPr id="502" name="Google Shape;502;p14"/>
          <p:cNvSpPr/>
          <p:nvPr/>
        </p:nvSpPr>
        <p:spPr>
          <a:xfrm>
            <a:off x="17833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4"/>
          <p:cNvSpPr/>
          <p:nvPr/>
        </p:nvSpPr>
        <p:spPr>
          <a:xfrm>
            <a:off x="1729600" y="2607400"/>
            <a:ext cx="252000" cy="252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4"/>
          <p:cNvSpPr txBox="1"/>
          <p:nvPr>
            <p:ph idx="1" type="subTitle"/>
          </p:nvPr>
        </p:nvSpPr>
        <p:spPr>
          <a:xfrm>
            <a:off x="6334125" y="2159701"/>
            <a:ext cx="2200500" cy="82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To display the tilt, use Serial.print() function or add an LCD.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9"/>
          <p:cNvSpPr txBox="1"/>
          <p:nvPr>
            <p:ph type="title"/>
          </p:nvPr>
        </p:nvSpPr>
        <p:spPr>
          <a:xfrm>
            <a:off x="1324100" y="629502"/>
            <a:ext cx="6495803" cy="215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4800"/>
              <a:t>THANK YOU! </a:t>
            </a:r>
            <a:endParaRPr sz="4800">
              <a:solidFill>
                <a:schemeClr val="accent3"/>
              </a:solidFill>
            </a:endParaRPr>
          </a:p>
        </p:txBody>
      </p:sp>
      <p:sp>
        <p:nvSpPr>
          <p:cNvPr id="510" name="Google Shape;510;p19"/>
          <p:cNvSpPr/>
          <p:nvPr/>
        </p:nvSpPr>
        <p:spPr>
          <a:xfrm>
            <a:off x="3182800" y="2410875"/>
            <a:ext cx="2820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800" u="none" cap="none" strike="noStrike">
                <a:solidFill>
                  <a:srgbClr val="FFFFFF"/>
                </a:solidFill>
                <a:latin typeface="Maven Pro"/>
                <a:ea typeface="Maven Pro"/>
                <a:cs typeface="Maven Pro"/>
                <a:sym typeface="Maven Pro"/>
              </a:rPr>
              <a:t>Any questions?</a:t>
            </a:r>
            <a:endParaRPr b="0" i="0" sz="1800" u="none" cap="none" strike="noStrike">
              <a:solidFill>
                <a:srgbClr val="FFFFFF"/>
              </a:solidFill>
              <a:latin typeface="Maven Pro"/>
              <a:ea typeface="Maven Pro"/>
              <a:cs typeface="Maven Pro"/>
              <a:sym typeface="Maven Pro"/>
            </a:endParaRPr>
          </a:p>
        </p:txBody>
      </p:sp>
      <p:sp>
        <p:nvSpPr>
          <p:cNvPr id="511" name="Google Shape;511;p19"/>
          <p:cNvSpPr/>
          <p:nvPr/>
        </p:nvSpPr>
        <p:spPr>
          <a:xfrm>
            <a:off x="2930399" y="3056025"/>
            <a:ext cx="3283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0" u="none" cap="none" strike="noStrike">
                <a:solidFill>
                  <a:srgbClr val="FFFFFF"/>
                </a:solidFill>
                <a:latin typeface="Share Tech"/>
                <a:ea typeface="Share Tech"/>
                <a:cs typeface="Share Tech"/>
                <a:sym typeface="Share Tech"/>
              </a:rPr>
              <a:t>-IEEE UVCE PES</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