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306" r:id="rId5"/>
    <p:sldId id="264" r:id="rId6"/>
    <p:sldId id="261" r:id="rId7"/>
    <p:sldId id="307" r:id="rId8"/>
    <p:sldId id="267" r:id="rId9"/>
  </p:sldIdLst>
  <p:sldSz cx="9144000" cy="5143500" type="screen16x9"/>
  <p:notesSz cx="6858000" cy="9144000"/>
  <p:embeddedFontLst>
    <p:embeddedFont>
      <p:font typeface="Oswald" panose="020B0604020202020204" charset="0"/>
      <p:regular r:id="rId11"/>
      <p:bold r:id="rId12"/>
    </p:embeddedFont>
    <p:embeddedFont>
      <p:font typeface="Didact Gothic" panose="020B0604020202020204" charset="0"/>
      <p:regular r:id="rId13"/>
    </p:embeddedFont>
    <p:embeddedFont>
      <p:font typeface="Work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41EB4B-E53E-406B-84FF-4766144AEC01}">
  <a:tblStyle styleId="{0741EB4B-E53E-406B-84FF-4766144AEC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a819d0d9b_0_19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a819d0d9b_0_19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aa819d0d9b_0_20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aa819d0d9b_0_20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a819d0d9b_0_20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a819d0d9b_0_20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aa819d0d9b_0_20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aa819d0d9b_0_20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659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a819d0d9b_0_20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a819d0d9b_0_20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720001" y="1373825"/>
            <a:ext cx="5666700" cy="21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720000" y="3538675"/>
            <a:ext cx="5666700" cy="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 idx="2"/>
          </p:nvPr>
        </p:nvSpPr>
        <p:spPr>
          <a:xfrm>
            <a:off x="3920575" y="2940775"/>
            <a:ext cx="19875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2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539996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391875" y="1477450"/>
            <a:ext cx="4360200" cy="18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391900" y="3035150"/>
            <a:ext cx="43602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8" name="Google Shape;48;p9"/>
          <p:cNvGrpSpPr/>
          <p:nvPr/>
        </p:nvGrpSpPr>
        <p:grpSpPr>
          <a:xfrm>
            <a:off x="1340150" y="1300265"/>
            <a:ext cx="6174596" cy="3417915"/>
            <a:chOff x="1340150" y="1300265"/>
            <a:chExt cx="6174596" cy="3417915"/>
          </a:xfrm>
        </p:grpSpPr>
        <p:grpSp>
          <p:nvGrpSpPr>
            <p:cNvPr id="49" name="Google Shape;49;p9"/>
            <p:cNvGrpSpPr/>
            <p:nvPr/>
          </p:nvGrpSpPr>
          <p:grpSpPr>
            <a:xfrm>
              <a:off x="1875211" y="1300265"/>
              <a:ext cx="268874" cy="268752"/>
              <a:chOff x="3258600" y="2392325"/>
              <a:chExt cx="101550" cy="101500"/>
            </a:xfrm>
          </p:grpSpPr>
          <p:sp>
            <p:nvSpPr>
              <p:cNvPr id="50" name="Google Shape;50;p9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9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52;p9"/>
            <p:cNvGrpSpPr/>
            <p:nvPr/>
          </p:nvGrpSpPr>
          <p:grpSpPr>
            <a:xfrm>
              <a:off x="7077930" y="2419317"/>
              <a:ext cx="152498" cy="152423"/>
              <a:chOff x="3258600" y="2392325"/>
              <a:chExt cx="101550" cy="101500"/>
            </a:xfrm>
          </p:grpSpPr>
          <p:sp>
            <p:nvSpPr>
              <p:cNvPr id="53" name="Google Shape;53;p9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9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55;p9"/>
            <p:cNvGrpSpPr/>
            <p:nvPr/>
          </p:nvGrpSpPr>
          <p:grpSpPr>
            <a:xfrm>
              <a:off x="6878079" y="4087278"/>
              <a:ext cx="636667" cy="630902"/>
              <a:chOff x="1115950" y="1629585"/>
              <a:chExt cx="590765" cy="585415"/>
            </a:xfrm>
          </p:grpSpPr>
          <p:sp>
            <p:nvSpPr>
              <p:cNvPr id="56" name="Google Shape;56;p9"/>
              <p:cNvSpPr/>
              <p:nvPr/>
            </p:nvSpPr>
            <p:spPr>
              <a:xfrm>
                <a:off x="1155475" y="1770825"/>
                <a:ext cx="403325" cy="408450"/>
              </a:xfrm>
              <a:custGeom>
                <a:avLst/>
                <a:gdLst/>
                <a:ahLst/>
                <a:cxnLst/>
                <a:rect l="l" t="t" r="r" b="b"/>
                <a:pathLst>
                  <a:path w="16133" h="16338" extrusionOk="0">
                    <a:moveTo>
                      <a:pt x="153" y="0"/>
                    </a:moveTo>
                    <a:cubicBezTo>
                      <a:pt x="68" y="0"/>
                      <a:pt x="0" y="68"/>
                      <a:pt x="0" y="152"/>
                    </a:cubicBezTo>
                    <a:lnTo>
                      <a:pt x="0" y="16185"/>
                    </a:lnTo>
                    <a:cubicBezTo>
                      <a:pt x="0" y="16268"/>
                      <a:pt x="68" y="16338"/>
                      <a:pt x="153" y="16338"/>
                    </a:cubicBezTo>
                    <a:lnTo>
                      <a:pt x="15980" y="16338"/>
                    </a:lnTo>
                    <a:cubicBezTo>
                      <a:pt x="16062" y="16338"/>
                      <a:pt x="16131" y="16268"/>
                      <a:pt x="16133" y="16185"/>
                    </a:cubicBezTo>
                    <a:cubicBezTo>
                      <a:pt x="16133" y="16099"/>
                      <a:pt x="16065" y="16031"/>
                      <a:pt x="15980" y="16031"/>
                    </a:cubicBezTo>
                    <a:lnTo>
                      <a:pt x="305" y="16031"/>
                    </a:lnTo>
                    <a:lnTo>
                      <a:pt x="305" y="152"/>
                    </a:ln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9"/>
              <p:cNvSpPr/>
              <p:nvPr/>
            </p:nvSpPr>
            <p:spPr>
              <a:xfrm>
                <a:off x="1115950" y="1629585"/>
                <a:ext cx="66050" cy="85525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3421" extrusionOk="0">
                    <a:moveTo>
                      <a:pt x="2310" y="0"/>
                    </a:moveTo>
                    <a:cubicBezTo>
                      <a:pt x="2305" y="0"/>
                      <a:pt x="2299" y="1"/>
                      <a:pt x="2294" y="1"/>
                    </a:cubicBezTo>
                    <a:cubicBezTo>
                      <a:pt x="2210" y="10"/>
                      <a:pt x="2149" y="87"/>
                      <a:pt x="2158" y="169"/>
                    </a:cubicBezTo>
                    <a:cubicBezTo>
                      <a:pt x="2323" y="1681"/>
                      <a:pt x="1493" y="2894"/>
                      <a:pt x="140" y="3119"/>
                    </a:cubicBezTo>
                    <a:cubicBezTo>
                      <a:pt x="58" y="3131"/>
                      <a:pt x="0" y="3210"/>
                      <a:pt x="15" y="3293"/>
                    </a:cubicBezTo>
                    <a:cubicBezTo>
                      <a:pt x="27" y="3366"/>
                      <a:pt x="90" y="3421"/>
                      <a:pt x="164" y="3421"/>
                    </a:cubicBezTo>
                    <a:cubicBezTo>
                      <a:pt x="171" y="3421"/>
                      <a:pt x="181" y="3421"/>
                      <a:pt x="189" y="3418"/>
                    </a:cubicBezTo>
                    <a:cubicBezTo>
                      <a:pt x="1708" y="3166"/>
                      <a:pt x="2641" y="1818"/>
                      <a:pt x="2460" y="135"/>
                    </a:cubicBezTo>
                    <a:cubicBezTo>
                      <a:pt x="2452" y="58"/>
                      <a:pt x="2388" y="0"/>
                      <a:pt x="23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1126250" y="1629610"/>
                <a:ext cx="4377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2085" extrusionOk="0">
                    <a:moveTo>
                      <a:pt x="157" y="0"/>
                    </a:moveTo>
                    <a:cubicBezTo>
                      <a:pt x="73" y="0"/>
                      <a:pt x="5" y="67"/>
                      <a:pt x="5" y="152"/>
                    </a:cubicBezTo>
                    <a:cubicBezTo>
                      <a:pt x="1" y="723"/>
                      <a:pt x="218" y="1285"/>
                      <a:pt x="583" y="1653"/>
                    </a:cubicBezTo>
                    <a:cubicBezTo>
                      <a:pt x="868" y="1936"/>
                      <a:pt x="1216" y="2085"/>
                      <a:pt x="1599" y="2085"/>
                    </a:cubicBezTo>
                    <a:cubicBezTo>
                      <a:pt x="1684" y="2085"/>
                      <a:pt x="1751" y="2018"/>
                      <a:pt x="1751" y="1934"/>
                    </a:cubicBezTo>
                    <a:cubicBezTo>
                      <a:pt x="1751" y="1849"/>
                      <a:pt x="1683" y="1781"/>
                      <a:pt x="1598" y="1781"/>
                    </a:cubicBezTo>
                    <a:cubicBezTo>
                      <a:pt x="1300" y="1781"/>
                      <a:pt x="1022" y="1662"/>
                      <a:pt x="800" y="1437"/>
                    </a:cubicBezTo>
                    <a:cubicBezTo>
                      <a:pt x="494" y="1132"/>
                      <a:pt x="307" y="639"/>
                      <a:pt x="308" y="153"/>
                    </a:cubicBezTo>
                    <a:cubicBezTo>
                      <a:pt x="310" y="68"/>
                      <a:pt x="242" y="0"/>
                      <a:pt x="1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1652765" y="2161800"/>
                <a:ext cx="539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2128" extrusionOk="0">
                    <a:moveTo>
                      <a:pt x="166" y="1"/>
                    </a:moveTo>
                    <a:cubicBezTo>
                      <a:pt x="127" y="1"/>
                      <a:pt x="88" y="16"/>
                      <a:pt x="59" y="45"/>
                    </a:cubicBezTo>
                    <a:cubicBezTo>
                      <a:pt x="0" y="104"/>
                      <a:pt x="0" y="201"/>
                      <a:pt x="59" y="260"/>
                    </a:cubicBezTo>
                    <a:lnTo>
                      <a:pt x="1883" y="2084"/>
                    </a:lnTo>
                    <a:cubicBezTo>
                      <a:pt x="1912" y="2113"/>
                      <a:pt x="1950" y="2128"/>
                      <a:pt x="1989" y="2128"/>
                    </a:cubicBezTo>
                    <a:cubicBezTo>
                      <a:pt x="2027" y="2128"/>
                      <a:pt x="2067" y="2113"/>
                      <a:pt x="2098" y="2084"/>
                    </a:cubicBezTo>
                    <a:cubicBezTo>
                      <a:pt x="2157" y="2025"/>
                      <a:pt x="2157" y="1928"/>
                      <a:pt x="2098" y="1869"/>
                    </a:cubicBezTo>
                    <a:lnTo>
                      <a:pt x="274" y="45"/>
                    </a:lnTo>
                    <a:cubicBezTo>
                      <a:pt x="244" y="16"/>
                      <a:pt x="205" y="1"/>
                      <a:pt x="1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9"/>
              <p:cNvSpPr/>
              <p:nvPr/>
            </p:nvSpPr>
            <p:spPr>
              <a:xfrm>
                <a:off x="1652790" y="2161800"/>
                <a:ext cx="539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2128" extrusionOk="0">
                    <a:moveTo>
                      <a:pt x="1991" y="1"/>
                    </a:moveTo>
                    <a:cubicBezTo>
                      <a:pt x="1952" y="1"/>
                      <a:pt x="1913" y="16"/>
                      <a:pt x="1883" y="45"/>
                    </a:cubicBezTo>
                    <a:lnTo>
                      <a:pt x="59" y="1869"/>
                    </a:lnTo>
                    <a:cubicBezTo>
                      <a:pt x="1" y="1928"/>
                      <a:pt x="1" y="2025"/>
                      <a:pt x="59" y="2084"/>
                    </a:cubicBezTo>
                    <a:cubicBezTo>
                      <a:pt x="89" y="2113"/>
                      <a:pt x="127" y="2128"/>
                      <a:pt x="167" y="2128"/>
                    </a:cubicBezTo>
                    <a:cubicBezTo>
                      <a:pt x="205" y="2128"/>
                      <a:pt x="243" y="2113"/>
                      <a:pt x="274" y="2084"/>
                    </a:cubicBezTo>
                    <a:lnTo>
                      <a:pt x="2098" y="260"/>
                    </a:lnTo>
                    <a:cubicBezTo>
                      <a:pt x="2157" y="201"/>
                      <a:pt x="2157" y="104"/>
                      <a:pt x="2098" y="45"/>
                    </a:cubicBezTo>
                    <a:cubicBezTo>
                      <a:pt x="2069" y="16"/>
                      <a:pt x="2030" y="1"/>
                      <a:pt x="19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9"/>
              <p:cNvSpPr/>
              <p:nvPr/>
            </p:nvSpPr>
            <p:spPr>
              <a:xfrm>
                <a:off x="1118525" y="1973500"/>
                <a:ext cx="245075" cy="238575"/>
              </a:xfrm>
              <a:custGeom>
                <a:avLst/>
                <a:gdLst/>
                <a:ahLst/>
                <a:cxnLst/>
                <a:rect l="l" t="t" r="r" b="b"/>
                <a:pathLst>
                  <a:path w="9803" h="9543" extrusionOk="0">
                    <a:moveTo>
                      <a:pt x="154" y="1"/>
                    </a:moveTo>
                    <a:cubicBezTo>
                      <a:pt x="68" y="1"/>
                      <a:pt x="0" y="70"/>
                      <a:pt x="0" y="154"/>
                    </a:cubicBezTo>
                    <a:cubicBezTo>
                      <a:pt x="0" y="239"/>
                      <a:pt x="68" y="307"/>
                      <a:pt x="154" y="307"/>
                    </a:cubicBezTo>
                    <a:cubicBezTo>
                      <a:pt x="435" y="307"/>
                      <a:pt x="720" y="320"/>
                      <a:pt x="1001" y="345"/>
                    </a:cubicBezTo>
                    <a:lnTo>
                      <a:pt x="1015" y="345"/>
                    </a:lnTo>
                    <a:cubicBezTo>
                      <a:pt x="1091" y="345"/>
                      <a:pt x="1157" y="285"/>
                      <a:pt x="1165" y="206"/>
                    </a:cubicBezTo>
                    <a:cubicBezTo>
                      <a:pt x="1172" y="122"/>
                      <a:pt x="1112" y="48"/>
                      <a:pt x="1028" y="41"/>
                    </a:cubicBezTo>
                    <a:cubicBezTo>
                      <a:pt x="738" y="14"/>
                      <a:pt x="444" y="1"/>
                      <a:pt x="154" y="1"/>
                    </a:cubicBezTo>
                    <a:close/>
                    <a:moveTo>
                      <a:pt x="1869" y="158"/>
                    </a:moveTo>
                    <a:cubicBezTo>
                      <a:pt x="1796" y="158"/>
                      <a:pt x="1733" y="209"/>
                      <a:pt x="1720" y="284"/>
                    </a:cubicBezTo>
                    <a:cubicBezTo>
                      <a:pt x="1702" y="366"/>
                      <a:pt x="1758" y="445"/>
                      <a:pt x="1840" y="460"/>
                    </a:cubicBezTo>
                    <a:cubicBezTo>
                      <a:pt x="2117" y="510"/>
                      <a:pt x="2394" y="574"/>
                      <a:pt x="2666" y="649"/>
                    </a:cubicBezTo>
                    <a:cubicBezTo>
                      <a:pt x="2679" y="653"/>
                      <a:pt x="2694" y="654"/>
                      <a:pt x="2707" y="654"/>
                    </a:cubicBezTo>
                    <a:cubicBezTo>
                      <a:pt x="2775" y="654"/>
                      <a:pt x="2835" y="610"/>
                      <a:pt x="2855" y="544"/>
                    </a:cubicBezTo>
                    <a:cubicBezTo>
                      <a:pt x="2878" y="463"/>
                      <a:pt x="2831" y="379"/>
                      <a:pt x="2750" y="357"/>
                    </a:cubicBezTo>
                    <a:cubicBezTo>
                      <a:pt x="2467" y="278"/>
                      <a:pt x="2180" y="211"/>
                      <a:pt x="1896" y="160"/>
                    </a:cubicBezTo>
                    <a:cubicBezTo>
                      <a:pt x="1887" y="158"/>
                      <a:pt x="1878" y="158"/>
                      <a:pt x="1869" y="158"/>
                    </a:cubicBezTo>
                    <a:close/>
                    <a:moveTo>
                      <a:pt x="3526" y="620"/>
                    </a:moveTo>
                    <a:cubicBezTo>
                      <a:pt x="3465" y="620"/>
                      <a:pt x="3407" y="656"/>
                      <a:pt x="3384" y="718"/>
                    </a:cubicBezTo>
                    <a:cubicBezTo>
                      <a:pt x="3355" y="796"/>
                      <a:pt x="3393" y="884"/>
                      <a:pt x="3473" y="914"/>
                    </a:cubicBezTo>
                    <a:cubicBezTo>
                      <a:pt x="3736" y="1014"/>
                      <a:pt x="3997" y="1127"/>
                      <a:pt x="4251" y="1251"/>
                    </a:cubicBezTo>
                    <a:cubicBezTo>
                      <a:pt x="4271" y="1259"/>
                      <a:pt x="4296" y="1265"/>
                      <a:pt x="4318" y="1265"/>
                    </a:cubicBezTo>
                    <a:cubicBezTo>
                      <a:pt x="4374" y="1265"/>
                      <a:pt x="4428" y="1234"/>
                      <a:pt x="4455" y="1181"/>
                    </a:cubicBezTo>
                    <a:cubicBezTo>
                      <a:pt x="4491" y="1105"/>
                      <a:pt x="4460" y="1014"/>
                      <a:pt x="4385" y="977"/>
                    </a:cubicBezTo>
                    <a:cubicBezTo>
                      <a:pt x="4122" y="850"/>
                      <a:pt x="3851" y="733"/>
                      <a:pt x="3580" y="629"/>
                    </a:cubicBezTo>
                    <a:cubicBezTo>
                      <a:pt x="3562" y="623"/>
                      <a:pt x="3544" y="620"/>
                      <a:pt x="3526" y="620"/>
                    </a:cubicBezTo>
                    <a:close/>
                    <a:moveTo>
                      <a:pt x="5074" y="1374"/>
                    </a:moveTo>
                    <a:cubicBezTo>
                      <a:pt x="5023" y="1374"/>
                      <a:pt x="4974" y="1400"/>
                      <a:pt x="4945" y="1448"/>
                    </a:cubicBezTo>
                    <a:cubicBezTo>
                      <a:pt x="4901" y="1520"/>
                      <a:pt x="4924" y="1614"/>
                      <a:pt x="4996" y="1658"/>
                    </a:cubicBezTo>
                    <a:cubicBezTo>
                      <a:pt x="5238" y="1806"/>
                      <a:pt x="5475" y="1963"/>
                      <a:pt x="5700" y="2131"/>
                    </a:cubicBezTo>
                    <a:cubicBezTo>
                      <a:pt x="5728" y="2151"/>
                      <a:pt x="5760" y="2160"/>
                      <a:pt x="5791" y="2160"/>
                    </a:cubicBezTo>
                    <a:cubicBezTo>
                      <a:pt x="5837" y="2160"/>
                      <a:pt x="5882" y="2138"/>
                      <a:pt x="5913" y="2097"/>
                    </a:cubicBezTo>
                    <a:cubicBezTo>
                      <a:pt x="5963" y="2029"/>
                      <a:pt x="5950" y="1934"/>
                      <a:pt x="5882" y="1884"/>
                    </a:cubicBezTo>
                    <a:cubicBezTo>
                      <a:pt x="5647" y="1711"/>
                      <a:pt x="5403" y="1548"/>
                      <a:pt x="5154" y="1396"/>
                    </a:cubicBezTo>
                    <a:cubicBezTo>
                      <a:pt x="5129" y="1381"/>
                      <a:pt x="5101" y="1374"/>
                      <a:pt x="5074" y="1374"/>
                    </a:cubicBezTo>
                    <a:close/>
                    <a:moveTo>
                      <a:pt x="6461" y="2398"/>
                    </a:moveTo>
                    <a:cubicBezTo>
                      <a:pt x="6418" y="2398"/>
                      <a:pt x="6376" y="2415"/>
                      <a:pt x="6346" y="2449"/>
                    </a:cubicBezTo>
                    <a:cubicBezTo>
                      <a:pt x="6292" y="2512"/>
                      <a:pt x="6296" y="2609"/>
                      <a:pt x="6359" y="2664"/>
                    </a:cubicBezTo>
                    <a:cubicBezTo>
                      <a:pt x="6571" y="2852"/>
                      <a:pt x="6774" y="3052"/>
                      <a:pt x="6969" y="3257"/>
                    </a:cubicBezTo>
                    <a:cubicBezTo>
                      <a:pt x="6998" y="3288"/>
                      <a:pt x="7038" y="3304"/>
                      <a:pt x="7079" y="3304"/>
                    </a:cubicBezTo>
                    <a:cubicBezTo>
                      <a:pt x="7116" y="3304"/>
                      <a:pt x="7153" y="3289"/>
                      <a:pt x="7182" y="3263"/>
                    </a:cubicBezTo>
                    <a:cubicBezTo>
                      <a:pt x="7244" y="3205"/>
                      <a:pt x="7245" y="3108"/>
                      <a:pt x="7189" y="3046"/>
                    </a:cubicBezTo>
                    <a:cubicBezTo>
                      <a:pt x="6991" y="2836"/>
                      <a:pt x="6779" y="2630"/>
                      <a:pt x="6562" y="2436"/>
                    </a:cubicBezTo>
                    <a:cubicBezTo>
                      <a:pt x="6533" y="2411"/>
                      <a:pt x="6496" y="2398"/>
                      <a:pt x="6461" y="2398"/>
                    </a:cubicBezTo>
                    <a:close/>
                    <a:moveTo>
                      <a:pt x="7639" y="3653"/>
                    </a:moveTo>
                    <a:cubicBezTo>
                      <a:pt x="7606" y="3653"/>
                      <a:pt x="7573" y="3664"/>
                      <a:pt x="7546" y="3685"/>
                    </a:cubicBezTo>
                    <a:cubicBezTo>
                      <a:pt x="7479" y="3737"/>
                      <a:pt x="7469" y="3832"/>
                      <a:pt x="7521" y="3899"/>
                    </a:cubicBezTo>
                    <a:cubicBezTo>
                      <a:pt x="7693" y="4121"/>
                      <a:pt x="7859" y="4353"/>
                      <a:pt x="8012" y="4590"/>
                    </a:cubicBezTo>
                    <a:cubicBezTo>
                      <a:pt x="8042" y="4636"/>
                      <a:pt x="8090" y="4660"/>
                      <a:pt x="8140" y="4660"/>
                    </a:cubicBezTo>
                    <a:cubicBezTo>
                      <a:pt x="8168" y="4660"/>
                      <a:pt x="8196" y="4654"/>
                      <a:pt x="8221" y="4635"/>
                    </a:cubicBezTo>
                    <a:cubicBezTo>
                      <a:pt x="8293" y="4590"/>
                      <a:pt x="8314" y="4495"/>
                      <a:pt x="8267" y="4426"/>
                    </a:cubicBezTo>
                    <a:cubicBezTo>
                      <a:pt x="8109" y="4180"/>
                      <a:pt x="7939" y="3941"/>
                      <a:pt x="7759" y="3712"/>
                    </a:cubicBezTo>
                    <a:cubicBezTo>
                      <a:pt x="7729" y="3673"/>
                      <a:pt x="7684" y="3653"/>
                      <a:pt x="7639" y="3653"/>
                    </a:cubicBezTo>
                    <a:close/>
                    <a:moveTo>
                      <a:pt x="8577" y="5099"/>
                    </a:moveTo>
                    <a:cubicBezTo>
                      <a:pt x="8553" y="5099"/>
                      <a:pt x="8529" y="5105"/>
                      <a:pt x="8505" y="5117"/>
                    </a:cubicBezTo>
                    <a:cubicBezTo>
                      <a:pt x="8429" y="5157"/>
                      <a:pt x="8402" y="5248"/>
                      <a:pt x="8441" y="5322"/>
                    </a:cubicBezTo>
                    <a:cubicBezTo>
                      <a:pt x="8572" y="5575"/>
                      <a:pt x="8692" y="5833"/>
                      <a:pt x="8800" y="6092"/>
                    </a:cubicBezTo>
                    <a:cubicBezTo>
                      <a:pt x="8823" y="6151"/>
                      <a:pt x="8881" y="6186"/>
                      <a:pt x="8940" y="6186"/>
                    </a:cubicBezTo>
                    <a:cubicBezTo>
                      <a:pt x="8957" y="6186"/>
                      <a:pt x="8978" y="6182"/>
                      <a:pt x="8998" y="6173"/>
                    </a:cubicBezTo>
                    <a:cubicBezTo>
                      <a:pt x="9075" y="6142"/>
                      <a:pt x="9112" y="6051"/>
                      <a:pt x="9081" y="5974"/>
                    </a:cubicBezTo>
                    <a:cubicBezTo>
                      <a:pt x="8971" y="5708"/>
                      <a:pt x="8847" y="5441"/>
                      <a:pt x="8711" y="5181"/>
                    </a:cubicBezTo>
                    <a:cubicBezTo>
                      <a:pt x="8683" y="5129"/>
                      <a:pt x="8631" y="5099"/>
                      <a:pt x="8577" y="5099"/>
                    </a:cubicBezTo>
                    <a:close/>
                    <a:moveTo>
                      <a:pt x="9231" y="6694"/>
                    </a:moveTo>
                    <a:cubicBezTo>
                      <a:pt x="9216" y="6694"/>
                      <a:pt x="9200" y="6697"/>
                      <a:pt x="9185" y="6701"/>
                    </a:cubicBezTo>
                    <a:cubicBezTo>
                      <a:pt x="9104" y="6725"/>
                      <a:pt x="9060" y="6810"/>
                      <a:pt x="9084" y="6891"/>
                    </a:cubicBezTo>
                    <a:cubicBezTo>
                      <a:pt x="9168" y="7159"/>
                      <a:pt x="9238" y="7436"/>
                      <a:pt x="9297" y="7711"/>
                    </a:cubicBezTo>
                    <a:cubicBezTo>
                      <a:pt x="9312" y="7783"/>
                      <a:pt x="9377" y="7833"/>
                      <a:pt x="9447" y="7833"/>
                    </a:cubicBezTo>
                    <a:cubicBezTo>
                      <a:pt x="9456" y="7833"/>
                      <a:pt x="9467" y="7830"/>
                      <a:pt x="9478" y="7830"/>
                    </a:cubicBezTo>
                    <a:cubicBezTo>
                      <a:pt x="9561" y="7814"/>
                      <a:pt x="9612" y="7733"/>
                      <a:pt x="9596" y="7651"/>
                    </a:cubicBezTo>
                    <a:cubicBezTo>
                      <a:pt x="9536" y="7365"/>
                      <a:pt x="9462" y="7080"/>
                      <a:pt x="9375" y="6803"/>
                    </a:cubicBezTo>
                    <a:cubicBezTo>
                      <a:pt x="9356" y="6736"/>
                      <a:pt x="9295" y="6694"/>
                      <a:pt x="9231" y="6694"/>
                    </a:cubicBezTo>
                    <a:close/>
                    <a:moveTo>
                      <a:pt x="9588" y="8378"/>
                    </a:moveTo>
                    <a:cubicBezTo>
                      <a:pt x="9582" y="8378"/>
                      <a:pt x="9575" y="8378"/>
                      <a:pt x="9568" y="8379"/>
                    </a:cubicBezTo>
                    <a:cubicBezTo>
                      <a:pt x="9486" y="8390"/>
                      <a:pt x="9427" y="8466"/>
                      <a:pt x="9436" y="8549"/>
                    </a:cubicBezTo>
                    <a:cubicBezTo>
                      <a:pt x="9470" y="8828"/>
                      <a:pt x="9489" y="9114"/>
                      <a:pt x="9496" y="9395"/>
                    </a:cubicBezTo>
                    <a:cubicBezTo>
                      <a:pt x="9500" y="9476"/>
                      <a:pt x="9567" y="9542"/>
                      <a:pt x="9649" y="9542"/>
                    </a:cubicBezTo>
                    <a:lnTo>
                      <a:pt x="9652" y="9542"/>
                    </a:lnTo>
                    <a:cubicBezTo>
                      <a:pt x="9736" y="9541"/>
                      <a:pt x="9802" y="9470"/>
                      <a:pt x="9799" y="9386"/>
                    </a:cubicBezTo>
                    <a:cubicBezTo>
                      <a:pt x="9792" y="9093"/>
                      <a:pt x="9770" y="8800"/>
                      <a:pt x="9737" y="8512"/>
                    </a:cubicBezTo>
                    <a:cubicBezTo>
                      <a:pt x="9727" y="8436"/>
                      <a:pt x="9663" y="8378"/>
                      <a:pt x="9588" y="837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" name="Google Shape;62;p9"/>
            <p:cNvSpPr/>
            <p:nvPr/>
          </p:nvSpPr>
          <p:spPr>
            <a:xfrm>
              <a:off x="1340150" y="3460629"/>
              <a:ext cx="470904" cy="461801"/>
            </a:xfrm>
            <a:custGeom>
              <a:avLst/>
              <a:gdLst/>
              <a:ahLst/>
              <a:cxnLst/>
              <a:rect l="l" t="t" r="r" b="b"/>
              <a:pathLst>
                <a:path w="5690" h="5580" extrusionOk="0">
                  <a:moveTo>
                    <a:pt x="2846" y="1"/>
                  </a:moveTo>
                  <a:cubicBezTo>
                    <a:pt x="2768" y="1"/>
                    <a:pt x="2704" y="58"/>
                    <a:pt x="2694" y="134"/>
                  </a:cubicBezTo>
                  <a:lnTo>
                    <a:pt x="2157" y="4568"/>
                  </a:lnTo>
                  <a:lnTo>
                    <a:pt x="1883" y="3421"/>
                  </a:lnTo>
                  <a:cubicBezTo>
                    <a:pt x="1868" y="3354"/>
                    <a:pt x="1807" y="3305"/>
                    <a:pt x="1736" y="3305"/>
                  </a:cubicBezTo>
                  <a:lnTo>
                    <a:pt x="154" y="3305"/>
                  </a:lnTo>
                  <a:cubicBezTo>
                    <a:pt x="68" y="3305"/>
                    <a:pt x="0" y="3373"/>
                    <a:pt x="0" y="3458"/>
                  </a:cubicBezTo>
                  <a:cubicBezTo>
                    <a:pt x="0" y="3542"/>
                    <a:pt x="70" y="3611"/>
                    <a:pt x="154" y="3611"/>
                  </a:cubicBezTo>
                  <a:lnTo>
                    <a:pt x="1615" y="3611"/>
                  </a:lnTo>
                  <a:lnTo>
                    <a:pt x="2058" y="5463"/>
                  </a:lnTo>
                  <a:cubicBezTo>
                    <a:pt x="2074" y="5532"/>
                    <a:pt x="2135" y="5579"/>
                    <a:pt x="2205" y="5579"/>
                  </a:cubicBezTo>
                  <a:lnTo>
                    <a:pt x="2216" y="5579"/>
                  </a:lnTo>
                  <a:cubicBezTo>
                    <a:pt x="2289" y="5573"/>
                    <a:pt x="2348" y="5519"/>
                    <a:pt x="2357" y="5445"/>
                  </a:cubicBezTo>
                  <a:lnTo>
                    <a:pt x="2980" y="307"/>
                  </a:lnTo>
                  <a:lnTo>
                    <a:pt x="5538" y="307"/>
                  </a:lnTo>
                  <a:cubicBezTo>
                    <a:pt x="5622" y="307"/>
                    <a:pt x="5690" y="238"/>
                    <a:pt x="5690" y="154"/>
                  </a:cubicBezTo>
                  <a:cubicBezTo>
                    <a:pt x="5690" y="68"/>
                    <a:pt x="5622" y="1"/>
                    <a:pt x="55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10075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20000" y="1085300"/>
            <a:ext cx="23364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40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720000" y="1872101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3"/>
          </p:nvPr>
        </p:nvSpPr>
        <p:spPr>
          <a:xfrm>
            <a:off x="3403800" y="1085300"/>
            <a:ext cx="23364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540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5"/>
          </p:nvPr>
        </p:nvSpPr>
        <p:spPr>
          <a:xfrm>
            <a:off x="3403800" y="1872101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title" idx="6"/>
          </p:nvPr>
        </p:nvSpPr>
        <p:spPr>
          <a:xfrm>
            <a:off x="720000" y="3299500"/>
            <a:ext cx="23364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2754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8"/>
          </p:nvPr>
        </p:nvSpPr>
        <p:spPr>
          <a:xfrm>
            <a:off x="720000" y="4054500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 idx="9"/>
          </p:nvPr>
        </p:nvSpPr>
        <p:spPr>
          <a:xfrm>
            <a:off x="3403800" y="3299500"/>
            <a:ext cx="23364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 idx="13" hasCustomPrompt="1"/>
          </p:nvPr>
        </p:nvSpPr>
        <p:spPr>
          <a:xfrm>
            <a:off x="3403800" y="2754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4"/>
          </p:nvPr>
        </p:nvSpPr>
        <p:spPr>
          <a:xfrm>
            <a:off x="3403800" y="4054500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2"/>
          </p:nvPr>
        </p:nvSpPr>
        <p:spPr>
          <a:xfrm>
            <a:off x="1260257" y="1427500"/>
            <a:ext cx="574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1260257" y="1875900"/>
            <a:ext cx="57483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427500"/>
            <a:ext cx="525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 idx="4"/>
          </p:nvPr>
        </p:nvSpPr>
        <p:spPr>
          <a:xfrm>
            <a:off x="1260257" y="2576047"/>
            <a:ext cx="574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5"/>
          </p:nvPr>
        </p:nvSpPr>
        <p:spPr>
          <a:xfrm>
            <a:off x="1260257" y="3024447"/>
            <a:ext cx="57483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576047"/>
            <a:ext cx="525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 idx="7"/>
          </p:nvPr>
        </p:nvSpPr>
        <p:spPr>
          <a:xfrm>
            <a:off x="1260257" y="3670294"/>
            <a:ext cx="574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8"/>
          </p:nvPr>
        </p:nvSpPr>
        <p:spPr>
          <a:xfrm>
            <a:off x="1260257" y="4118700"/>
            <a:ext cx="574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670294"/>
            <a:ext cx="525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 hasCustomPrompt="1"/>
          </p:nvPr>
        </p:nvSpPr>
        <p:spPr>
          <a:xfrm>
            <a:off x="720000" y="540000"/>
            <a:ext cx="3423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1"/>
          </p:nvPr>
        </p:nvSpPr>
        <p:spPr>
          <a:xfrm>
            <a:off x="720000" y="1246025"/>
            <a:ext cx="24981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title" idx="2" hasCustomPrompt="1"/>
          </p:nvPr>
        </p:nvSpPr>
        <p:spPr>
          <a:xfrm>
            <a:off x="1934400" y="1996143"/>
            <a:ext cx="52752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4" name="Google Shape;194;p22"/>
          <p:cNvSpPr txBox="1">
            <a:spLocks noGrp="1"/>
          </p:cNvSpPr>
          <p:nvPr>
            <p:ph type="subTitle" idx="3"/>
          </p:nvPr>
        </p:nvSpPr>
        <p:spPr>
          <a:xfrm>
            <a:off x="1934400" y="2702170"/>
            <a:ext cx="5275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title" idx="4" hasCustomPrompt="1"/>
          </p:nvPr>
        </p:nvSpPr>
        <p:spPr>
          <a:xfrm>
            <a:off x="5000225" y="3283675"/>
            <a:ext cx="3423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6" name="Google Shape;196;p22"/>
          <p:cNvSpPr txBox="1">
            <a:spLocks noGrp="1"/>
          </p:cNvSpPr>
          <p:nvPr>
            <p:ph type="subTitle" idx="5"/>
          </p:nvPr>
        </p:nvSpPr>
        <p:spPr>
          <a:xfrm>
            <a:off x="5926050" y="3989700"/>
            <a:ext cx="24981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5272650" y="1349550"/>
            <a:ext cx="2982600" cy="24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539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  <a:effectLst>
            <a:outerShdw dist="38100" dir="234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256853" y="190466"/>
            <a:ext cx="8630292" cy="4784103"/>
            <a:chOff x="256853" y="190466"/>
            <a:chExt cx="8630292" cy="4784103"/>
          </a:xfrm>
        </p:grpSpPr>
        <p:grpSp>
          <p:nvGrpSpPr>
            <p:cNvPr id="9" name="Google Shape;9;p1"/>
            <p:cNvGrpSpPr/>
            <p:nvPr/>
          </p:nvGrpSpPr>
          <p:grpSpPr>
            <a:xfrm>
              <a:off x="256853" y="190466"/>
              <a:ext cx="195829" cy="195753"/>
              <a:chOff x="3258600" y="2392325"/>
              <a:chExt cx="101550" cy="101500"/>
            </a:xfrm>
          </p:grpSpPr>
          <p:sp>
            <p:nvSpPr>
              <p:cNvPr id="10" name="Google Shape;10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2;p1"/>
            <p:cNvGrpSpPr/>
            <p:nvPr/>
          </p:nvGrpSpPr>
          <p:grpSpPr>
            <a:xfrm>
              <a:off x="8691316" y="190466"/>
              <a:ext cx="195829" cy="195753"/>
              <a:chOff x="3258600" y="2392325"/>
              <a:chExt cx="101550" cy="101500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1"/>
            <p:cNvGrpSpPr/>
            <p:nvPr/>
          </p:nvGrpSpPr>
          <p:grpSpPr>
            <a:xfrm>
              <a:off x="256853" y="4778816"/>
              <a:ext cx="195829" cy="195753"/>
              <a:chOff x="3258600" y="2392325"/>
              <a:chExt cx="101550" cy="101500"/>
            </a:xfrm>
          </p:grpSpPr>
          <p:sp>
            <p:nvSpPr>
              <p:cNvPr id="16" name="Google Shape;16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1"/>
            <p:cNvGrpSpPr/>
            <p:nvPr/>
          </p:nvGrpSpPr>
          <p:grpSpPr>
            <a:xfrm>
              <a:off x="8691316" y="4778816"/>
              <a:ext cx="195829" cy="195753"/>
              <a:chOff x="3258600" y="2392325"/>
              <a:chExt cx="101550" cy="101500"/>
            </a:xfrm>
          </p:grpSpPr>
          <p:sp>
            <p:nvSpPr>
              <p:cNvPr id="19" name="Google Shape;19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2" r:id="rId5"/>
    <p:sldLayoutId id="2147483664" r:id="rId6"/>
    <p:sldLayoutId id="2147483668" r:id="rId7"/>
    <p:sldLayoutId id="2147483670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microsoft.com/office/2007/relationships/hdphoto" Target="../media/hdphoto2.wdp"/><Relationship Id="rId9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>
            <a:spLocks noGrp="1"/>
          </p:cNvSpPr>
          <p:nvPr>
            <p:ph type="ctrTitle"/>
          </p:nvPr>
        </p:nvSpPr>
        <p:spPr>
          <a:xfrm>
            <a:off x="720001" y="1373825"/>
            <a:ext cx="5666700" cy="21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VOLTORB </a:t>
            </a:r>
            <a:r>
              <a:rPr lang="en" dirty="0">
                <a:solidFill>
                  <a:schemeClr val="accent4"/>
                </a:solidFill>
              </a:rPr>
              <a:t/>
            </a:r>
            <a:br>
              <a:rPr lang="en" dirty="0">
                <a:solidFill>
                  <a:schemeClr val="accent4"/>
                </a:solidFill>
              </a:rPr>
            </a:br>
            <a:r>
              <a:rPr lang="en" dirty="0" smtClean="0">
                <a:solidFill>
                  <a:schemeClr val="accent4"/>
                </a:solidFill>
              </a:rPr>
              <a:t>MAY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1"/>
          </p:nvPr>
        </p:nvSpPr>
        <p:spPr>
          <a:xfrm>
            <a:off x="5988191" y="4004777"/>
            <a:ext cx="5666700" cy="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This is really going to be lit.</a:t>
            </a:r>
            <a:endParaRPr dirty="0"/>
          </a:p>
        </p:txBody>
      </p:sp>
      <p:sp>
        <p:nvSpPr>
          <p:cNvPr id="213" name="Google Shape;213;p27"/>
          <p:cNvSpPr txBox="1">
            <a:spLocks noGrp="1"/>
          </p:cNvSpPr>
          <p:nvPr>
            <p:ph type="ctrTitle" idx="2"/>
          </p:nvPr>
        </p:nvSpPr>
        <p:spPr>
          <a:xfrm>
            <a:off x="2382954" y="2939425"/>
            <a:ext cx="19875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2021</a:t>
            </a:r>
            <a:endParaRPr dirty="0"/>
          </a:p>
        </p:txBody>
      </p:sp>
      <p:grpSp>
        <p:nvGrpSpPr>
          <p:cNvPr id="214" name="Google Shape;214;p27"/>
          <p:cNvGrpSpPr/>
          <p:nvPr/>
        </p:nvGrpSpPr>
        <p:grpSpPr>
          <a:xfrm>
            <a:off x="6386688" y="1045600"/>
            <a:ext cx="2205450" cy="2821231"/>
            <a:chOff x="6386688" y="1045600"/>
            <a:chExt cx="2205450" cy="2821231"/>
          </a:xfrm>
        </p:grpSpPr>
        <p:sp>
          <p:nvSpPr>
            <p:cNvPr id="215" name="Google Shape;215;p27"/>
            <p:cNvSpPr/>
            <p:nvPr/>
          </p:nvSpPr>
          <p:spPr>
            <a:xfrm>
              <a:off x="7031834" y="3687038"/>
              <a:ext cx="525433" cy="179793"/>
            </a:xfrm>
            <a:custGeom>
              <a:avLst/>
              <a:gdLst/>
              <a:ahLst/>
              <a:cxnLst/>
              <a:rect l="l" t="t" r="r" b="b"/>
              <a:pathLst>
                <a:path w="4898" h="1676" extrusionOk="0">
                  <a:moveTo>
                    <a:pt x="1" y="1"/>
                  </a:moveTo>
                  <a:cubicBezTo>
                    <a:pt x="1" y="925"/>
                    <a:pt x="750" y="1676"/>
                    <a:pt x="1674" y="1676"/>
                  </a:cubicBezTo>
                  <a:lnTo>
                    <a:pt x="3223" y="1676"/>
                  </a:lnTo>
                  <a:cubicBezTo>
                    <a:pt x="4147" y="1676"/>
                    <a:pt x="4898" y="925"/>
                    <a:pt x="48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6453300" y="1429114"/>
              <a:ext cx="1689796" cy="2065258"/>
            </a:xfrm>
            <a:custGeom>
              <a:avLst/>
              <a:gdLst/>
              <a:ahLst/>
              <a:cxnLst/>
              <a:rect l="l" t="t" r="r" b="b"/>
              <a:pathLst>
                <a:path w="15752" h="19252" extrusionOk="0">
                  <a:moveTo>
                    <a:pt x="7842" y="0"/>
                  </a:moveTo>
                  <a:cubicBezTo>
                    <a:pt x="3510" y="0"/>
                    <a:pt x="0" y="3508"/>
                    <a:pt x="0" y="7839"/>
                  </a:cubicBezTo>
                  <a:cubicBezTo>
                    <a:pt x="0" y="10629"/>
                    <a:pt x="1452" y="13072"/>
                    <a:pt x="3641" y="14463"/>
                  </a:cubicBezTo>
                  <a:cubicBezTo>
                    <a:pt x="4315" y="14893"/>
                    <a:pt x="4715" y="15645"/>
                    <a:pt x="4715" y="16446"/>
                  </a:cubicBezTo>
                  <a:lnTo>
                    <a:pt x="4715" y="19251"/>
                  </a:lnTo>
                  <a:lnTo>
                    <a:pt x="10968" y="19251"/>
                  </a:lnTo>
                  <a:lnTo>
                    <a:pt x="10968" y="16446"/>
                  </a:lnTo>
                  <a:cubicBezTo>
                    <a:pt x="10968" y="15652"/>
                    <a:pt x="11357" y="14896"/>
                    <a:pt x="12026" y="14473"/>
                  </a:cubicBezTo>
                  <a:cubicBezTo>
                    <a:pt x="14277" y="13050"/>
                    <a:pt x="15752" y="10515"/>
                    <a:pt x="15681" y="7641"/>
                  </a:cubicBezTo>
                  <a:cubicBezTo>
                    <a:pt x="15581" y="3619"/>
                    <a:pt x="12362" y="268"/>
                    <a:pt x="8345" y="16"/>
                  </a:cubicBezTo>
                  <a:cubicBezTo>
                    <a:pt x="8176" y="5"/>
                    <a:pt x="8008" y="0"/>
                    <a:pt x="7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6891519" y="3413916"/>
              <a:ext cx="805850" cy="111351"/>
            </a:xfrm>
            <a:custGeom>
              <a:avLst/>
              <a:gdLst/>
              <a:ahLst/>
              <a:cxnLst/>
              <a:rect l="l" t="t" r="r" b="b"/>
              <a:pathLst>
                <a:path w="7512" h="1038" extrusionOk="0">
                  <a:moveTo>
                    <a:pt x="0" y="0"/>
                  </a:moveTo>
                  <a:lnTo>
                    <a:pt x="0" y="1038"/>
                  </a:lnTo>
                  <a:lnTo>
                    <a:pt x="7511" y="1038"/>
                  </a:lnTo>
                  <a:lnTo>
                    <a:pt x="75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6891519" y="3597034"/>
              <a:ext cx="805850" cy="111459"/>
            </a:xfrm>
            <a:custGeom>
              <a:avLst/>
              <a:gdLst/>
              <a:ahLst/>
              <a:cxnLst/>
              <a:rect l="l" t="t" r="r" b="b"/>
              <a:pathLst>
                <a:path w="7512" h="1039" extrusionOk="0">
                  <a:moveTo>
                    <a:pt x="0" y="1"/>
                  </a:moveTo>
                  <a:lnTo>
                    <a:pt x="0" y="1038"/>
                  </a:lnTo>
                  <a:lnTo>
                    <a:pt x="7511" y="1038"/>
                  </a:lnTo>
                  <a:lnTo>
                    <a:pt x="75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6891519" y="3525160"/>
              <a:ext cx="805850" cy="71982"/>
            </a:xfrm>
            <a:custGeom>
              <a:avLst/>
              <a:gdLst/>
              <a:ahLst/>
              <a:cxnLst/>
              <a:rect l="l" t="t" r="r" b="b"/>
              <a:pathLst>
                <a:path w="7512" h="671" extrusionOk="0">
                  <a:moveTo>
                    <a:pt x="0" y="1"/>
                  </a:moveTo>
                  <a:lnTo>
                    <a:pt x="0" y="671"/>
                  </a:lnTo>
                  <a:lnTo>
                    <a:pt x="7511" y="671"/>
                  </a:lnTo>
                  <a:lnTo>
                    <a:pt x="75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6946765" y="2225631"/>
              <a:ext cx="694820" cy="1204806"/>
            </a:xfrm>
            <a:custGeom>
              <a:avLst/>
              <a:gdLst/>
              <a:ahLst/>
              <a:cxnLst/>
              <a:rect l="l" t="t" r="r" b="b"/>
              <a:pathLst>
                <a:path w="6477" h="11231" extrusionOk="0">
                  <a:moveTo>
                    <a:pt x="3243" y="308"/>
                  </a:moveTo>
                  <a:cubicBezTo>
                    <a:pt x="3453" y="308"/>
                    <a:pt x="3726" y="422"/>
                    <a:pt x="3798" y="743"/>
                  </a:cubicBezTo>
                  <a:cubicBezTo>
                    <a:pt x="4023" y="1727"/>
                    <a:pt x="3817" y="2552"/>
                    <a:pt x="3240" y="3052"/>
                  </a:cubicBezTo>
                  <a:cubicBezTo>
                    <a:pt x="2666" y="2549"/>
                    <a:pt x="2458" y="1727"/>
                    <a:pt x="2685" y="743"/>
                  </a:cubicBezTo>
                  <a:cubicBezTo>
                    <a:pt x="2759" y="422"/>
                    <a:pt x="3031" y="308"/>
                    <a:pt x="3243" y="308"/>
                  </a:cubicBezTo>
                  <a:close/>
                  <a:moveTo>
                    <a:pt x="947" y="1989"/>
                  </a:moveTo>
                  <a:cubicBezTo>
                    <a:pt x="1069" y="1989"/>
                    <a:pt x="1235" y="2033"/>
                    <a:pt x="1356" y="2235"/>
                  </a:cubicBezTo>
                  <a:cubicBezTo>
                    <a:pt x="1581" y="2600"/>
                    <a:pt x="1718" y="3054"/>
                    <a:pt x="1758" y="3533"/>
                  </a:cubicBezTo>
                  <a:cubicBezTo>
                    <a:pt x="1220" y="3494"/>
                    <a:pt x="729" y="3238"/>
                    <a:pt x="445" y="2809"/>
                  </a:cubicBezTo>
                  <a:cubicBezTo>
                    <a:pt x="311" y="2603"/>
                    <a:pt x="349" y="2429"/>
                    <a:pt x="407" y="2319"/>
                  </a:cubicBezTo>
                  <a:cubicBezTo>
                    <a:pt x="502" y="2134"/>
                    <a:pt x="716" y="1997"/>
                    <a:pt x="926" y="1989"/>
                  </a:cubicBezTo>
                  <a:close/>
                  <a:moveTo>
                    <a:pt x="5558" y="1989"/>
                  </a:moveTo>
                  <a:cubicBezTo>
                    <a:pt x="5770" y="2000"/>
                    <a:pt x="5982" y="2134"/>
                    <a:pt x="6078" y="2319"/>
                  </a:cubicBezTo>
                  <a:cubicBezTo>
                    <a:pt x="6135" y="2429"/>
                    <a:pt x="6174" y="2603"/>
                    <a:pt x="6040" y="2809"/>
                  </a:cubicBezTo>
                  <a:cubicBezTo>
                    <a:pt x="5756" y="3238"/>
                    <a:pt x="5264" y="3494"/>
                    <a:pt x="4727" y="3533"/>
                  </a:cubicBezTo>
                  <a:cubicBezTo>
                    <a:pt x="4763" y="3054"/>
                    <a:pt x="4903" y="2599"/>
                    <a:pt x="5129" y="2235"/>
                  </a:cubicBezTo>
                  <a:cubicBezTo>
                    <a:pt x="5252" y="2033"/>
                    <a:pt x="5417" y="1989"/>
                    <a:pt x="5541" y="1989"/>
                  </a:cubicBezTo>
                  <a:close/>
                  <a:moveTo>
                    <a:pt x="3239" y="1"/>
                  </a:moveTo>
                  <a:cubicBezTo>
                    <a:pt x="2891" y="1"/>
                    <a:pt x="2492" y="208"/>
                    <a:pt x="2385" y="672"/>
                  </a:cubicBezTo>
                  <a:cubicBezTo>
                    <a:pt x="2107" y="1877"/>
                    <a:pt x="2453" y="2722"/>
                    <a:pt x="2993" y="3230"/>
                  </a:cubicBezTo>
                  <a:cubicBezTo>
                    <a:pt x="2907" y="3283"/>
                    <a:pt x="2819" y="3329"/>
                    <a:pt x="2723" y="3370"/>
                  </a:cubicBezTo>
                  <a:cubicBezTo>
                    <a:pt x="2507" y="3461"/>
                    <a:pt x="2282" y="3514"/>
                    <a:pt x="2060" y="3532"/>
                  </a:cubicBezTo>
                  <a:cubicBezTo>
                    <a:pt x="2021" y="2996"/>
                    <a:pt x="1864" y="2487"/>
                    <a:pt x="1612" y="2075"/>
                  </a:cubicBezTo>
                  <a:cubicBezTo>
                    <a:pt x="1461" y="1824"/>
                    <a:pt x="1217" y="1684"/>
                    <a:pt x="943" y="1684"/>
                  </a:cubicBezTo>
                  <a:cubicBezTo>
                    <a:pt x="932" y="1684"/>
                    <a:pt x="921" y="1684"/>
                    <a:pt x="910" y="1685"/>
                  </a:cubicBezTo>
                  <a:cubicBezTo>
                    <a:pt x="591" y="1695"/>
                    <a:pt x="278" y="1894"/>
                    <a:pt x="133" y="2178"/>
                  </a:cubicBezTo>
                  <a:cubicBezTo>
                    <a:pt x="0" y="2435"/>
                    <a:pt x="21" y="2718"/>
                    <a:pt x="190" y="2974"/>
                  </a:cubicBezTo>
                  <a:cubicBezTo>
                    <a:pt x="532" y="3491"/>
                    <a:pt x="1125" y="3797"/>
                    <a:pt x="1767" y="3837"/>
                  </a:cubicBezTo>
                  <a:lnTo>
                    <a:pt x="1767" y="11077"/>
                  </a:lnTo>
                  <a:cubicBezTo>
                    <a:pt x="1767" y="11162"/>
                    <a:pt x="1834" y="11230"/>
                    <a:pt x="1920" y="11230"/>
                  </a:cubicBezTo>
                  <a:cubicBezTo>
                    <a:pt x="2004" y="11230"/>
                    <a:pt x="2073" y="11162"/>
                    <a:pt x="2073" y="11077"/>
                  </a:cubicBezTo>
                  <a:lnTo>
                    <a:pt x="2073" y="3837"/>
                  </a:lnTo>
                  <a:cubicBezTo>
                    <a:pt x="2333" y="3820"/>
                    <a:pt x="2595" y="3760"/>
                    <a:pt x="2847" y="3651"/>
                  </a:cubicBezTo>
                  <a:cubicBezTo>
                    <a:pt x="2982" y="3594"/>
                    <a:pt x="3115" y="3520"/>
                    <a:pt x="3243" y="3432"/>
                  </a:cubicBezTo>
                  <a:cubicBezTo>
                    <a:pt x="3368" y="3520"/>
                    <a:pt x="3502" y="3594"/>
                    <a:pt x="3636" y="3651"/>
                  </a:cubicBezTo>
                  <a:cubicBezTo>
                    <a:pt x="3888" y="3757"/>
                    <a:pt x="4151" y="3819"/>
                    <a:pt x="4410" y="3837"/>
                  </a:cubicBezTo>
                  <a:lnTo>
                    <a:pt x="4410" y="11077"/>
                  </a:lnTo>
                  <a:cubicBezTo>
                    <a:pt x="4410" y="11162"/>
                    <a:pt x="4479" y="11230"/>
                    <a:pt x="4563" y="11230"/>
                  </a:cubicBezTo>
                  <a:cubicBezTo>
                    <a:pt x="4649" y="11230"/>
                    <a:pt x="4716" y="11162"/>
                    <a:pt x="4710" y="11077"/>
                  </a:cubicBezTo>
                  <a:lnTo>
                    <a:pt x="4710" y="3837"/>
                  </a:lnTo>
                  <a:cubicBezTo>
                    <a:pt x="5352" y="3797"/>
                    <a:pt x="5947" y="3491"/>
                    <a:pt x="6287" y="2974"/>
                  </a:cubicBezTo>
                  <a:cubicBezTo>
                    <a:pt x="6456" y="2718"/>
                    <a:pt x="6477" y="2435"/>
                    <a:pt x="6344" y="2178"/>
                  </a:cubicBezTo>
                  <a:cubicBezTo>
                    <a:pt x="6199" y="1894"/>
                    <a:pt x="5887" y="1696"/>
                    <a:pt x="5569" y="1685"/>
                  </a:cubicBezTo>
                  <a:cubicBezTo>
                    <a:pt x="5557" y="1684"/>
                    <a:pt x="5546" y="1684"/>
                    <a:pt x="5535" y="1684"/>
                  </a:cubicBezTo>
                  <a:cubicBezTo>
                    <a:pt x="5255" y="1684"/>
                    <a:pt x="5019" y="1824"/>
                    <a:pt x="4865" y="2075"/>
                  </a:cubicBezTo>
                  <a:cubicBezTo>
                    <a:pt x="4613" y="2484"/>
                    <a:pt x="4457" y="2995"/>
                    <a:pt x="4418" y="3532"/>
                  </a:cubicBezTo>
                  <a:cubicBezTo>
                    <a:pt x="4195" y="3514"/>
                    <a:pt x="3972" y="3461"/>
                    <a:pt x="3754" y="3370"/>
                  </a:cubicBezTo>
                  <a:cubicBezTo>
                    <a:pt x="3658" y="3327"/>
                    <a:pt x="3570" y="3282"/>
                    <a:pt x="3486" y="3230"/>
                  </a:cubicBezTo>
                  <a:cubicBezTo>
                    <a:pt x="4025" y="2722"/>
                    <a:pt x="4369" y="1877"/>
                    <a:pt x="4092" y="672"/>
                  </a:cubicBezTo>
                  <a:cubicBezTo>
                    <a:pt x="3986" y="208"/>
                    <a:pt x="3586" y="1"/>
                    <a:pt x="3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6511873" y="1706956"/>
              <a:ext cx="481343" cy="892850"/>
            </a:xfrm>
            <a:custGeom>
              <a:avLst/>
              <a:gdLst/>
              <a:ahLst/>
              <a:cxnLst/>
              <a:rect l="l" t="t" r="r" b="b"/>
              <a:pathLst>
                <a:path w="4487" h="8323" extrusionOk="0">
                  <a:moveTo>
                    <a:pt x="3677" y="1"/>
                  </a:moveTo>
                  <a:cubicBezTo>
                    <a:pt x="3530" y="1"/>
                    <a:pt x="3386" y="51"/>
                    <a:pt x="3270" y="146"/>
                  </a:cubicBezTo>
                  <a:cubicBezTo>
                    <a:pt x="770" y="2224"/>
                    <a:pt x="0" y="4815"/>
                    <a:pt x="486" y="7777"/>
                  </a:cubicBezTo>
                  <a:cubicBezTo>
                    <a:pt x="517" y="7967"/>
                    <a:pt x="639" y="8134"/>
                    <a:pt x="809" y="8230"/>
                  </a:cubicBezTo>
                  <a:lnTo>
                    <a:pt x="822" y="8237"/>
                  </a:lnTo>
                  <a:cubicBezTo>
                    <a:pt x="925" y="8296"/>
                    <a:pt x="1033" y="8322"/>
                    <a:pt x="1139" y="8322"/>
                  </a:cubicBezTo>
                  <a:cubicBezTo>
                    <a:pt x="1480" y="8322"/>
                    <a:pt x="1792" y="8046"/>
                    <a:pt x="1786" y="7666"/>
                  </a:cubicBezTo>
                  <a:cubicBezTo>
                    <a:pt x="1752" y="5220"/>
                    <a:pt x="2584" y="3033"/>
                    <a:pt x="4191" y="1076"/>
                  </a:cubicBezTo>
                  <a:cubicBezTo>
                    <a:pt x="4487" y="719"/>
                    <a:pt x="4334" y="176"/>
                    <a:pt x="3892" y="37"/>
                  </a:cubicBezTo>
                  <a:lnTo>
                    <a:pt x="3873" y="31"/>
                  </a:lnTo>
                  <a:cubicBezTo>
                    <a:pt x="3809" y="11"/>
                    <a:pt x="3743" y="1"/>
                    <a:pt x="3677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022394" y="1541753"/>
              <a:ext cx="165418" cy="165418"/>
            </a:xfrm>
            <a:custGeom>
              <a:avLst/>
              <a:gdLst/>
              <a:ahLst/>
              <a:cxnLst/>
              <a:rect l="l" t="t" r="r" b="b"/>
              <a:pathLst>
                <a:path w="1542" h="1542" extrusionOk="0">
                  <a:moveTo>
                    <a:pt x="772" y="1"/>
                  </a:moveTo>
                  <a:cubicBezTo>
                    <a:pt x="345" y="1"/>
                    <a:pt x="0" y="347"/>
                    <a:pt x="0" y="772"/>
                  </a:cubicBezTo>
                  <a:cubicBezTo>
                    <a:pt x="0" y="1199"/>
                    <a:pt x="346" y="1542"/>
                    <a:pt x="772" y="1542"/>
                  </a:cubicBezTo>
                  <a:cubicBezTo>
                    <a:pt x="1198" y="1542"/>
                    <a:pt x="1541" y="1196"/>
                    <a:pt x="1541" y="772"/>
                  </a:cubicBezTo>
                  <a:cubicBezTo>
                    <a:pt x="1541" y="345"/>
                    <a:pt x="1198" y="1"/>
                    <a:pt x="772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7827798" y="1088603"/>
              <a:ext cx="264257" cy="968992"/>
            </a:xfrm>
            <a:custGeom>
              <a:avLst/>
              <a:gdLst/>
              <a:ahLst/>
              <a:cxnLst/>
              <a:rect l="l" t="t" r="r" b="b"/>
              <a:pathLst>
                <a:path w="4051" h="14855" extrusionOk="0">
                  <a:moveTo>
                    <a:pt x="2026" y="305"/>
                  </a:moveTo>
                  <a:cubicBezTo>
                    <a:pt x="2841" y="305"/>
                    <a:pt x="3748" y="3231"/>
                    <a:pt x="3748" y="7427"/>
                  </a:cubicBezTo>
                  <a:cubicBezTo>
                    <a:pt x="3748" y="11624"/>
                    <a:pt x="2841" y="14550"/>
                    <a:pt x="2026" y="14550"/>
                  </a:cubicBezTo>
                  <a:cubicBezTo>
                    <a:pt x="1210" y="14550"/>
                    <a:pt x="303" y="11624"/>
                    <a:pt x="303" y="7427"/>
                  </a:cubicBezTo>
                  <a:cubicBezTo>
                    <a:pt x="303" y="3231"/>
                    <a:pt x="1210" y="305"/>
                    <a:pt x="2026" y="305"/>
                  </a:cubicBezTo>
                  <a:close/>
                  <a:moveTo>
                    <a:pt x="2026" y="0"/>
                  </a:moveTo>
                  <a:cubicBezTo>
                    <a:pt x="710" y="0"/>
                    <a:pt x="0" y="3827"/>
                    <a:pt x="0" y="7427"/>
                  </a:cubicBezTo>
                  <a:cubicBezTo>
                    <a:pt x="0" y="11028"/>
                    <a:pt x="710" y="14855"/>
                    <a:pt x="2026" y="14855"/>
                  </a:cubicBezTo>
                  <a:cubicBezTo>
                    <a:pt x="3343" y="14855"/>
                    <a:pt x="4051" y="11028"/>
                    <a:pt x="4051" y="7427"/>
                  </a:cubicBezTo>
                  <a:cubicBezTo>
                    <a:pt x="4051" y="3827"/>
                    <a:pt x="3341" y="0"/>
                    <a:pt x="2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7549320" y="1263354"/>
              <a:ext cx="853111" cy="626143"/>
            </a:xfrm>
            <a:custGeom>
              <a:avLst/>
              <a:gdLst/>
              <a:ahLst/>
              <a:cxnLst/>
              <a:rect l="l" t="t" r="r" b="b"/>
              <a:pathLst>
                <a:path w="13078" h="9599" extrusionOk="0">
                  <a:moveTo>
                    <a:pt x="1232" y="305"/>
                  </a:moveTo>
                  <a:cubicBezTo>
                    <a:pt x="1655" y="305"/>
                    <a:pt x="2267" y="465"/>
                    <a:pt x="3006" y="774"/>
                  </a:cubicBezTo>
                  <a:cubicBezTo>
                    <a:pt x="4304" y="1317"/>
                    <a:pt x="5866" y="2259"/>
                    <a:pt x="7404" y="3425"/>
                  </a:cubicBezTo>
                  <a:cubicBezTo>
                    <a:pt x="10749" y="5963"/>
                    <a:pt x="12530" y="8452"/>
                    <a:pt x="12040" y="9102"/>
                  </a:cubicBezTo>
                  <a:cubicBezTo>
                    <a:pt x="11944" y="9228"/>
                    <a:pt x="11759" y="9290"/>
                    <a:pt x="11499" y="9290"/>
                  </a:cubicBezTo>
                  <a:cubicBezTo>
                    <a:pt x="10414" y="9290"/>
                    <a:pt x="8021" y="8215"/>
                    <a:pt x="5323" y="6169"/>
                  </a:cubicBezTo>
                  <a:cubicBezTo>
                    <a:pt x="3785" y="5003"/>
                    <a:pt x="2457" y="3753"/>
                    <a:pt x="1583" y="2651"/>
                  </a:cubicBezTo>
                  <a:cubicBezTo>
                    <a:pt x="773" y="1629"/>
                    <a:pt x="438" y="823"/>
                    <a:pt x="686" y="495"/>
                  </a:cubicBezTo>
                  <a:cubicBezTo>
                    <a:pt x="782" y="368"/>
                    <a:pt x="970" y="305"/>
                    <a:pt x="1232" y="305"/>
                  </a:cubicBezTo>
                  <a:close/>
                  <a:moveTo>
                    <a:pt x="1237" y="1"/>
                  </a:moveTo>
                  <a:cubicBezTo>
                    <a:pt x="897" y="1"/>
                    <a:pt x="614" y="87"/>
                    <a:pt x="445" y="309"/>
                  </a:cubicBezTo>
                  <a:cubicBezTo>
                    <a:pt x="0" y="898"/>
                    <a:pt x="688" y="2009"/>
                    <a:pt x="1346" y="2839"/>
                  </a:cubicBezTo>
                  <a:cubicBezTo>
                    <a:pt x="2233" y="3961"/>
                    <a:pt x="3580" y="5231"/>
                    <a:pt x="5139" y="6412"/>
                  </a:cubicBezTo>
                  <a:cubicBezTo>
                    <a:pt x="7419" y="8141"/>
                    <a:pt x="10083" y="9598"/>
                    <a:pt x="11480" y="9598"/>
                  </a:cubicBezTo>
                  <a:cubicBezTo>
                    <a:pt x="11841" y="9598"/>
                    <a:pt x="12118" y="9501"/>
                    <a:pt x="12282" y="9283"/>
                  </a:cubicBezTo>
                  <a:cubicBezTo>
                    <a:pt x="13077" y="8237"/>
                    <a:pt x="10457" y="5358"/>
                    <a:pt x="7588" y="3182"/>
                  </a:cubicBezTo>
                  <a:cubicBezTo>
                    <a:pt x="6030" y="2002"/>
                    <a:pt x="4446" y="1046"/>
                    <a:pt x="3124" y="493"/>
                  </a:cubicBezTo>
                  <a:cubicBezTo>
                    <a:pt x="2517" y="238"/>
                    <a:pt x="1799" y="1"/>
                    <a:pt x="1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7549190" y="1259180"/>
              <a:ext cx="853111" cy="626078"/>
            </a:xfrm>
            <a:custGeom>
              <a:avLst/>
              <a:gdLst/>
              <a:ahLst/>
              <a:cxnLst/>
              <a:rect l="l" t="t" r="r" b="b"/>
              <a:pathLst>
                <a:path w="13078" h="9598" extrusionOk="0">
                  <a:moveTo>
                    <a:pt x="11500" y="310"/>
                  </a:moveTo>
                  <a:cubicBezTo>
                    <a:pt x="11759" y="310"/>
                    <a:pt x="11946" y="373"/>
                    <a:pt x="12039" y="498"/>
                  </a:cubicBezTo>
                  <a:cubicBezTo>
                    <a:pt x="12532" y="1147"/>
                    <a:pt x="10749" y="3636"/>
                    <a:pt x="7405" y="6174"/>
                  </a:cubicBezTo>
                  <a:cubicBezTo>
                    <a:pt x="5867" y="7341"/>
                    <a:pt x="4303" y="8282"/>
                    <a:pt x="3007" y="8825"/>
                  </a:cubicBezTo>
                  <a:cubicBezTo>
                    <a:pt x="2268" y="9135"/>
                    <a:pt x="1655" y="9294"/>
                    <a:pt x="1235" y="9294"/>
                  </a:cubicBezTo>
                  <a:cubicBezTo>
                    <a:pt x="972" y="9294"/>
                    <a:pt x="784" y="9232"/>
                    <a:pt x="688" y="9105"/>
                  </a:cubicBezTo>
                  <a:cubicBezTo>
                    <a:pt x="440" y="8778"/>
                    <a:pt x="775" y="7971"/>
                    <a:pt x="1585" y="6948"/>
                  </a:cubicBezTo>
                  <a:cubicBezTo>
                    <a:pt x="2459" y="5847"/>
                    <a:pt x="3787" y="4598"/>
                    <a:pt x="5325" y="3430"/>
                  </a:cubicBezTo>
                  <a:cubicBezTo>
                    <a:pt x="8023" y="1384"/>
                    <a:pt x="10417" y="310"/>
                    <a:pt x="11500" y="310"/>
                  </a:cubicBezTo>
                  <a:close/>
                  <a:moveTo>
                    <a:pt x="11482" y="0"/>
                  </a:moveTo>
                  <a:cubicBezTo>
                    <a:pt x="10085" y="0"/>
                    <a:pt x="7421" y="1458"/>
                    <a:pt x="5141" y="3186"/>
                  </a:cubicBezTo>
                  <a:cubicBezTo>
                    <a:pt x="3585" y="4369"/>
                    <a:pt x="2235" y="5637"/>
                    <a:pt x="1346" y="6760"/>
                  </a:cubicBezTo>
                  <a:cubicBezTo>
                    <a:pt x="690" y="7589"/>
                    <a:pt x="1" y="8700"/>
                    <a:pt x="447" y="9289"/>
                  </a:cubicBezTo>
                  <a:cubicBezTo>
                    <a:pt x="615" y="9512"/>
                    <a:pt x="899" y="9598"/>
                    <a:pt x="1239" y="9598"/>
                  </a:cubicBezTo>
                  <a:cubicBezTo>
                    <a:pt x="1800" y="9598"/>
                    <a:pt x="2518" y="9361"/>
                    <a:pt x="3126" y="9105"/>
                  </a:cubicBezTo>
                  <a:cubicBezTo>
                    <a:pt x="4445" y="8551"/>
                    <a:pt x="6032" y="7596"/>
                    <a:pt x="7590" y="6415"/>
                  </a:cubicBezTo>
                  <a:cubicBezTo>
                    <a:pt x="10458" y="4238"/>
                    <a:pt x="13078" y="1361"/>
                    <a:pt x="12283" y="313"/>
                  </a:cubicBezTo>
                  <a:cubicBezTo>
                    <a:pt x="12120" y="98"/>
                    <a:pt x="11843" y="0"/>
                    <a:pt x="11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7889899" y="1503075"/>
              <a:ext cx="140054" cy="140049"/>
            </a:xfrm>
            <a:custGeom>
              <a:avLst/>
              <a:gdLst/>
              <a:ahLst/>
              <a:cxnLst/>
              <a:rect l="l" t="t" r="r" b="b"/>
              <a:pathLst>
                <a:path w="2147" h="2147" extrusionOk="0">
                  <a:moveTo>
                    <a:pt x="1074" y="0"/>
                  </a:moveTo>
                  <a:cubicBezTo>
                    <a:pt x="482" y="0"/>
                    <a:pt x="0" y="482"/>
                    <a:pt x="0" y="1073"/>
                  </a:cubicBezTo>
                  <a:cubicBezTo>
                    <a:pt x="0" y="1667"/>
                    <a:pt x="482" y="2146"/>
                    <a:pt x="1074" y="2146"/>
                  </a:cubicBezTo>
                  <a:cubicBezTo>
                    <a:pt x="1667" y="2146"/>
                    <a:pt x="2147" y="1667"/>
                    <a:pt x="2147" y="1073"/>
                  </a:cubicBezTo>
                  <a:cubicBezTo>
                    <a:pt x="2147" y="482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" name="Google Shape;227;p27"/>
            <p:cNvGrpSpPr/>
            <p:nvPr/>
          </p:nvGrpSpPr>
          <p:grpSpPr>
            <a:xfrm>
              <a:off x="8490588" y="1475725"/>
              <a:ext cx="101550" cy="101500"/>
              <a:chOff x="3258600" y="2392325"/>
              <a:chExt cx="101550" cy="101500"/>
            </a:xfrm>
          </p:grpSpPr>
          <p:sp>
            <p:nvSpPr>
              <p:cNvPr id="228" name="Google Shape;228;p27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27"/>
            <p:cNvGrpSpPr/>
            <p:nvPr/>
          </p:nvGrpSpPr>
          <p:grpSpPr>
            <a:xfrm>
              <a:off x="6707188" y="1045600"/>
              <a:ext cx="101550" cy="101500"/>
              <a:chOff x="3258600" y="2392325"/>
              <a:chExt cx="101550" cy="101500"/>
            </a:xfrm>
          </p:grpSpPr>
          <p:sp>
            <p:nvSpPr>
              <p:cNvPr id="231" name="Google Shape;231;p27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" name="Google Shape;233;p27"/>
            <p:cNvGrpSpPr/>
            <p:nvPr/>
          </p:nvGrpSpPr>
          <p:grpSpPr>
            <a:xfrm>
              <a:off x="8092325" y="2984025"/>
              <a:ext cx="101550" cy="101500"/>
              <a:chOff x="3258600" y="2392325"/>
              <a:chExt cx="101550" cy="101500"/>
            </a:xfrm>
          </p:grpSpPr>
          <p:sp>
            <p:nvSpPr>
              <p:cNvPr id="234" name="Google Shape;234;p27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27"/>
            <p:cNvGrpSpPr/>
            <p:nvPr/>
          </p:nvGrpSpPr>
          <p:grpSpPr>
            <a:xfrm>
              <a:off x="6386688" y="3480425"/>
              <a:ext cx="101550" cy="101500"/>
              <a:chOff x="3258600" y="2392325"/>
              <a:chExt cx="101550" cy="101500"/>
            </a:xfrm>
          </p:grpSpPr>
          <p:sp>
            <p:nvSpPr>
              <p:cNvPr id="237" name="Google Shape;237;p27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8493"/>
            <a:ext cx="1028138" cy="13305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720000" y="539996"/>
            <a:ext cx="7704000" cy="5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PROBLEM STATEMENT</a:t>
            </a:r>
            <a:r>
              <a:rPr lang="en-US" dirty="0" smtClean="0">
                <a:solidFill>
                  <a:schemeClr val="dk2"/>
                </a:solidFill>
              </a:rPr>
              <a:t> - 1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44" name="Google Shape;244;p28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 smtClean="0"/>
              <a:t>Impetus </a:t>
            </a:r>
            <a:r>
              <a:rPr lang="en-US" sz="2000" dirty="0"/>
              <a:t>is about to happen soon. The whole college is bustling with activity, but someone has misplaced the decorative lights. It is now your job to make led lights blink. </a:t>
            </a:r>
            <a:endParaRPr lang="en-US" sz="2000" dirty="0" smtClean="0"/>
          </a:p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US" sz="2000" dirty="0" smtClean="0"/>
              <a:t>Instructions:</a:t>
            </a:r>
          </a:p>
          <a:p>
            <a:pPr marL="228600" lvl="0" indent="-228600">
              <a:buAutoNum type="arabicPeriod"/>
            </a:pPr>
            <a:r>
              <a:rPr lang="en-US" sz="2000" dirty="0" smtClean="0"/>
              <a:t>Use </a:t>
            </a:r>
            <a:r>
              <a:rPr lang="en-US" sz="2000" dirty="0"/>
              <a:t>of Microcontroller is NOT allowed</a:t>
            </a:r>
            <a:r>
              <a:rPr lang="en-US" sz="2000" dirty="0" smtClean="0"/>
              <a:t>.</a:t>
            </a:r>
          </a:p>
          <a:p>
            <a:pPr marL="228600" lvl="0" indent="-228600"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LED should be ON for 1second, OFF for 1second, then again ON for 1second and so on until the circuit is powered</a:t>
            </a:r>
            <a:r>
              <a:rPr lang="en-US" sz="2000" dirty="0" smtClean="0"/>
              <a:t>.</a:t>
            </a:r>
            <a:endParaRPr sz="20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8493"/>
            <a:ext cx="1028138" cy="13305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55 timer IC - Wikipedia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67" b="96500" l="10000" r="90000">
                        <a14:foregroundMark x1="36125" y1="60333" x2="36125" y2="60333"/>
                        <a14:backgroundMark x1="41625" y1="72167" x2="41625" y2="72167"/>
                        <a14:backgroundMark x1="47250" y1="82167" x2="47250" y2="82167"/>
                        <a14:backgroundMark x1="44875" y1="76333" x2="44875" y2="76333"/>
                        <a14:backgroundMark x1="56375" y1="81667" x2="56375" y2="8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919" y="154193"/>
            <a:ext cx="2608118" cy="195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Google Shape;291;p30"/>
          <p:cNvSpPr txBox="1">
            <a:spLocks/>
          </p:cNvSpPr>
          <p:nvPr/>
        </p:nvSpPr>
        <p:spPr>
          <a:xfrm>
            <a:off x="789824" y="400948"/>
            <a:ext cx="3365932" cy="1075126"/>
          </a:xfrm>
          <a:prstGeom prst="rect">
            <a:avLst/>
          </a:prstGeom>
          <a:noFill/>
          <a:ln>
            <a:noFill/>
          </a:ln>
          <a:effectLst>
            <a:outerShdw dist="38100" dir="234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IN" dirty="0" smtClean="0">
                <a:solidFill>
                  <a:schemeClr val="accent4"/>
                </a:solidFill>
              </a:rPr>
              <a:t>555 timer to the rescue!</a:t>
            </a:r>
            <a:endParaRPr lang="en-IN" dirty="0"/>
          </a:p>
        </p:txBody>
      </p:sp>
      <p:sp>
        <p:nvSpPr>
          <p:cNvPr id="54" name="Text Placeholder 2"/>
          <p:cNvSpPr txBox="1">
            <a:spLocks/>
          </p:cNvSpPr>
          <p:nvPr/>
        </p:nvSpPr>
        <p:spPr>
          <a:xfrm>
            <a:off x="647264" y="1476074"/>
            <a:ext cx="7322564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/>
            <a:r>
              <a:rPr lang="en-US" sz="1600" dirty="0" smtClean="0"/>
              <a:t>Now we know that the 555 timer IC can be </a:t>
            </a:r>
          </a:p>
          <a:p>
            <a:pPr marL="139700" indent="0"/>
            <a:r>
              <a:rPr lang="en-US" sz="1600" dirty="0" smtClean="0"/>
              <a:t>operated in 3 different modes: </a:t>
            </a:r>
            <a:r>
              <a:rPr lang="en-US" sz="1600" dirty="0" err="1"/>
              <a:t>a</a:t>
            </a:r>
            <a:r>
              <a:rPr lang="en-US" sz="1600" dirty="0" err="1" smtClean="0"/>
              <a:t>stable</a:t>
            </a:r>
            <a:r>
              <a:rPr lang="en-US" sz="1600" dirty="0" smtClean="0"/>
              <a:t>, </a:t>
            </a:r>
            <a:r>
              <a:rPr lang="en-US" sz="1600" dirty="0" err="1"/>
              <a:t>m</a:t>
            </a:r>
            <a:r>
              <a:rPr lang="en-US" sz="1600" dirty="0" err="1" smtClean="0"/>
              <a:t>onostable</a:t>
            </a:r>
            <a:r>
              <a:rPr lang="en-US" sz="1600" dirty="0" smtClean="0"/>
              <a:t> </a:t>
            </a:r>
          </a:p>
          <a:p>
            <a:pPr marL="139700" indent="0"/>
            <a:r>
              <a:rPr lang="en-US" sz="1600" dirty="0" smtClean="0"/>
              <a:t>and </a:t>
            </a:r>
            <a:r>
              <a:rPr lang="en-US" sz="1600" dirty="0" err="1"/>
              <a:t>b</a:t>
            </a:r>
            <a:r>
              <a:rPr lang="en-US" sz="1600" dirty="0" err="1" smtClean="0"/>
              <a:t>istable</a:t>
            </a:r>
            <a:r>
              <a:rPr lang="en-US" sz="1600" dirty="0" smtClean="0"/>
              <a:t>. </a:t>
            </a:r>
          </a:p>
          <a:p>
            <a:pPr marL="139700" indent="0"/>
            <a:endParaRPr lang="en-US" sz="1600" dirty="0"/>
          </a:p>
          <a:p>
            <a:pPr marL="139700" indent="0" algn="just"/>
            <a:r>
              <a:rPr lang="en-US" sz="1600" dirty="0" smtClean="0"/>
              <a:t>To get an LED to blink i.e. turn ON and OFF with the given duty cycle, we need to operate the IC in </a:t>
            </a:r>
            <a:r>
              <a:rPr lang="en-US" sz="1600" dirty="0" err="1" smtClean="0"/>
              <a:t>astable</a:t>
            </a:r>
            <a:r>
              <a:rPr lang="en-US" sz="1600" dirty="0" smtClean="0"/>
              <a:t> mode. The output in this case will be a square wave. </a:t>
            </a:r>
          </a:p>
          <a:p>
            <a:pPr marL="139700" indent="0" algn="just"/>
            <a:endParaRPr lang="en-US" sz="1600" dirty="0"/>
          </a:p>
          <a:p>
            <a:pPr marL="139700" indent="0" algn="just"/>
            <a:r>
              <a:rPr lang="en-US" sz="1600" dirty="0" smtClean="0"/>
              <a:t>As per the given instructions, the ON time is equal to the OFF time. Hence, the duty cycle is 50%. We need to design the circuit accordingly. Connecting the LED to the output pin of the IC through a resistor will make our LED blink as needed.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8493"/>
            <a:ext cx="1028138" cy="13305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dk2"/>
                </a:solidFill>
              </a:rPr>
              <a:t>PROBLEM STATEMENT</a:t>
            </a:r>
            <a:r>
              <a:rPr lang="en-US" dirty="0">
                <a:solidFill>
                  <a:schemeClr val="dk2"/>
                </a:solidFill>
              </a:rPr>
              <a:t> - </a:t>
            </a:r>
            <a:r>
              <a:rPr lang="en-US" dirty="0" smtClean="0">
                <a:solidFill>
                  <a:schemeClr val="dk2"/>
                </a:solidFill>
              </a:rPr>
              <a:t>2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2000" dirty="0" err="1" smtClean="0"/>
              <a:t>Harshad</a:t>
            </a:r>
            <a:r>
              <a:rPr lang="en-US" sz="2000" dirty="0" smtClean="0"/>
              <a:t> </a:t>
            </a:r>
            <a:r>
              <a:rPr lang="en-US" sz="2000" dirty="0"/>
              <a:t>Mehta is a busy man, and has no time to look into the lighting system of his house. Help him out and build a system that can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Check </a:t>
            </a:r>
            <a:r>
              <a:rPr lang="en-US" sz="2000" dirty="0"/>
              <a:t>if the lights are on. </a:t>
            </a:r>
          </a:p>
          <a:p>
            <a:r>
              <a:rPr lang="en-US" sz="2000" dirty="0" smtClean="0"/>
              <a:t>Check </a:t>
            </a:r>
            <a:r>
              <a:rPr lang="en-US" sz="2000" dirty="0"/>
              <a:t>if any person is present. If person is there and lights are off, the lights should be turned on</a:t>
            </a:r>
            <a:r>
              <a:rPr lang="en-US" sz="2000" dirty="0" smtClean="0"/>
              <a:t>. If </a:t>
            </a:r>
            <a:r>
              <a:rPr lang="en-US" sz="2000" dirty="0"/>
              <a:t>there is no one and the lights are on, they should be turned off. 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condition of the lights </a:t>
            </a:r>
            <a:r>
              <a:rPr lang="en-US" sz="2000" dirty="0" smtClean="0"/>
              <a:t>(whether </a:t>
            </a:r>
            <a:r>
              <a:rPr lang="en-US" sz="2000" dirty="0"/>
              <a:t>ON or OFF) should be displayed in any way you choose. Use of microcontroller is allowed.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8493"/>
            <a:ext cx="1028138" cy="133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6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5"/>
          <p:cNvSpPr txBox="1">
            <a:spLocks noGrp="1"/>
          </p:cNvSpPr>
          <p:nvPr>
            <p:ph type="title"/>
          </p:nvPr>
        </p:nvSpPr>
        <p:spPr>
          <a:xfrm>
            <a:off x="525943" y="534112"/>
            <a:ext cx="3423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PIR sensor</a:t>
            </a:r>
            <a:endParaRPr dirty="0"/>
          </a:p>
        </p:txBody>
      </p:sp>
      <p:sp>
        <p:nvSpPr>
          <p:cNvPr id="428" name="Google Shape;428;p35"/>
          <p:cNvSpPr txBox="1">
            <a:spLocks noGrp="1"/>
          </p:cNvSpPr>
          <p:nvPr>
            <p:ph type="subTitle" idx="1"/>
          </p:nvPr>
        </p:nvSpPr>
        <p:spPr>
          <a:xfrm>
            <a:off x="558286" y="1263283"/>
            <a:ext cx="24981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Passive Infrared sensor to check if there is a person or not.</a:t>
            </a:r>
          </a:p>
        </p:txBody>
      </p:sp>
      <p:sp>
        <p:nvSpPr>
          <p:cNvPr id="431" name="Google Shape;431;p35"/>
          <p:cNvSpPr txBox="1">
            <a:spLocks noGrp="1"/>
          </p:cNvSpPr>
          <p:nvPr>
            <p:ph type="title" idx="4"/>
          </p:nvPr>
        </p:nvSpPr>
        <p:spPr>
          <a:xfrm>
            <a:off x="5000225" y="3283675"/>
            <a:ext cx="3423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LDR </a:t>
            </a:r>
            <a:endParaRPr dirty="0"/>
          </a:p>
        </p:txBody>
      </p:sp>
      <p:sp>
        <p:nvSpPr>
          <p:cNvPr id="432" name="Google Shape;432;p35"/>
          <p:cNvSpPr txBox="1">
            <a:spLocks noGrp="1"/>
          </p:cNvSpPr>
          <p:nvPr>
            <p:ph type="subTitle" idx="5"/>
          </p:nvPr>
        </p:nvSpPr>
        <p:spPr>
          <a:xfrm>
            <a:off x="5926050" y="3989700"/>
            <a:ext cx="24981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Light Dependent Resistor to check whether the lights are already on. </a:t>
            </a:r>
            <a:endParaRPr dirty="0"/>
          </a:p>
        </p:txBody>
      </p:sp>
      <p:grpSp>
        <p:nvGrpSpPr>
          <p:cNvPr id="433" name="Google Shape;433;p35"/>
          <p:cNvGrpSpPr/>
          <p:nvPr/>
        </p:nvGrpSpPr>
        <p:grpSpPr>
          <a:xfrm>
            <a:off x="7729488" y="1412888"/>
            <a:ext cx="101500" cy="101550"/>
            <a:chOff x="4671750" y="3446925"/>
            <a:chExt cx="101500" cy="101550"/>
          </a:xfrm>
        </p:grpSpPr>
        <p:sp>
          <p:nvSpPr>
            <p:cNvPr id="434" name="Google Shape;434;p35"/>
            <p:cNvSpPr/>
            <p:nvPr/>
          </p:nvSpPr>
          <p:spPr>
            <a:xfrm>
              <a:off x="4671750" y="3489575"/>
              <a:ext cx="101500" cy="16225"/>
            </a:xfrm>
            <a:custGeom>
              <a:avLst/>
              <a:gdLst/>
              <a:ahLst/>
              <a:cxnLst/>
              <a:rect l="l" t="t" r="r" b="b"/>
              <a:pathLst>
                <a:path w="4060" h="649" extrusionOk="0">
                  <a:moveTo>
                    <a:pt x="324" y="1"/>
                  </a:moveTo>
                  <a:cubicBezTo>
                    <a:pt x="144" y="1"/>
                    <a:pt x="0" y="146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lnTo>
                    <a:pt x="3736" y="648"/>
                  </a:lnTo>
                  <a:cubicBezTo>
                    <a:pt x="3916" y="648"/>
                    <a:pt x="4060" y="505"/>
                    <a:pt x="4060" y="324"/>
                  </a:cubicBezTo>
                  <a:cubicBezTo>
                    <a:pt x="4060" y="146"/>
                    <a:pt x="3916" y="1"/>
                    <a:pt x="3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4714350" y="3446925"/>
              <a:ext cx="16225" cy="101550"/>
            </a:xfrm>
            <a:custGeom>
              <a:avLst/>
              <a:gdLst/>
              <a:ahLst/>
              <a:cxnLst/>
              <a:rect l="l" t="t" r="r" b="b"/>
              <a:pathLst>
                <a:path w="649" h="4062" extrusionOk="0">
                  <a:moveTo>
                    <a:pt x="325" y="1"/>
                  </a:moveTo>
                  <a:cubicBezTo>
                    <a:pt x="146" y="1"/>
                    <a:pt x="1" y="146"/>
                    <a:pt x="1" y="324"/>
                  </a:cubicBezTo>
                  <a:lnTo>
                    <a:pt x="1" y="3738"/>
                  </a:lnTo>
                  <a:cubicBezTo>
                    <a:pt x="1" y="3917"/>
                    <a:pt x="146" y="4062"/>
                    <a:pt x="325" y="4062"/>
                  </a:cubicBezTo>
                  <a:cubicBezTo>
                    <a:pt x="506" y="4062"/>
                    <a:pt x="648" y="3917"/>
                    <a:pt x="648" y="3738"/>
                  </a:cubicBezTo>
                  <a:lnTo>
                    <a:pt x="648" y="324"/>
                  </a:lnTo>
                  <a:cubicBezTo>
                    <a:pt x="648" y="146"/>
                    <a:pt x="504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35"/>
          <p:cNvGrpSpPr/>
          <p:nvPr/>
        </p:nvGrpSpPr>
        <p:grpSpPr>
          <a:xfrm>
            <a:off x="1621763" y="2571738"/>
            <a:ext cx="101500" cy="101550"/>
            <a:chOff x="4671750" y="3446925"/>
            <a:chExt cx="101500" cy="101550"/>
          </a:xfrm>
        </p:grpSpPr>
        <p:sp>
          <p:nvSpPr>
            <p:cNvPr id="446" name="Google Shape;446;p35"/>
            <p:cNvSpPr/>
            <p:nvPr/>
          </p:nvSpPr>
          <p:spPr>
            <a:xfrm>
              <a:off x="4671750" y="3489575"/>
              <a:ext cx="101500" cy="16225"/>
            </a:xfrm>
            <a:custGeom>
              <a:avLst/>
              <a:gdLst/>
              <a:ahLst/>
              <a:cxnLst/>
              <a:rect l="l" t="t" r="r" b="b"/>
              <a:pathLst>
                <a:path w="4060" h="649" extrusionOk="0">
                  <a:moveTo>
                    <a:pt x="324" y="1"/>
                  </a:moveTo>
                  <a:cubicBezTo>
                    <a:pt x="144" y="1"/>
                    <a:pt x="0" y="146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lnTo>
                    <a:pt x="3736" y="648"/>
                  </a:lnTo>
                  <a:cubicBezTo>
                    <a:pt x="3916" y="648"/>
                    <a:pt x="4060" y="505"/>
                    <a:pt x="4060" y="324"/>
                  </a:cubicBezTo>
                  <a:cubicBezTo>
                    <a:pt x="4060" y="146"/>
                    <a:pt x="3916" y="1"/>
                    <a:pt x="3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4714350" y="3446925"/>
              <a:ext cx="16225" cy="101550"/>
            </a:xfrm>
            <a:custGeom>
              <a:avLst/>
              <a:gdLst/>
              <a:ahLst/>
              <a:cxnLst/>
              <a:rect l="l" t="t" r="r" b="b"/>
              <a:pathLst>
                <a:path w="649" h="4062" extrusionOk="0">
                  <a:moveTo>
                    <a:pt x="325" y="1"/>
                  </a:moveTo>
                  <a:cubicBezTo>
                    <a:pt x="146" y="1"/>
                    <a:pt x="1" y="146"/>
                    <a:pt x="1" y="324"/>
                  </a:cubicBezTo>
                  <a:lnTo>
                    <a:pt x="1" y="3738"/>
                  </a:lnTo>
                  <a:cubicBezTo>
                    <a:pt x="1" y="3917"/>
                    <a:pt x="146" y="4062"/>
                    <a:pt x="325" y="4062"/>
                  </a:cubicBezTo>
                  <a:cubicBezTo>
                    <a:pt x="506" y="4062"/>
                    <a:pt x="648" y="3917"/>
                    <a:pt x="648" y="3738"/>
                  </a:cubicBezTo>
                  <a:lnTo>
                    <a:pt x="648" y="324"/>
                  </a:lnTo>
                  <a:cubicBezTo>
                    <a:pt x="648" y="146"/>
                    <a:pt x="504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HC-SR501 PIR Motion Sensor Module - Elektor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04" b="89959" l="5625" r="93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43" y="2921118"/>
            <a:ext cx="1801621" cy="163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nvento 5PCS Photoresistor LDR CDS 5mm Light-Dependent Resistor Sensor  GL5516 DIY: Amazon.in: Industrial &amp;amp; Scientific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32" b="98538" l="9942" r="8947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822" y="466751"/>
            <a:ext cx="1410332" cy="141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rduino Uno Rev3 | Arduino Official Store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733" b="97867" l="2600" r="98600">
                        <a14:foregroundMark x1="36000" y1="78667" x2="36000" y2="78667"/>
                        <a14:foregroundMark x1="34800" y1="75733" x2="34800" y2="75733"/>
                        <a14:foregroundMark x1="38800" y1="75200" x2="38800" y2="75200"/>
                        <a14:foregroundMark x1="38800" y1="75200" x2="38800" y2="75200"/>
                        <a14:foregroundMark x1="44400" y1="77600" x2="44400" y2="77600"/>
                        <a14:foregroundMark x1="63000" y1="91733" x2="63000" y2="917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561" y="1610805"/>
            <a:ext cx="2719489" cy="203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2119745" y="2921118"/>
            <a:ext cx="1215737" cy="47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926050" y="1610805"/>
            <a:ext cx="1249050" cy="550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19745" y="2673288"/>
            <a:ext cx="936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503455" y="1956027"/>
            <a:ext cx="901448" cy="314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560726" y="3480490"/>
            <a:ext cx="1" cy="64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Light-emitting diode - Wikipedi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853" y="4169319"/>
            <a:ext cx="1079745" cy="80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675909" y="373972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55" name="Google Shape;427;p35"/>
          <p:cNvSpPr txBox="1">
            <a:spLocks noGrp="1"/>
          </p:cNvSpPr>
          <p:nvPr>
            <p:ph type="title"/>
          </p:nvPr>
        </p:nvSpPr>
        <p:spPr>
          <a:xfrm>
            <a:off x="3453935" y="1048782"/>
            <a:ext cx="3650587" cy="7282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Microcontroller</a:t>
            </a:r>
            <a:endParaRPr sz="28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8493"/>
            <a:ext cx="1028138" cy="13305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does it function?</a:t>
            </a:r>
            <a:endParaRPr dirty="0"/>
          </a:p>
        </p:txBody>
      </p:sp>
      <p:sp>
        <p:nvSpPr>
          <p:cNvPr id="357" name="Google Shape;357;p32"/>
          <p:cNvSpPr txBox="1">
            <a:spLocks noGrp="1"/>
          </p:cNvSpPr>
          <p:nvPr>
            <p:ph type="title" idx="2"/>
          </p:nvPr>
        </p:nvSpPr>
        <p:spPr>
          <a:xfrm>
            <a:off x="1260257" y="1427500"/>
            <a:ext cx="574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First, </a:t>
            </a:r>
            <a:r>
              <a:rPr lang="en-US" dirty="0" smtClean="0"/>
              <a:t>the input from LDR is checked. </a:t>
            </a:r>
            <a:endParaRPr dirty="0"/>
          </a:p>
        </p:txBody>
      </p:sp>
      <p:sp>
        <p:nvSpPr>
          <p:cNvPr id="359" name="Google Shape;359;p32"/>
          <p:cNvSpPr txBox="1">
            <a:spLocks noGrp="1"/>
          </p:cNvSpPr>
          <p:nvPr>
            <p:ph type="title" idx="3"/>
          </p:nvPr>
        </p:nvSpPr>
        <p:spPr>
          <a:xfrm>
            <a:off x="720000" y="1427500"/>
            <a:ext cx="525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360" name="Google Shape;360;p32"/>
          <p:cNvSpPr txBox="1">
            <a:spLocks noGrp="1"/>
          </p:cNvSpPr>
          <p:nvPr>
            <p:ph type="title" idx="4"/>
          </p:nvPr>
        </p:nvSpPr>
        <p:spPr>
          <a:xfrm>
            <a:off x="1260257" y="2226609"/>
            <a:ext cx="574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Then, the input from PIR is checked.</a:t>
            </a:r>
            <a:endParaRPr dirty="0"/>
          </a:p>
        </p:txBody>
      </p:sp>
      <p:sp>
        <p:nvSpPr>
          <p:cNvPr id="362" name="Google Shape;362;p32"/>
          <p:cNvSpPr txBox="1">
            <a:spLocks noGrp="1"/>
          </p:cNvSpPr>
          <p:nvPr>
            <p:ph type="title" idx="6"/>
          </p:nvPr>
        </p:nvSpPr>
        <p:spPr>
          <a:xfrm>
            <a:off x="735257" y="2226609"/>
            <a:ext cx="525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365" name="Google Shape;365;p32"/>
          <p:cNvSpPr txBox="1">
            <a:spLocks noGrp="1"/>
          </p:cNvSpPr>
          <p:nvPr>
            <p:ph type="title" idx="9"/>
          </p:nvPr>
        </p:nvSpPr>
        <p:spPr>
          <a:xfrm>
            <a:off x="735257" y="3034609"/>
            <a:ext cx="525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5" name="Google Shape;360;p32"/>
          <p:cNvSpPr txBox="1">
            <a:spLocks noGrp="1"/>
          </p:cNvSpPr>
          <p:nvPr>
            <p:ph type="title" idx="4"/>
          </p:nvPr>
        </p:nvSpPr>
        <p:spPr>
          <a:xfrm>
            <a:off x="1260257" y="3025718"/>
            <a:ext cx="574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Based on </a:t>
            </a:r>
            <a:r>
              <a:rPr lang="en-US" dirty="0" smtClean="0"/>
              <a:t>the </a:t>
            </a:r>
            <a:r>
              <a:rPr lang="en-US" dirty="0"/>
              <a:t>inputs from the sensors, the output of </a:t>
            </a:r>
            <a:r>
              <a:rPr lang="en-US" dirty="0" smtClean="0"/>
              <a:t>the lights is set for each condition.</a:t>
            </a:r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8493"/>
            <a:ext cx="1028138" cy="13305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16"/>
            <a:ext cx="9144000" cy="5109667"/>
          </a:xfrm>
          <a:prstGeom prst="rect">
            <a:avLst/>
          </a:prstGeom>
        </p:spPr>
      </p:pic>
      <p:sp>
        <p:nvSpPr>
          <p:cNvPr id="370" name="Google Shape;370;p33"/>
          <p:cNvSpPr/>
          <p:nvPr/>
        </p:nvSpPr>
        <p:spPr>
          <a:xfrm>
            <a:off x="5103900" y="1161600"/>
            <a:ext cx="3320100" cy="282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5272650" y="1349550"/>
            <a:ext cx="2982600" cy="24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This picture came with the template and looked relevant.</a:t>
            </a:r>
            <a:endParaRPr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37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8"/>
          <p:cNvSpPr txBox="1">
            <a:spLocks noGrp="1"/>
          </p:cNvSpPr>
          <p:nvPr>
            <p:ph type="title"/>
          </p:nvPr>
        </p:nvSpPr>
        <p:spPr>
          <a:xfrm>
            <a:off x="1699909" y="1456700"/>
            <a:ext cx="5744182" cy="18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THANK YOU!</a:t>
            </a:r>
            <a:endParaRPr sz="7200" dirty="0"/>
          </a:p>
        </p:txBody>
      </p:sp>
      <p:sp>
        <p:nvSpPr>
          <p:cNvPr id="568" name="Google Shape;568;p38"/>
          <p:cNvSpPr txBox="1">
            <a:spLocks noGrp="1"/>
          </p:cNvSpPr>
          <p:nvPr>
            <p:ph type="subTitle" idx="1"/>
          </p:nvPr>
        </p:nvSpPr>
        <p:spPr>
          <a:xfrm>
            <a:off x="2391900" y="3035150"/>
            <a:ext cx="43602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smtClean="0"/>
              <a:t>- TEAM IEEE UVCE PES</a:t>
            </a:r>
            <a:endParaRPr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8493"/>
            <a:ext cx="1028138" cy="13305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Bundle by Slidesgo">
  <a:themeElements>
    <a:clrScheme name="Simple Light">
      <a:dk1>
        <a:srgbClr val="202237"/>
      </a:dk1>
      <a:lt1>
        <a:srgbClr val="FFFFFF"/>
      </a:lt1>
      <a:dk2>
        <a:srgbClr val="252A51"/>
      </a:dk2>
      <a:lt2>
        <a:srgbClr val="F1E0DA"/>
      </a:lt2>
      <a:accent1>
        <a:srgbClr val="D6C3BD"/>
      </a:accent1>
      <a:accent2>
        <a:srgbClr val="EFEFEF"/>
      </a:accent2>
      <a:accent3>
        <a:srgbClr val="E8A19D"/>
      </a:accent3>
      <a:accent4>
        <a:srgbClr val="FF2C58"/>
      </a:accent4>
      <a:accent5>
        <a:srgbClr val="A00A35"/>
      </a:accent5>
      <a:accent6>
        <a:srgbClr val="630216"/>
      </a:accent6>
      <a:hlink>
        <a:srgbClr val="2022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409</Words>
  <Application>Microsoft Office PowerPoint</Application>
  <PresentationFormat>On-screen Show (16:9)</PresentationFormat>
  <Paragraphs>40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Oswald</vt:lpstr>
      <vt:lpstr>Arial</vt:lpstr>
      <vt:lpstr>Didact Gothic</vt:lpstr>
      <vt:lpstr>Work Sans</vt:lpstr>
      <vt:lpstr>Technology Bundle by Slidesgo</vt:lpstr>
      <vt:lpstr>VOLTORB  MAY</vt:lpstr>
      <vt:lpstr>PROBLEM STATEMENT - 1</vt:lpstr>
      <vt:lpstr>PowerPoint Presentation</vt:lpstr>
      <vt:lpstr>PROBLEM STATEMENT - 2</vt:lpstr>
      <vt:lpstr>PIR sensor</vt:lpstr>
      <vt:lpstr>How does it function?</vt:lpstr>
      <vt:lpstr>This picture came with the template and looked relevant.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VOLTORB  MAY</dc:title>
  <dc:creator>admin</dc:creator>
  <cp:lastModifiedBy>admin</cp:lastModifiedBy>
  <cp:revision>10</cp:revision>
  <dcterms:modified xsi:type="dcterms:W3CDTF">2021-06-08T13:37:22Z</dcterms:modified>
</cp:coreProperties>
</file>