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p:regular r:id="rId13"/>
      <p:bold r:id="rId14"/>
      <p:italic r:id="rId15"/>
      <p:boldItalic r:id="rId16"/>
    </p:embeddedFont>
    <p:embeddedFont>
      <p:font typeface="Montserrat"/>
      <p:regular r:id="rId17"/>
      <p:bold r:id="rId18"/>
      <p:italic r:id="rId19"/>
      <p:boldItalic r:id="rId20"/>
    </p:embeddedFont>
    <p:embeddedFont>
      <p:font typeface="Fira Sans Medium"/>
      <p:regular r:id="rId21"/>
      <p:bold r:id="rId22"/>
      <p:italic r:id="rId23"/>
      <p:boldItalic r:id="rId24"/>
    </p:embeddedFont>
    <p:embeddedFont>
      <p:font typeface="Fira Sans SemiBold"/>
      <p:regular r:id="rId25"/>
      <p:bold r:id="rId26"/>
      <p:italic r:id="rId27"/>
      <p:boldItalic r:id="rId28"/>
    </p:embeddedFont>
    <p:embeddedFont>
      <p:font typeface="Fira Sans"/>
      <p:regular r:id="rId29"/>
      <p:bold r:id="rId30"/>
      <p:italic r:id="rId31"/>
      <p:boldItalic r:id="rId32"/>
    </p:embeddedFont>
    <p:embeddedFont>
      <p:font typeface="Fira Sans Ligh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FiraSansMedium-bold.fntdata"/><Relationship Id="rId21" Type="http://schemas.openxmlformats.org/officeDocument/2006/relationships/font" Target="fonts/FiraSansMedium-regular.fntdata"/><Relationship Id="rId24" Type="http://schemas.openxmlformats.org/officeDocument/2006/relationships/font" Target="fonts/FiraSansMedium-boldItalic.fntdata"/><Relationship Id="rId23" Type="http://schemas.openxmlformats.org/officeDocument/2006/relationships/font" Target="fonts/FiraSansMedium-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SemiBold-bold.fntdata"/><Relationship Id="rId25" Type="http://schemas.openxmlformats.org/officeDocument/2006/relationships/font" Target="fonts/FiraSansSemiBold-regular.fntdata"/><Relationship Id="rId28" Type="http://schemas.openxmlformats.org/officeDocument/2006/relationships/font" Target="fonts/FiraSansSemiBold-boldItalic.fntdata"/><Relationship Id="rId27" Type="http://schemas.openxmlformats.org/officeDocument/2006/relationships/font" Target="fonts/FiraSansSemi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italic.fntdata"/><Relationship Id="rId30" Type="http://schemas.openxmlformats.org/officeDocument/2006/relationships/font" Target="fonts/FiraSans-bold.fntdata"/><Relationship Id="rId11" Type="http://schemas.openxmlformats.org/officeDocument/2006/relationships/slide" Target="slides/slide7.xml"/><Relationship Id="rId33" Type="http://schemas.openxmlformats.org/officeDocument/2006/relationships/font" Target="fonts/FiraSansLight-regular.fntdata"/><Relationship Id="rId10" Type="http://schemas.openxmlformats.org/officeDocument/2006/relationships/slide" Target="slides/slide6.xml"/><Relationship Id="rId32" Type="http://schemas.openxmlformats.org/officeDocument/2006/relationships/font" Target="fonts/FiraSans-boldItalic.fntdata"/><Relationship Id="rId13" Type="http://schemas.openxmlformats.org/officeDocument/2006/relationships/font" Target="fonts/Roboto-regular.fntdata"/><Relationship Id="rId35" Type="http://schemas.openxmlformats.org/officeDocument/2006/relationships/font" Target="fonts/FiraSansLight-italic.fntdata"/><Relationship Id="rId12" Type="http://schemas.openxmlformats.org/officeDocument/2006/relationships/slide" Target="slides/slide8.xml"/><Relationship Id="rId34" Type="http://schemas.openxmlformats.org/officeDocument/2006/relationships/font" Target="fonts/FiraSansLight-bold.fntdata"/><Relationship Id="rId15" Type="http://schemas.openxmlformats.org/officeDocument/2006/relationships/font" Target="fonts/Roboto-italic.fntdata"/><Relationship Id="rId14" Type="http://schemas.openxmlformats.org/officeDocument/2006/relationships/font" Target="fonts/Roboto-bold.fntdata"/><Relationship Id="rId36" Type="http://schemas.openxmlformats.org/officeDocument/2006/relationships/font" Target="fonts/FiraSansLight-boldItalic.fntdata"/><Relationship Id="rId17" Type="http://schemas.openxmlformats.org/officeDocument/2006/relationships/font" Target="fonts/Montserrat-regular.fntdata"/><Relationship Id="rId16" Type="http://schemas.openxmlformats.org/officeDocument/2006/relationships/font" Target="fonts/Roboto-boldItalic.fntdata"/><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41a98d525d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1a98d525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1"/>
            </a:gs>
            <a:gs pos="100000">
              <a:schemeClr val="dk1"/>
            </a:gs>
          </a:gsLst>
          <a:lin ang="0" scaled="0"/>
        </a:gradFill>
      </p:bgPr>
    </p:bg>
    <p:spTree>
      <p:nvGrpSpPr>
        <p:cNvPr id="10" name="Shape 10"/>
        <p:cNvGrpSpPr/>
        <p:nvPr/>
      </p:nvGrpSpPr>
      <p:grpSpPr>
        <a:xfrm>
          <a:off x="0" y="0"/>
          <a:ext cx="0" cy="0"/>
          <a:chOff x="0" y="0"/>
          <a:chExt cx="0" cy="0"/>
        </a:xfrm>
      </p:grpSpPr>
      <p:sp>
        <p:nvSpPr>
          <p:cNvPr id="11" name="Google Shape;11;p2"/>
          <p:cNvSpPr/>
          <p:nvPr/>
        </p:nvSpPr>
        <p:spPr>
          <a:xfrm>
            <a:off x="4745725" y="0"/>
            <a:ext cx="4406366" cy="5143500"/>
          </a:xfrm>
          <a:custGeom>
            <a:rect b="b" l="l" r="r" t="t"/>
            <a:pathLst>
              <a:path extrusionOk="0" h="6858000" w="6228079">
                <a:moveTo>
                  <a:pt x="0" y="0"/>
                </a:moveTo>
                <a:cubicBezTo>
                  <a:pt x="1192022" y="1180275"/>
                  <a:pt x="1930400" y="2817749"/>
                  <a:pt x="1930400" y="4627690"/>
                </a:cubicBezTo>
                <a:cubicBezTo>
                  <a:pt x="1931225" y="5388331"/>
                  <a:pt x="1798574" y="6143219"/>
                  <a:pt x="1538478" y="6858000"/>
                </a:cubicBezTo>
                <a:lnTo>
                  <a:pt x="6228080" y="6858000"/>
                </a:lnTo>
                <a:lnTo>
                  <a:pt x="6228080" y="0"/>
                </a:lnTo>
                <a:close/>
              </a:path>
            </a:pathLst>
          </a:custGeom>
          <a:gradFill>
            <a:gsLst>
              <a:gs pos="0">
                <a:schemeClr val="accent2"/>
              </a:gs>
              <a:gs pos="72000">
                <a:schemeClr val="accent3"/>
              </a:gs>
              <a:gs pos="100000">
                <a:schemeClr val="accent3"/>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4907910" y="0"/>
            <a:ext cx="4243868" cy="5143500"/>
          </a:xfrm>
          <a:custGeom>
            <a:rect b="b" l="l" r="r" t="t"/>
            <a:pathLst>
              <a:path extrusionOk="0" h="6858000" w="5998400">
                <a:moveTo>
                  <a:pt x="2752407" y="0"/>
                </a:moveTo>
                <a:cubicBezTo>
                  <a:pt x="2856294" y="466997"/>
                  <a:pt x="2908554" y="943991"/>
                  <a:pt x="2908300" y="1422400"/>
                </a:cubicBezTo>
                <a:cubicBezTo>
                  <a:pt x="2908300" y="3686239"/>
                  <a:pt x="1753171" y="5680139"/>
                  <a:pt x="0" y="6847206"/>
                </a:cubicBezTo>
                <a:lnTo>
                  <a:pt x="0" y="6858000"/>
                </a:lnTo>
                <a:lnTo>
                  <a:pt x="5998401" y="6858000"/>
                </a:lnTo>
                <a:lnTo>
                  <a:pt x="5998401" y="0"/>
                </a:lnTo>
                <a:close/>
              </a:path>
            </a:pathLst>
          </a:custGeom>
          <a:gradFill>
            <a:gsLst>
              <a:gs pos="0">
                <a:schemeClr val="accent3"/>
              </a:gs>
              <a:gs pos="100000">
                <a:schemeClr val="accent4"/>
              </a:gs>
            </a:gsLst>
            <a:lin ang="5400012" scaled="0"/>
          </a:gradFill>
          <a:ln>
            <a:noFill/>
          </a:ln>
          <a:effectLst>
            <a:outerShdw blurRad="571500" rotWithShape="0" algn="bl" dir="10800000" dist="19050">
              <a:schemeClr val="dk1">
                <a:alpha val="35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6451122" y="0"/>
            <a:ext cx="2697686" cy="3605879"/>
          </a:xfrm>
          <a:custGeom>
            <a:rect b="b" l="l" r="r" t="t"/>
            <a:pathLst>
              <a:path extrusionOk="0" h="4807839" w="3812984">
                <a:moveTo>
                  <a:pt x="3812984" y="4807839"/>
                </a:moveTo>
                <a:lnTo>
                  <a:pt x="3812984" y="0"/>
                </a:lnTo>
                <a:lnTo>
                  <a:pt x="0" y="0"/>
                </a:lnTo>
                <a:cubicBezTo>
                  <a:pt x="1961959" y="853313"/>
                  <a:pt x="3421634" y="2644648"/>
                  <a:pt x="3812984" y="4807839"/>
                </a:cubicBezTo>
                <a:close/>
              </a:path>
            </a:pathLst>
          </a:custGeom>
          <a:gradFill>
            <a:gsLst>
              <a:gs pos="0">
                <a:schemeClr val="accent4"/>
              </a:gs>
              <a:gs pos="100000">
                <a:schemeClr val="accent5"/>
              </a:gs>
            </a:gsLst>
            <a:lin ang="5400012" scaled="0"/>
          </a:gradFill>
          <a:ln>
            <a:noFill/>
          </a:ln>
          <a:effectLst>
            <a:outerShdw blurRad="571500" rotWithShape="0" algn="bl" dir="10800000" dist="19050">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txBox="1"/>
          <p:nvPr>
            <p:ph type="ctrTitle"/>
          </p:nvPr>
        </p:nvSpPr>
        <p:spPr>
          <a:xfrm>
            <a:off x="779100" y="1991825"/>
            <a:ext cx="5577600" cy="11598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_1">
    <p:bg>
      <p:bgPr>
        <a:gradFill>
          <a:gsLst>
            <a:gs pos="0">
              <a:schemeClr val="accent2"/>
            </a:gs>
            <a:gs pos="72000">
              <a:schemeClr val="accent3"/>
            </a:gs>
            <a:gs pos="100000">
              <a:schemeClr val="accent3"/>
            </a:gs>
          </a:gsLst>
          <a:lin ang="5400700" scaled="0"/>
        </a:gradFill>
      </p:bgPr>
    </p:bg>
    <p:spTree>
      <p:nvGrpSpPr>
        <p:cNvPr id="73" name="Shape 73"/>
        <p:cNvGrpSpPr/>
        <p:nvPr/>
      </p:nvGrpSpPr>
      <p:grpSpPr>
        <a:xfrm>
          <a:off x="0" y="0"/>
          <a:ext cx="0" cy="0"/>
          <a:chOff x="0" y="0"/>
          <a:chExt cx="0" cy="0"/>
        </a:xfrm>
      </p:grpSpPr>
      <p:sp>
        <p:nvSpPr>
          <p:cNvPr id="74" name="Google Shape;74;p11"/>
          <p:cNvSpPr/>
          <p:nvPr/>
        </p:nvSpPr>
        <p:spPr>
          <a:xfrm rot="10800000">
            <a:off x="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FFFFFF">
              <a:alpha val="206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75" name="Google Shape;75;p11"/>
          <p:cNvSpPr/>
          <p:nvPr/>
        </p:nvSpPr>
        <p:spPr>
          <a:xfrm rot="10800000">
            <a:off x="7"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FFFFFF">
              <a:alpha val="206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76" name="Google Shape;76;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7" name="Google Shape;77;p11"/>
          <p:cNvSpPr/>
          <p:nvPr/>
        </p:nvSpPr>
        <p:spPr>
          <a:xfrm>
            <a:off x="721700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FFFFFF">
              <a:alpha val="206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78" name="Google Shape;78;p11"/>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FFFFFF">
              <a:alpha val="206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79" name="Google Shape;79;p11"/>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80" name="Google Shape;80;p11"/>
          <p:cNvSpPr/>
          <p:nvPr/>
        </p:nvSpPr>
        <p:spPr>
          <a:xfrm rot="10800000">
            <a:off x="9" y="3749421"/>
            <a:ext cx="1378553"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4"/>
            </a:gs>
            <a:gs pos="100000">
              <a:schemeClr val="accent2"/>
            </a:gs>
          </a:gsLst>
          <a:lin ang="0" scaled="0"/>
        </a:gradFill>
      </p:bgPr>
    </p:bg>
    <p:spTree>
      <p:nvGrpSpPr>
        <p:cNvPr id="15" name="Shape 15"/>
        <p:cNvGrpSpPr/>
        <p:nvPr/>
      </p:nvGrpSpPr>
      <p:grpSpPr>
        <a:xfrm>
          <a:off x="0" y="0"/>
          <a:ext cx="0" cy="0"/>
          <a:chOff x="0" y="0"/>
          <a:chExt cx="0" cy="0"/>
        </a:xfrm>
      </p:grpSpPr>
      <p:sp>
        <p:nvSpPr>
          <p:cNvPr id="16" name="Google Shape;16;p3"/>
          <p:cNvSpPr/>
          <p:nvPr/>
        </p:nvSpPr>
        <p:spPr>
          <a:xfrm>
            <a:off x="4745725" y="0"/>
            <a:ext cx="4406366" cy="5143500"/>
          </a:xfrm>
          <a:custGeom>
            <a:rect b="b" l="l" r="r" t="t"/>
            <a:pathLst>
              <a:path extrusionOk="0" h="6858000" w="6228079">
                <a:moveTo>
                  <a:pt x="0" y="0"/>
                </a:moveTo>
                <a:cubicBezTo>
                  <a:pt x="1192022" y="1180275"/>
                  <a:pt x="1930400" y="2817749"/>
                  <a:pt x="1930400" y="4627690"/>
                </a:cubicBezTo>
                <a:cubicBezTo>
                  <a:pt x="1931225" y="5388331"/>
                  <a:pt x="1798574" y="6143219"/>
                  <a:pt x="1538478" y="6858000"/>
                </a:cubicBezTo>
                <a:lnTo>
                  <a:pt x="6228080" y="6858000"/>
                </a:lnTo>
                <a:lnTo>
                  <a:pt x="6228080" y="0"/>
                </a:lnTo>
                <a:close/>
              </a:path>
            </a:pathLst>
          </a:custGeom>
          <a:gradFill>
            <a:gsLst>
              <a:gs pos="0">
                <a:schemeClr val="accent4"/>
              </a:gs>
              <a:gs pos="100000">
                <a:schemeClr val="accent3"/>
              </a:gs>
            </a:gsLst>
            <a:lin ang="5400012" scaled="0"/>
          </a:gradFill>
          <a:ln>
            <a:noFill/>
          </a:ln>
          <a:effectLst>
            <a:outerShdw blurRad="571500" rotWithShape="0" algn="bl" dir="10800000" dist="19050">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7" name="Google Shape;17;p3"/>
          <p:cNvSpPr/>
          <p:nvPr/>
        </p:nvSpPr>
        <p:spPr>
          <a:xfrm>
            <a:off x="4907910" y="0"/>
            <a:ext cx="4243868" cy="5143500"/>
          </a:xfrm>
          <a:custGeom>
            <a:rect b="b" l="l" r="r" t="t"/>
            <a:pathLst>
              <a:path extrusionOk="0" h="6858000" w="5998400">
                <a:moveTo>
                  <a:pt x="2752407" y="0"/>
                </a:moveTo>
                <a:cubicBezTo>
                  <a:pt x="2856294" y="466997"/>
                  <a:pt x="2908554" y="943991"/>
                  <a:pt x="2908300" y="1422400"/>
                </a:cubicBezTo>
                <a:cubicBezTo>
                  <a:pt x="2908300" y="3686239"/>
                  <a:pt x="1753171" y="5680139"/>
                  <a:pt x="0" y="6847206"/>
                </a:cubicBezTo>
                <a:lnTo>
                  <a:pt x="0" y="6858000"/>
                </a:lnTo>
                <a:lnTo>
                  <a:pt x="5998401" y="6858000"/>
                </a:lnTo>
                <a:lnTo>
                  <a:pt x="5998401" y="0"/>
                </a:lnTo>
                <a:close/>
              </a:path>
            </a:pathLst>
          </a:custGeom>
          <a:gradFill>
            <a:gsLst>
              <a:gs pos="0">
                <a:schemeClr val="accent4"/>
              </a:gs>
              <a:gs pos="100000">
                <a:schemeClr val="accent5"/>
              </a:gs>
            </a:gsLst>
            <a:lin ang="5400012" scaled="0"/>
          </a:gradFill>
          <a:ln>
            <a:noFill/>
          </a:ln>
          <a:effectLst>
            <a:outerShdw blurRad="571500" rotWithShape="0" algn="bl" dir="10800000" dist="19050">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8" name="Google Shape;18;p3"/>
          <p:cNvSpPr/>
          <p:nvPr/>
        </p:nvSpPr>
        <p:spPr>
          <a:xfrm>
            <a:off x="6451122" y="0"/>
            <a:ext cx="2697686" cy="3605879"/>
          </a:xfrm>
          <a:custGeom>
            <a:rect b="b" l="l" r="r" t="t"/>
            <a:pathLst>
              <a:path extrusionOk="0" h="4807839" w="3812984">
                <a:moveTo>
                  <a:pt x="3812984" y="4807839"/>
                </a:moveTo>
                <a:lnTo>
                  <a:pt x="3812984" y="0"/>
                </a:lnTo>
                <a:lnTo>
                  <a:pt x="0" y="0"/>
                </a:lnTo>
                <a:cubicBezTo>
                  <a:pt x="1961959" y="853313"/>
                  <a:pt x="3421634" y="2644648"/>
                  <a:pt x="3812984" y="4807839"/>
                </a:cubicBezTo>
                <a:close/>
              </a:path>
            </a:pathLst>
          </a:custGeom>
          <a:gradFill>
            <a:gsLst>
              <a:gs pos="0">
                <a:schemeClr val="accent5"/>
              </a:gs>
              <a:gs pos="100000">
                <a:schemeClr val="accent6"/>
              </a:gs>
            </a:gsLst>
            <a:lin ang="5400012" scaled="0"/>
          </a:gradFill>
          <a:ln>
            <a:noFill/>
          </a:ln>
          <a:effectLst>
            <a:outerShdw blurRad="571500" rotWithShape="0" algn="bl" dir="10800000" dist="19050">
              <a:schemeClr val="dk1">
                <a:alpha val="30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3"/>
          <p:cNvSpPr txBox="1"/>
          <p:nvPr>
            <p:ph type="ctrTitle"/>
          </p:nvPr>
        </p:nvSpPr>
        <p:spPr>
          <a:xfrm>
            <a:off x="779100" y="1984688"/>
            <a:ext cx="5040600" cy="632100"/>
          </a:xfrm>
          <a:prstGeom prst="rect">
            <a:avLst/>
          </a:prstGeom>
        </p:spPr>
        <p:txBody>
          <a:bodyPr anchorCtr="0" anchor="b" bIns="0" lIns="0" spcFirstLastPara="1" rIns="0" wrap="square" tIns="0">
            <a:noAutofit/>
          </a:bodyPr>
          <a:lstStyle>
            <a:lvl1pPr lvl="0" rtl="0">
              <a:spcBef>
                <a:spcPts val="0"/>
              </a:spcBef>
              <a:spcAft>
                <a:spcPts val="0"/>
              </a:spcAft>
              <a:buClr>
                <a:schemeClr val="lt1"/>
              </a:buClr>
              <a:buSzPts val="4400"/>
              <a:buNone/>
              <a:defRPr sz="4400">
                <a:solidFill>
                  <a:schemeClr val="lt1"/>
                </a:solidFill>
              </a:defRPr>
            </a:lvl1pPr>
            <a:lvl2pPr lvl="1" rtl="0">
              <a:spcBef>
                <a:spcPts val="0"/>
              </a:spcBef>
              <a:spcAft>
                <a:spcPts val="0"/>
              </a:spcAft>
              <a:buClr>
                <a:schemeClr val="lt1"/>
              </a:buClr>
              <a:buSzPts val="4400"/>
              <a:buNone/>
              <a:defRPr sz="4400">
                <a:solidFill>
                  <a:schemeClr val="lt1"/>
                </a:solidFill>
              </a:defRPr>
            </a:lvl2pPr>
            <a:lvl3pPr lvl="2" rtl="0">
              <a:spcBef>
                <a:spcPts val="0"/>
              </a:spcBef>
              <a:spcAft>
                <a:spcPts val="0"/>
              </a:spcAft>
              <a:buClr>
                <a:schemeClr val="lt1"/>
              </a:buClr>
              <a:buSzPts val="4400"/>
              <a:buNone/>
              <a:defRPr sz="4400">
                <a:solidFill>
                  <a:schemeClr val="lt1"/>
                </a:solidFill>
              </a:defRPr>
            </a:lvl3pPr>
            <a:lvl4pPr lvl="3" rtl="0">
              <a:spcBef>
                <a:spcPts val="0"/>
              </a:spcBef>
              <a:spcAft>
                <a:spcPts val="0"/>
              </a:spcAft>
              <a:buClr>
                <a:schemeClr val="lt1"/>
              </a:buClr>
              <a:buSzPts val="4400"/>
              <a:buNone/>
              <a:defRPr sz="4400">
                <a:solidFill>
                  <a:schemeClr val="lt1"/>
                </a:solidFill>
              </a:defRPr>
            </a:lvl4pPr>
            <a:lvl5pPr lvl="4" rtl="0">
              <a:spcBef>
                <a:spcPts val="0"/>
              </a:spcBef>
              <a:spcAft>
                <a:spcPts val="0"/>
              </a:spcAft>
              <a:buClr>
                <a:schemeClr val="lt1"/>
              </a:buClr>
              <a:buSzPts val="4400"/>
              <a:buNone/>
              <a:defRPr sz="4400">
                <a:solidFill>
                  <a:schemeClr val="lt1"/>
                </a:solidFill>
              </a:defRPr>
            </a:lvl5pPr>
            <a:lvl6pPr lvl="5" rtl="0">
              <a:spcBef>
                <a:spcPts val="0"/>
              </a:spcBef>
              <a:spcAft>
                <a:spcPts val="0"/>
              </a:spcAft>
              <a:buClr>
                <a:schemeClr val="lt1"/>
              </a:buClr>
              <a:buSzPts val="4400"/>
              <a:buNone/>
              <a:defRPr sz="4400">
                <a:solidFill>
                  <a:schemeClr val="lt1"/>
                </a:solidFill>
              </a:defRPr>
            </a:lvl6pPr>
            <a:lvl7pPr lvl="6" rtl="0">
              <a:spcBef>
                <a:spcPts val="0"/>
              </a:spcBef>
              <a:spcAft>
                <a:spcPts val="0"/>
              </a:spcAft>
              <a:buClr>
                <a:schemeClr val="lt1"/>
              </a:buClr>
              <a:buSzPts val="4400"/>
              <a:buNone/>
              <a:defRPr sz="4400">
                <a:solidFill>
                  <a:schemeClr val="lt1"/>
                </a:solidFill>
              </a:defRPr>
            </a:lvl7pPr>
            <a:lvl8pPr lvl="7" rtl="0">
              <a:spcBef>
                <a:spcPts val="0"/>
              </a:spcBef>
              <a:spcAft>
                <a:spcPts val="0"/>
              </a:spcAft>
              <a:buClr>
                <a:schemeClr val="lt1"/>
              </a:buClr>
              <a:buSzPts val="4400"/>
              <a:buNone/>
              <a:defRPr sz="4400">
                <a:solidFill>
                  <a:schemeClr val="lt1"/>
                </a:solidFill>
              </a:defRPr>
            </a:lvl8pPr>
            <a:lvl9pPr lvl="8" rtl="0">
              <a:spcBef>
                <a:spcPts val="0"/>
              </a:spcBef>
              <a:spcAft>
                <a:spcPts val="0"/>
              </a:spcAft>
              <a:buClr>
                <a:schemeClr val="lt1"/>
              </a:buClr>
              <a:buSzPts val="4400"/>
              <a:buNone/>
              <a:defRPr sz="4400">
                <a:solidFill>
                  <a:schemeClr val="lt1"/>
                </a:solidFill>
              </a:defRPr>
            </a:lvl9pPr>
          </a:lstStyle>
          <a:p/>
        </p:txBody>
      </p:sp>
      <p:sp>
        <p:nvSpPr>
          <p:cNvPr id="20" name="Google Shape;20;p3"/>
          <p:cNvSpPr txBox="1"/>
          <p:nvPr>
            <p:ph idx="1" type="subTitle"/>
          </p:nvPr>
        </p:nvSpPr>
        <p:spPr>
          <a:xfrm>
            <a:off x="779100" y="2713913"/>
            <a:ext cx="5040600" cy="4449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400"/>
              <a:buNone/>
              <a:defRPr/>
            </a:lvl1pPr>
            <a:lvl2pPr lvl="1" rtl="0">
              <a:spcBef>
                <a:spcPts val="800"/>
              </a:spcBef>
              <a:spcAft>
                <a:spcPts val="0"/>
              </a:spcAft>
              <a:buClr>
                <a:schemeClr val="dk1"/>
              </a:buClr>
              <a:buSzPts val="3000"/>
              <a:buNone/>
              <a:defRPr sz="3000"/>
            </a:lvl2pPr>
            <a:lvl3pPr lvl="2" rtl="0">
              <a:spcBef>
                <a:spcPts val="800"/>
              </a:spcBef>
              <a:spcAft>
                <a:spcPts val="0"/>
              </a:spcAft>
              <a:buClr>
                <a:schemeClr val="dk1"/>
              </a:buClr>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1" name="Shape 21"/>
        <p:cNvGrpSpPr/>
        <p:nvPr/>
      </p:nvGrpSpPr>
      <p:grpSpPr>
        <a:xfrm>
          <a:off x="0" y="0"/>
          <a:ext cx="0" cy="0"/>
          <a:chOff x="0" y="0"/>
          <a:chExt cx="0" cy="0"/>
        </a:xfrm>
      </p:grpSpPr>
      <p:sp>
        <p:nvSpPr>
          <p:cNvPr id="22" name="Google Shape;22;p4"/>
          <p:cNvSpPr txBox="1"/>
          <p:nvPr>
            <p:ph idx="1" type="body"/>
          </p:nvPr>
        </p:nvSpPr>
        <p:spPr>
          <a:xfrm>
            <a:off x="1777400" y="2161800"/>
            <a:ext cx="5589300" cy="819900"/>
          </a:xfrm>
          <a:prstGeom prst="rect">
            <a:avLst/>
          </a:prstGeom>
        </p:spPr>
        <p:txBody>
          <a:bodyPr anchorCtr="0" anchor="ctr" bIns="0" lIns="0" spcFirstLastPara="1" rIns="0" wrap="square" tIns="0">
            <a:noAutofit/>
          </a:bodyPr>
          <a:lstStyle>
            <a:lvl1pPr indent="-406400" lvl="0" marL="457200" rtl="0" algn="ctr">
              <a:spcBef>
                <a:spcPts val="0"/>
              </a:spcBef>
              <a:spcAft>
                <a:spcPts val="0"/>
              </a:spcAft>
              <a:buSzPts val="2800"/>
              <a:buFont typeface="Fira Sans Medium"/>
              <a:buChar char="●"/>
              <a:defRPr sz="2800">
                <a:latin typeface="Fira Sans Medium"/>
                <a:ea typeface="Fira Sans Medium"/>
                <a:cs typeface="Fira Sans Medium"/>
                <a:sym typeface="Fira Sans Medium"/>
              </a:defRPr>
            </a:lvl1pPr>
            <a:lvl2pPr indent="-406400" lvl="1" marL="914400" rtl="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2pPr>
            <a:lvl3pPr indent="-406400" lvl="2" marL="1371600" rtl="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3pPr>
            <a:lvl4pPr indent="-406400" lvl="3" marL="1828800" rtl="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4pPr>
            <a:lvl5pPr indent="-406400" lvl="4" marL="2286000" rtl="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5pPr>
            <a:lvl6pPr indent="-406400" lvl="5" marL="2743200" rtl="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6pPr>
            <a:lvl7pPr indent="-406400" lvl="6" marL="3200400" rtl="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7pPr>
            <a:lvl8pPr indent="-406400" lvl="7" marL="3657600" rtl="0" algn="ctr">
              <a:spcBef>
                <a:spcPts val="800"/>
              </a:spcBef>
              <a:spcAft>
                <a:spcPts val="0"/>
              </a:spcAft>
              <a:buSzPts val="2800"/>
              <a:buFont typeface="Fira Sans Medium"/>
              <a:buChar char="○"/>
              <a:defRPr sz="2800">
                <a:latin typeface="Fira Sans Medium"/>
                <a:ea typeface="Fira Sans Medium"/>
                <a:cs typeface="Fira Sans Medium"/>
                <a:sym typeface="Fira Sans Medium"/>
              </a:defRPr>
            </a:lvl8pPr>
            <a:lvl9pPr indent="-406400" lvl="8" marL="4114800" rtl="0" algn="ctr">
              <a:spcBef>
                <a:spcPts val="800"/>
              </a:spcBef>
              <a:spcAft>
                <a:spcPts val="800"/>
              </a:spcAft>
              <a:buSzPts val="2800"/>
              <a:buFont typeface="Fira Sans Medium"/>
              <a:buChar char="■"/>
              <a:defRPr sz="2800">
                <a:latin typeface="Fira Sans Medium"/>
                <a:ea typeface="Fira Sans Medium"/>
                <a:cs typeface="Fira Sans Medium"/>
                <a:sym typeface="Fira Sans Medium"/>
              </a:defRPr>
            </a:lvl9pPr>
          </a:lstStyle>
          <a:p/>
        </p:txBody>
      </p:sp>
      <p:sp>
        <p:nvSpPr>
          <p:cNvPr id="23" name="Google Shape;23;p4"/>
          <p:cNvSpPr txBox="1"/>
          <p:nvPr/>
        </p:nvSpPr>
        <p:spPr>
          <a:xfrm>
            <a:off x="3593400" y="286244"/>
            <a:ext cx="19572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accent3"/>
                </a:solidFill>
                <a:latin typeface="Fira Sans"/>
                <a:ea typeface="Fira Sans"/>
                <a:cs typeface="Fira Sans"/>
                <a:sym typeface="Fira Sans"/>
              </a:rPr>
              <a:t>“</a:t>
            </a:r>
            <a:endParaRPr sz="9600">
              <a:solidFill>
                <a:schemeClr val="accent3"/>
              </a:solidFill>
              <a:latin typeface="Fira Sans"/>
              <a:ea typeface="Fira Sans"/>
              <a:cs typeface="Fira Sans"/>
              <a:sym typeface="Fira Sans"/>
            </a:endParaRPr>
          </a:p>
        </p:txBody>
      </p:sp>
      <p:sp>
        <p:nvSpPr>
          <p:cNvPr id="24" name="Google Shape;24;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4"/>
          <p:cNvSpPr/>
          <p:nvPr/>
        </p:nvSpPr>
        <p:spPr>
          <a:xfrm>
            <a:off x="721700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rotWithShape="0" algn="bl">
              <a:schemeClr val="dk1">
                <a:alpha val="2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6" name="Google Shape;26;p4"/>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rotWithShape="0" algn="bl">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7" name="Google Shape;27;p4"/>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rotWithShape="0" algn="bl">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8" name="Google Shape;28;p4"/>
          <p:cNvSpPr/>
          <p:nvPr/>
        </p:nvSpPr>
        <p:spPr>
          <a:xfrm rot="10800000">
            <a:off x="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rotWithShape="0" algn="bl">
              <a:schemeClr val="dk1">
                <a:alpha val="2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29" name="Google Shape;29;p4"/>
          <p:cNvSpPr/>
          <p:nvPr/>
        </p:nvSpPr>
        <p:spPr>
          <a:xfrm rot="10800000">
            <a:off x="7"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rotWithShape="0" algn="bl">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30" name="Google Shape;30;p4"/>
          <p:cNvSpPr/>
          <p:nvPr/>
        </p:nvSpPr>
        <p:spPr>
          <a:xfrm rot="10800000">
            <a:off x="9" y="3749421"/>
            <a:ext cx="1378553"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rotWithShape="0" algn="bl">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1" name="Shape 31"/>
        <p:cNvGrpSpPr/>
        <p:nvPr/>
      </p:nvGrpSpPr>
      <p:grpSpPr>
        <a:xfrm>
          <a:off x="0" y="0"/>
          <a:ext cx="0" cy="0"/>
          <a:chOff x="0" y="0"/>
          <a:chExt cx="0" cy="0"/>
        </a:xfrm>
      </p:grpSpPr>
      <p:sp>
        <p:nvSpPr>
          <p:cNvPr id="32" name="Google Shape;32;p5"/>
          <p:cNvSpPr/>
          <p:nvPr/>
        </p:nvSpPr>
        <p:spPr>
          <a:xfrm>
            <a:off x="721700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rotWithShape="0" algn="bl">
              <a:schemeClr val="dk1">
                <a:alpha val="2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33" name="Google Shape;33;p5"/>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rotWithShape="0" algn="bl">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34" name="Google Shape;34;p5"/>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rotWithShape="0" algn="bl">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35" name="Google Shape;35;p5"/>
          <p:cNvSpPr txBox="1"/>
          <p:nvPr>
            <p:ph type="title"/>
          </p:nvPr>
        </p:nvSpPr>
        <p:spPr>
          <a:xfrm>
            <a:off x="779100" y="836000"/>
            <a:ext cx="69621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 name="Google Shape;36;p5"/>
          <p:cNvSpPr txBox="1"/>
          <p:nvPr>
            <p:ph idx="1" type="body"/>
          </p:nvPr>
        </p:nvSpPr>
        <p:spPr>
          <a:xfrm>
            <a:off x="779100" y="1492425"/>
            <a:ext cx="6962100" cy="28953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800"/>
              </a:spcBef>
              <a:spcAft>
                <a:spcPts val="0"/>
              </a:spcAft>
              <a:buSzPts val="2400"/>
              <a:buChar char="○"/>
              <a:defRPr/>
            </a:lvl2pPr>
            <a:lvl3pPr indent="-381000" lvl="2" marL="1371600" rtl="0">
              <a:spcBef>
                <a:spcPts val="800"/>
              </a:spcBef>
              <a:spcAft>
                <a:spcPts val="0"/>
              </a:spcAft>
              <a:buSzPts val="24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37" name="Google Shape;37;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8" name="Shape 38"/>
        <p:cNvGrpSpPr/>
        <p:nvPr/>
      </p:nvGrpSpPr>
      <p:grpSpPr>
        <a:xfrm>
          <a:off x="0" y="0"/>
          <a:ext cx="0" cy="0"/>
          <a:chOff x="0" y="0"/>
          <a:chExt cx="0" cy="0"/>
        </a:xfrm>
      </p:grpSpPr>
      <p:sp>
        <p:nvSpPr>
          <p:cNvPr id="39" name="Google Shape;39;p6"/>
          <p:cNvSpPr/>
          <p:nvPr/>
        </p:nvSpPr>
        <p:spPr>
          <a:xfrm>
            <a:off x="721700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rotWithShape="0" algn="bl">
              <a:schemeClr val="dk1">
                <a:alpha val="2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40" name="Google Shape;40;p6"/>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rotWithShape="0" algn="bl">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41" name="Google Shape;41;p6"/>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rotWithShape="0" algn="bl">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42" name="Google Shape;42;p6"/>
          <p:cNvSpPr txBox="1"/>
          <p:nvPr>
            <p:ph type="title"/>
          </p:nvPr>
        </p:nvSpPr>
        <p:spPr>
          <a:xfrm>
            <a:off x="779100" y="836000"/>
            <a:ext cx="69621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3" name="Google Shape;43;p6"/>
          <p:cNvSpPr txBox="1"/>
          <p:nvPr>
            <p:ph idx="1" type="body"/>
          </p:nvPr>
        </p:nvSpPr>
        <p:spPr>
          <a:xfrm>
            <a:off x="779100" y="1492425"/>
            <a:ext cx="3252900" cy="29217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44" name="Google Shape;44;p6"/>
          <p:cNvSpPr txBox="1"/>
          <p:nvPr>
            <p:ph idx="2" type="body"/>
          </p:nvPr>
        </p:nvSpPr>
        <p:spPr>
          <a:xfrm>
            <a:off x="4488203" y="1492425"/>
            <a:ext cx="3252900" cy="29217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45" name="Google Shape;45;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6" name="Shape 46"/>
        <p:cNvGrpSpPr/>
        <p:nvPr/>
      </p:nvGrpSpPr>
      <p:grpSpPr>
        <a:xfrm>
          <a:off x="0" y="0"/>
          <a:ext cx="0" cy="0"/>
          <a:chOff x="0" y="0"/>
          <a:chExt cx="0" cy="0"/>
        </a:xfrm>
      </p:grpSpPr>
      <p:sp>
        <p:nvSpPr>
          <p:cNvPr id="47" name="Google Shape;47;p7"/>
          <p:cNvSpPr/>
          <p:nvPr/>
        </p:nvSpPr>
        <p:spPr>
          <a:xfrm>
            <a:off x="721700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rotWithShape="0" algn="bl">
              <a:schemeClr val="dk1">
                <a:alpha val="2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48" name="Google Shape;48;p7"/>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rotWithShape="0" algn="bl">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49" name="Google Shape;49;p7"/>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rotWithShape="0" algn="bl">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50" name="Google Shape;50;p7"/>
          <p:cNvSpPr txBox="1"/>
          <p:nvPr>
            <p:ph type="title"/>
          </p:nvPr>
        </p:nvSpPr>
        <p:spPr>
          <a:xfrm>
            <a:off x="779100" y="836000"/>
            <a:ext cx="69621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1" name="Google Shape;51;p7"/>
          <p:cNvSpPr txBox="1"/>
          <p:nvPr>
            <p:ph idx="1" type="body"/>
          </p:nvPr>
        </p:nvSpPr>
        <p:spPr>
          <a:xfrm>
            <a:off x="779100" y="1492425"/>
            <a:ext cx="2168700" cy="29691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52" name="Google Shape;52;p7"/>
          <p:cNvSpPr txBox="1"/>
          <p:nvPr>
            <p:ph idx="2" type="body"/>
          </p:nvPr>
        </p:nvSpPr>
        <p:spPr>
          <a:xfrm>
            <a:off x="3175738" y="1492425"/>
            <a:ext cx="2168700" cy="29691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53" name="Google Shape;53;p7"/>
          <p:cNvSpPr txBox="1"/>
          <p:nvPr>
            <p:ph idx="3" type="body"/>
          </p:nvPr>
        </p:nvSpPr>
        <p:spPr>
          <a:xfrm>
            <a:off x="5572375" y="1492425"/>
            <a:ext cx="2168700" cy="29691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54" name="Google Shape;54;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8"/>
          <p:cNvSpPr/>
          <p:nvPr/>
        </p:nvSpPr>
        <p:spPr>
          <a:xfrm>
            <a:off x="721700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rotWithShape="0" algn="bl">
              <a:schemeClr val="dk1">
                <a:alpha val="2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57" name="Google Shape;57;p8"/>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rotWithShape="0" algn="bl">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58" name="Google Shape;58;p8"/>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rotWithShape="0" algn="bl">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59" name="Google Shape;59;p8"/>
          <p:cNvSpPr txBox="1"/>
          <p:nvPr>
            <p:ph type="title"/>
          </p:nvPr>
        </p:nvSpPr>
        <p:spPr>
          <a:xfrm>
            <a:off x="779100" y="836000"/>
            <a:ext cx="69621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0" name="Google Shape;60;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p9"/>
          <p:cNvSpPr/>
          <p:nvPr/>
        </p:nvSpPr>
        <p:spPr>
          <a:xfrm>
            <a:off x="721700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CC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63" name="Google Shape;63;p9"/>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64" name="Google Shape;64;p9"/>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solidFill>
            <a:srgbClr val="F3F3F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65" name="Google Shape;65;p9"/>
          <p:cNvSpPr txBox="1"/>
          <p:nvPr>
            <p:ph idx="1" type="body"/>
          </p:nvPr>
        </p:nvSpPr>
        <p:spPr>
          <a:xfrm>
            <a:off x="779100" y="4406300"/>
            <a:ext cx="6477600" cy="519600"/>
          </a:xfrm>
          <a:prstGeom prst="rect">
            <a:avLst/>
          </a:prstGeom>
        </p:spPr>
        <p:txBody>
          <a:bodyPr anchorCtr="0" anchor="t" bIns="0" lIns="0" spcFirstLastPara="1" rIns="0" wrap="square" tIns="0">
            <a:noAutofit/>
          </a:bodyPr>
          <a:lstStyle>
            <a:lvl1pPr indent="-228600" lvl="0" marL="457200" rtl="0">
              <a:spcBef>
                <a:spcPts val="0"/>
              </a:spcBef>
              <a:spcAft>
                <a:spcPts val="800"/>
              </a:spcAft>
              <a:buSzPts val="1800"/>
              <a:buNone/>
              <a:defRPr sz="1800"/>
            </a:lvl1pPr>
          </a:lstStyle>
          <a:p/>
        </p:txBody>
      </p:sp>
      <p:sp>
        <p:nvSpPr>
          <p:cNvPr id="66" name="Google Shape;66;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67" name="Shape 67"/>
        <p:cNvGrpSpPr/>
        <p:nvPr/>
      </p:nvGrpSpPr>
      <p:grpSpPr>
        <a:xfrm>
          <a:off x="0" y="0"/>
          <a:ext cx="0" cy="0"/>
          <a:chOff x="0" y="0"/>
          <a:chExt cx="0" cy="0"/>
        </a:xfrm>
      </p:grpSpPr>
      <p:sp>
        <p:nvSpPr>
          <p:cNvPr id="68" name="Google Shape;68;p10"/>
          <p:cNvSpPr/>
          <p:nvPr/>
        </p:nvSpPr>
        <p:spPr>
          <a:xfrm>
            <a:off x="7217006" y="0"/>
            <a:ext cx="1927002" cy="5143500"/>
          </a:xfrm>
          <a:custGeom>
            <a:rect b="b" l="l" r="r" t="t"/>
            <a:pathLst>
              <a:path extrusionOk="0" h="6858000" w="2569336">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rotWithShape="0" algn="bl">
              <a:schemeClr val="dk1">
                <a:alpha val="2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69" name="Google Shape;69;p10"/>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rotWithShape="0" algn="bl">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70" name="Google Shape;70;p10"/>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rotWithShape="0" algn="bl">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71" name="Google Shape;71;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2" name="Google Shape;72;p10"/>
          <p:cNvSpPr/>
          <p:nvPr/>
        </p:nvSpPr>
        <p:spPr>
          <a:xfrm rot="10800000">
            <a:off x="9" y="3749421"/>
            <a:ext cx="1378553"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79100" y="836000"/>
            <a:ext cx="69621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1pPr>
            <a:lvl2pPr lvl="1"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2pPr>
            <a:lvl3pPr lvl="2"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3pPr>
            <a:lvl4pPr lvl="3"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4pPr>
            <a:lvl5pPr lvl="4"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5pPr>
            <a:lvl6pPr lvl="5"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6pPr>
            <a:lvl7pPr lvl="6"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7pPr>
            <a:lvl8pPr lvl="7"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8pPr>
            <a:lvl9pPr lvl="8"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9pPr>
          </a:lstStyle>
          <a:p/>
        </p:txBody>
      </p:sp>
      <p:sp>
        <p:nvSpPr>
          <p:cNvPr id="7" name="Google Shape;7;p1"/>
          <p:cNvSpPr txBox="1"/>
          <p:nvPr>
            <p:ph idx="1" type="body"/>
          </p:nvPr>
        </p:nvSpPr>
        <p:spPr>
          <a:xfrm>
            <a:off x="779100" y="1492425"/>
            <a:ext cx="6962100" cy="28953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accent4"/>
              </a:buClr>
              <a:buSzPts val="2400"/>
              <a:buFont typeface="Fira Sans Light"/>
              <a:buChar char="●"/>
              <a:defRPr sz="2400">
                <a:solidFill>
                  <a:schemeClr val="dk1"/>
                </a:solidFill>
                <a:latin typeface="Fira Sans Light"/>
                <a:ea typeface="Fira Sans Light"/>
                <a:cs typeface="Fira Sans Light"/>
                <a:sym typeface="Fira Sans Light"/>
              </a:defRPr>
            </a:lvl1pPr>
            <a:lvl2pPr indent="-381000" lvl="1" marL="914400" rtl="0">
              <a:lnSpc>
                <a:spcPct val="115000"/>
              </a:lnSpc>
              <a:spcBef>
                <a:spcPts val="800"/>
              </a:spcBef>
              <a:spcAft>
                <a:spcPts val="0"/>
              </a:spcAft>
              <a:buClr>
                <a:schemeClr val="accent5"/>
              </a:buClr>
              <a:buSzPts val="2400"/>
              <a:buFont typeface="Fira Sans Light"/>
              <a:buChar char="○"/>
              <a:defRPr sz="2400">
                <a:solidFill>
                  <a:schemeClr val="dk1"/>
                </a:solidFill>
                <a:latin typeface="Fira Sans Light"/>
                <a:ea typeface="Fira Sans Light"/>
                <a:cs typeface="Fira Sans Light"/>
                <a:sym typeface="Fira Sans Light"/>
              </a:defRPr>
            </a:lvl2pPr>
            <a:lvl3pPr indent="-381000" lvl="2" marL="1371600" rtl="0">
              <a:lnSpc>
                <a:spcPct val="115000"/>
              </a:lnSpc>
              <a:spcBef>
                <a:spcPts val="800"/>
              </a:spcBef>
              <a:spcAft>
                <a:spcPts val="0"/>
              </a:spcAft>
              <a:buClr>
                <a:schemeClr val="accent6"/>
              </a:buClr>
              <a:buSzPts val="2400"/>
              <a:buFont typeface="Fira Sans Light"/>
              <a:buChar char="■"/>
              <a:defRPr sz="2400">
                <a:solidFill>
                  <a:schemeClr val="dk1"/>
                </a:solidFill>
                <a:latin typeface="Fira Sans Light"/>
                <a:ea typeface="Fira Sans Light"/>
                <a:cs typeface="Fira Sans Light"/>
                <a:sym typeface="Fira Sans Light"/>
              </a:defRPr>
            </a:lvl3pPr>
            <a:lvl4pPr indent="-381000" lvl="3" marL="18288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4pPr>
            <a:lvl5pPr indent="-381000" lvl="4" marL="2286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5pPr>
            <a:lvl6pPr indent="-381000" lvl="5" marL="27432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6pPr>
            <a:lvl7pPr indent="-381000" lvl="6" marL="32004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7pPr>
            <a:lvl8pPr indent="-381000" lvl="7" marL="36576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8pPr>
            <a:lvl9pPr indent="-381000" lvl="8" marL="4114800" rtl="0">
              <a:lnSpc>
                <a:spcPct val="115000"/>
              </a:lnSpc>
              <a:spcBef>
                <a:spcPts val="800"/>
              </a:spcBef>
              <a:spcAft>
                <a:spcPts val="80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rtl="0" algn="r">
              <a:buNone/>
              <a:defRPr sz="1300">
                <a:solidFill>
                  <a:schemeClr val="lt1"/>
                </a:solidFill>
                <a:latin typeface="Fira Sans SemiBold"/>
                <a:ea typeface="Fira Sans SemiBold"/>
                <a:cs typeface="Fira Sans SemiBold"/>
                <a:sym typeface="Fira Sans SemiBold"/>
              </a:defRPr>
            </a:lvl1pPr>
            <a:lvl2pPr lvl="1" rtl="0" algn="r">
              <a:buNone/>
              <a:defRPr sz="1300">
                <a:solidFill>
                  <a:schemeClr val="lt1"/>
                </a:solidFill>
                <a:latin typeface="Fira Sans SemiBold"/>
                <a:ea typeface="Fira Sans SemiBold"/>
                <a:cs typeface="Fira Sans SemiBold"/>
                <a:sym typeface="Fira Sans SemiBold"/>
              </a:defRPr>
            </a:lvl2pPr>
            <a:lvl3pPr lvl="2" rtl="0" algn="r">
              <a:buNone/>
              <a:defRPr sz="1300">
                <a:solidFill>
                  <a:schemeClr val="lt1"/>
                </a:solidFill>
                <a:latin typeface="Fira Sans SemiBold"/>
                <a:ea typeface="Fira Sans SemiBold"/>
                <a:cs typeface="Fira Sans SemiBold"/>
                <a:sym typeface="Fira Sans SemiBold"/>
              </a:defRPr>
            </a:lvl3pPr>
            <a:lvl4pPr lvl="3" rtl="0" algn="r">
              <a:buNone/>
              <a:defRPr sz="1300">
                <a:solidFill>
                  <a:schemeClr val="lt1"/>
                </a:solidFill>
                <a:latin typeface="Fira Sans SemiBold"/>
                <a:ea typeface="Fira Sans SemiBold"/>
                <a:cs typeface="Fira Sans SemiBold"/>
                <a:sym typeface="Fira Sans SemiBold"/>
              </a:defRPr>
            </a:lvl4pPr>
            <a:lvl5pPr lvl="4" rtl="0" algn="r">
              <a:buNone/>
              <a:defRPr sz="1300">
                <a:solidFill>
                  <a:schemeClr val="lt1"/>
                </a:solidFill>
                <a:latin typeface="Fira Sans SemiBold"/>
                <a:ea typeface="Fira Sans SemiBold"/>
                <a:cs typeface="Fira Sans SemiBold"/>
                <a:sym typeface="Fira Sans SemiBold"/>
              </a:defRPr>
            </a:lvl5pPr>
            <a:lvl6pPr lvl="5" rtl="0" algn="r">
              <a:buNone/>
              <a:defRPr sz="1300">
                <a:solidFill>
                  <a:schemeClr val="lt1"/>
                </a:solidFill>
                <a:latin typeface="Fira Sans SemiBold"/>
                <a:ea typeface="Fira Sans SemiBold"/>
                <a:cs typeface="Fira Sans SemiBold"/>
                <a:sym typeface="Fira Sans SemiBold"/>
              </a:defRPr>
            </a:lvl6pPr>
            <a:lvl7pPr lvl="6" rtl="0" algn="r">
              <a:buNone/>
              <a:defRPr sz="1300">
                <a:solidFill>
                  <a:schemeClr val="lt1"/>
                </a:solidFill>
                <a:latin typeface="Fira Sans SemiBold"/>
                <a:ea typeface="Fira Sans SemiBold"/>
                <a:cs typeface="Fira Sans SemiBold"/>
                <a:sym typeface="Fira Sans SemiBold"/>
              </a:defRPr>
            </a:lvl7pPr>
            <a:lvl8pPr lvl="7" rtl="0" algn="r">
              <a:buNone/>
              <a:defRPr sz="1300">
                <a:solidFill>
                  <a:schemeClr val="lt1"/>
                </a:solidFill>
                <a:latin typeface="Fira Sans SemiBold"/>
                <a:ea typeface="Fira Sans SemiBold"/>
                <a:cs typeface="Fira Sans SemiBold"/>
                <a:sym typeface="Fira Sans SemiBold"/>
              </a:defRPr>
            </a:lvl8pPr>
            <a:lvl9pPr lvl="8" rtl="0" algn="r">
              <a:buNone/>
              <a:defRPr sz="1300">
                <a:solidFill>
                  <a:schemeClr val="lt1"/>
                </a:solidFill>
                <a:latin typeface="Fira Sans SemiBold"/>
                <a:ea typeface="Fira Sans SemiBold"/>
                <a:cs typeface="Fira Sans SemiBold"/>
                <a:sym typeface="Fira Sans SemiBold"/>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54825" y="4553911"/>
            <a:ext cx="548700" cy="53598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arduino.cc/reference/en/language/functions/advanced-io/noton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hyperlink" Target="https://drive.google.com/file/d/1eOXyqniHzJdNx15SzdP2tPXlABKhPDub/view?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2"/>
          <p:cNvPicPr preferRelativeResize="0"/>
          <p:nvPr/>
        </p:nvPicPr>
        <p:blipFill>
          <a:blip r:embed="rId3">
            <a:alphaModFix/>
          </a:blip>
          <a:stretch>
            <a:fillRect/>
          </a:stretch>
        </p:blipFill>
        <p:spPr>
          <a:xfrm>
            <a:off x="4218350" y="1341526"/>
            <a:ext cx="5069325" cy="3801975"/>
          </a:xfrm>
          <a:prstGeom prst="rect">
            <a:avLst/>
          </a:prstGeom>
          <a:noFill/>
          <a:ln>
            <a:noFill/>
          </a:ln>
        </p:spPr>
      </p:pic>
      <p:sp>
        <p:nvSpPr>
          <p:cNvPr id="86" name="Google Shape;86;p12"/>
          <p:cNvSpPr txBox="1"/>
          <p:nvPr>
            <p:ph type="ctrTitle"/>
          </p:nvPr>
        </p:nvSpPr>
        <p:spPr>
          <a:xfrm>
            <a:off x="779100" y="1991825"/>
            <a:ext cx="55776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VOLTORB</a:t>
            </a:r>
            <a:endParaRPr/>
          </a:p>
          <a:p>
            <a:pPr indent="0" lvl="0" marL="0" rtl="0" algn="l">
              <a:spcBef>
                <a:spcPts val="0"/>
              </a:spcBef>
              <a:spcAft>
                <a:spcPts val="0"/>
              </a:spcAft>
              <a:buNone/>
            </a:pPr>
            <a:r>
              <a:rPr lang="en" sz="5900">
                <a:solidFill>
                  <a:srgbClr val="FFFF00"/>
                </a:solidFill>
              </a:rPr>
              <a:t>SEPTEMBER</a:t>
            </a:r>
            <a:endParaRPr sz="5900">
              <a:solidFill>
                <a:srgbClr val="FFFF00"/>
              </a:solidFill>
            </a:endParaRPr>
          </a:p>
          <a:p>
            <a:pPr indent="0" lvl="0" marL="0" rtl="0" algn="l">
              <a:spcBef>
                <a:spcPts val="0"/>
              </a:spcBef>
              <a:spcAft>
                <a:spcPts val="0"/>
              </a:spcAft>
              <a:buNone/>
            </a:pPr>
            <a:r>
              <a:rPr lang="en" sz="4300"/>
              <a:t>2021</a:t>
            </a:r>
            <a:endParaRPr sz="4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3"/>
          <p:cNvSpPr txBox="1"/>
          <p:nvPr>
            <p:ph type="title"/>
          </p:nvPr>
        </p:nvSpPr>
        <p:spPr>
          <a:xfrm>
            <a:off x="679950" y="761625"/>
            <a:ext cx="6962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Problem Statement</a:t>
            </a:r>
            <a:endParaRPr/>
          </a:p>
        </p:txBody>
      </p:sp>
      <p:sp>
        <p:nvSpPr>
          <p:cNvPr id="92" name="Google Shape;92;p13"/>
          <p:cNvSpPr txBox="1"/>
          <p:nvPr>
            <p:ph idx="2" type="body"/>
          </p:nvPr>
        </p:nvSpPr>
        <p:spPr>
          <a:xfrm>
            <a:off x="7128478" y="1492425"/>
            <a:ext cx="3252900" cy="2921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1200"/>
          </a:p>
          <a:p>
            <a:pPr indent="0" lvl="0" marL="0" rtl="0" algn="l">
              <a:spcBef>
                <a:spcPts val="800"/>
              </a:spcBef>
              <a:spcAft>
                <a:spcPts val="800"/>
              </a:spcAft>
              <a:buClr>
                <a:schemeClr val="dk1"/>
              </a:buClr>
              <a:buSzPts val="1100"/>
              <a:buFont typeface="Arial"/>
              <a:buNone/>
            </a:pPr>
            <a:r>
              <a:t/>
            </a:r>
            <a:endParaRPr b="1" sz="1200"/>
          </a:p>
        </p:txBody>
      </p:sp>
      <p:sp>
        <p:nvSpPr>
          <p:cNvPr id="93" name="Google Shape;93;p13"/>
          <p:cNvSpPr txBox="1"/>
          <p:nvPr>
            <p:ph idx="1" type="body"/>
          </p:nvPr>
        </p:nvSpPr>
        <p:spPr>
          <a:xfrm>
            <a:off x="590700" y="1289000"/>
            <a:ext cx="7338900" cy="3643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1400"/>
          </a:p>
          <a:p>
            <a:pPr indent="0" lvl="0" marL="0" rtl="0" algn="l">
              <a:spcBef>
                <a:spcPts val="800"/>
              </a:spcBef>
              <a:spcAft>
                <a:spcPts val="0"/>
              </a:spcAft>
              <a:buNone/>
            </a:pPr>
            <a:r>
              <a:rPr lang="en" sz="1400"/>
              <a:t>Mrs. Zelner is a music lover. Not a day in her life goes without music. Keyboard is her favorite instrument and she excels in playing it. Her grandson has come to visit her during vacations and the country has just announced lockdown due to Covid -19. Here is a situation where Mrs. Zelner has dropped the keyboard from upstairs, and the keyboard is now completely shattered. Her grandson is bored and he wants to listen to her play. Being her neighbour, why don't you give her a helping hand in this situation?</a:t>
            </a:r>
            <a:endParaRPr sz="1400"/>
          </a:p>
          <a:p>
            <a:pPr indent="0" lvl="0" marL="0" rtl="0" algn="l">
              <a:spcBef>
                <a:spcPts val="800"/>
              </a:spcBef>
              <a:spcAft>
                <a:spcPts val="0"/>
              </a:spcAft>
              <a:buNone/>
            </a:pPr>
            <a:r>
              <a:rPr b="1" lang="en" sz="1400">
                <a:latin typeface="Fira Sans"/>
                <a:ea typeface="Fira Sans"/>
                <a:cs typeface="Fira Sans"/>
                <a:sym typeface="Fira Sans"/>
              </a:rPr>
              <a:t>Instructions: </a:t>
            </a:r>
            <a:endParaRPr b="1" sz="1400">
              <a:latin typeface="Fira Sans"/>
              <a:ea typeface="Fira Sans"/>
              <a:cs typeface="Fira Sans"/>
              <a:sym typeface="Fira Sans"/>
            </a:endParaRPr>
          </a:p>
          <a:p>
            <a:pPr indent="0" lvl="0" marL="0" rtl="0" algn="l">
              <a:spcBef>
                <a:spcPts val="800"/>
              </a:spcBef>
              <a:spcAft>
                <a:spcPts val="0"/>
              </a:spcAft>
              <a:buNone/>
            </a:pPr>
            <a:r>
              <a:rPr lang="en" sz="1400"/>
              <a:t>1. Help Mrs. Zelner by building a mini keyboard that satisfies her grandson.</a:t>
            </a:r>
            <a:endParaRPr sz="1400"/>
          </a:p>
          <a:p>
            <a:pPr indent="0" lvl="0" marL="0" rtl="0" algn="l">
              <a:spcBef>
                <a:spcPts val="800"/>
              </a:spcBef>
              <a:spcAft>
                <a:spcPts val="0"/>
              </a:spcAft>
              <a:buNone/>
            </a:pPr>
            <a:r>
              <a:rPr lang="en" sz="1400"/>
              <a:t>2. Usage of Microcontroller is allowed.</a:t>
            </a:r>
            <a:endParaRPr sz="1400"/>
          </a:p>
          <a:p>
            <a:pPr indent="0" lvl="0" marL="0" rtl="0" algn="l">
              <a:spcBef>
                <a:spcPts val="800"/>
              </a:spcBef>
              <a:spcAft>
                <a:spcPts val="0"/>
              </a:spcAft>
              <a:buNone/>
            </a:pPr>
            <a:r>
              <a:rPr lang="en" sz="1400"/>
              <a:t>3. Creativity and additional features attracts more points.</a:t>
            </a:r>
            <a:endParaRPr sz="1400"/>
          </a:p>
          <a:p>
            <a:pPr indent="0" lvl="0" marL="0" rtl="0" algn="l">
              <a:spcBef>
                <a:spcPts val="800"/>
              </a:spcBef>
              <a:spcAft>
                <a:spcPts val="800"/>
              </a:spcAft>
              <a:buClr>
                <a:schemeClr val="dk1"/>
              </a:buClr>
              <a:buSzPts val="1100"/>
              <a:buFont typeface="Arial"/>
              <a:buNone/>
            </a:pPr>
            <a:r>
              <a:t/>
            </a:r>
            <a:endParaRPr sz="1300"/>
          </a:p>
        </p:txBody>
      </p:sp>
      <p:sp>
        <p:nvSpPr>
          <p:cNvPr id="94" name="Google Shape;94;p13"/>
          <p:cNvSpPr txBox="1"/>
          <p:nvPr>
            <p:ph idx="2" type="body"/>
          </p:nvPr>
        </p:nvSpPr>
        <p:spPr>
          <a:xfrm>
            <a:off x="779100" y="3982125"/>
            <a:ext cx="6962100" cy="66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1200">
              <a:solidFill>
                <a:schemeClr val="accent3"/>
              </a:solidFill>
            </a:endParaRPr>
          </a:p>
          <a:p>
            <a:pPr indent="0" lvl="0" marL="0" rtl="0" algn="l">
              <a:spcBef>
                <a:spcPts val="0"/>
              </a:spcBef>
              <a:spcAft>
                <a:spcPts val="0"/>
              </a:spcAft>
              <a:buClr>
                <a:schemeClr val="dk1"/>
              </a:buClr>
              <a:buSzPts val="1100"/>
              <a:buFont typeface="Arial"/>
              <a:buNone/>
            </a:pPr>
            <a:r>
              <a:t/>
            </a:r>
            <a:endParaRPr sz="1200">
              <a:solidFill>
                <a:schemeClr val="accent3"/>
              </a:solidFill>
            </a:endParaRPr>
          </a:p>
          <a:p>
            <a:pPr indent="0" lvl="0" marL="0" rtl="0" algn="l">
              <a:spcBef>
                <a:spcPts val="0"/>
              </a:spcBef>
              <a:spcAft>
                <a:spcPts val="0"/>
              </a:spcAft>
              <a:buNone/>
            </a:pPr>
            <a:r>
              <a:t/>
            </a:r>
            <a:endParaRPr sz="1200">
              <a:solidFill>
                <a:schemeClr val="accent3"/>
              </a:solidFill>
            </a:endParaRPr>
          </a:p>
        </p:txBody>
      </p:sp>
      <p:sp>
        <p:nvSpPr>
          <p:cNvPr id="95" name="Google Shape;95;p1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3"/>
            </a:gs>
            <a:gs pos="100000">
              <a:schemeClr val="accent4"/>
            </a:gs>
          </a:gsLst>
          <a:lin ang="5400700" scaled="0"/>
        </a:gradFill>
      </p:bgPr>
    </p:bg>
    <p:spTree>
      <p:nvGrpSpPr>
        <p:cNvPr id="99" name="Shape 99"/>
        <p:cNvGrpSpPr/>
        <p:nvPr/>
      </p:nvGrpSpPr>
      <p:grpSpPr>
        <a:xfrm>
          <a:off x="0" y="0"/>
          <a:ext cx="0" cy="0"/>
          <a:chOff x="0" y="0"/>
          <a:chExt cx="0" cy="0"/>
        </a:xfrm>
      </p:grpSpPr>
      <p:sp>
        <p:nvSpPr>
          <p:cNvPr id="100" name="Google Shape;100;p14"/>
          <p:cNvSpPr txBox="1"/>
          <p:nvPr>
            <p:ph idx="4294967295" type="ctrTitle"/>
          </p:nvPr>
        </p:nvSpPr>
        <p:spPr>
          <a:xfrm>
            <a:off x="1571900" y="-136325"/>
            <a:ext cx="6347400" cy="1159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4500">
                <a:solidFill>
                  <a:schemeClr val="lt1"/>
                </a:solidFill>
              </a:rPr>
              <a:t>MEET THE GANG</a:t>
            </a:r>
            <a:endParaRPr sz="4500">
              <a:solidFill>
                <a:schemeClr val="lt1"/>
              </a:solidFill>
            </a:endParaRPr>
          </a:p>
        </p:txBody>
      </p:sp>
      <p:sp>
        <p:nvSpPr>
          <p:cNvPr id="101" name="Google Shape;101;p14"/>
          <p:cNvSpPr txBox="1"/>
          <p:nvPr>
            <p:ph idx="4294967295" type="subTitle"/>
          </p:nvPr>
        </p:nvSpPr>
        <p:spPr>
          <a:xfrm>
            <a:off x="849650" y="3453375"/>
            <a:ext cx="1837200" cy="178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rgbClr val="FFFF00"/>
                </a:solidFill>
              </a:rPr>
              <a:t>Push Buttons</a:t>
            </a:r>
            <a:endParaRPr>
              <a:solidFill>
                <a:srgbClr val="FFFF00"/>
              </a:solidFill>
            </a:endParaRPr>
          </a:p>
          <a:p>
            <a:pPr indent="0" lvl="0" marL="0" rtl="0" algn="l">
              <a:spcBef>
                <a:spcPts val="800"/>
              </a:spcBef>
              <a:spcAft>
                <a:spcPts val="800"/>
              </a:spcAft>
              <a:buNone/>
            </a:pPr>
            <a:r>
              <a:rPr lang="en" sz="1700">
                <a:solidFill>
                  <a:schemeClr val="lt1"/>
                </a:solidFill>
              </a:rPr>
              <a:t>Acts as key for each musical note</a:t>
            </a:r>
            <a:endParaRPr sz="1700">
              <a:solidFill>
                <a:schemeClr val="lt1"/>
              </a:solidFill>
            </a:endParaRPr>
          </a:p>
        </p:txBody>
      </p:sp>
      <p:sp>
        <p:nvSpPr>
          <p:cNvPr id="102" name="Google Shape;102;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03" name="Google Shape;103;p14"/>
          <p:cNvSpPr txBox="1"/>
          <p:nvPr/>
        </p:nvSpPr>
        <p:spPr>
          <a:xfrm>
            <a:off x="-2859100" y="344825"/>
            <a:ext cx="733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Light"/>
              <a:ea typeface="Fira Sans Light"/>
              <a:cs typeface="Fira Sans Light"/>
              <a:sym typeface="Fira Sans Light"/>
            </a:endParaRPr>
          </a:p>
        </p:txBody>
      </p:sp>
      <p:pic>
        <p:nvPicPr>
          <p:cNvPr id="104" name="Google Shape;104;p14"/>
          <p:cNvPicPr preferRelativeResize="0"/>
          <p:nvPr/>
        </p:nvPicPr>
        <p:blipFill>
          <a:blip r:embed="rId3">
            <a:alphaModFix/>
          </a:blip>
          <a:stretch>
            <a:fillRect/>
          </a:stretch>
        </p:blipFill>
        <p:spPr>
          <a:xfrm>
            <a:off x="3164849" y="1546249"/>
            <a:ext cx="2516175" cy="1783275"/>
          </a:xfrm>
          <a:prstGeom prst="rect">
            <a:avLst/>
          </a:prstGeom>
          <a:noFill/>
          <a:ln>
            <a:noFill/>
          </a:ln>
        </p:spPr>
      </p:pic>
      <p:pic>
        <p:nvPicPr>
          <p:cNvPr id="105" name="Google Shape;105;p14"/>
          <p:cNvPicPr preferRelativeResize="0"/>
          <p:nvPr/>
        </p:nvPicPr>
        <p:blipFill>
          <a:blip r:embed="rId4">
            <a:alphaModFix/>
          </a:blip>
          <a:stretch>
            <a:fillRect/>
          </a:stretch>
        </p:blipFill>
        <p:spPr>
          <a:xfrm>
            <a:off x="1069874" y="1863052"/>
            <a:ext cx="1396751" cy="1273500"/>
          </a:xfrm>
          <a:prstGeom prst="rect">
            <a:avLst/>
          </a:prstGeom>
          <a:noFill/>
          <a:ln>
            <a:noFill/>
          </a:ln>
        </p:spPr>
      </p:pic>
      <p:pic>
        <p:nvPicPr>
          <p:cNvPr id="106" name="Google Shape;106;p14"/>
          <p:cNvPicPr preferRelativeResize="0"/>
          <p:nvPr/>
        </p:nvPicPr>
        <p:blipFill>
          <a:blip r:embed="rId5">
            <a:alphaModFix/>
          </a:blip>
          <a:stretch>
            <a:fillRect/>
          </a:stretch>
        </p:blipFill>
        <p:spPr>
          <a:xfrm>
            <a:off x="6379225" y="1546260"/>
            <a:ext cx="1907125" cy="1907125"/>
          </a:xfrm>
          <a:prstGeom prst="rect">
            <a:avLst/>
          </a:prstGeom>
          <a:noFill/>
          <a:ln>
            <a:noFill/>
          </a:ln>
        </p:spPr>
      </p:pic>
      <p:sp>
        <p:nvSpPr>
          <p:cNvPr id="107" name="Google Shape;107;p14"/>
          <p:cNvSpPr txBox="1"/>
          <p:nvPr>
            <p:ph idx="4294967295" type="subTitle"/>
          </p:nvPr>
        </p:nvSpPr>
        <p:spPr>
          <a:xfrm>
            <a:off x="3392888" y="3453375"/>
            <a:ext cx="2280300" cy="178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rgbClr val="FFFF00"/>
                </a:solidFill>
              </a:rPr>
              <a:t>Microcontroller</a:t>
            </a:r>
            <a:endParaRPr>
              <a:solidFill>
                <a:srgbClr val="FFFF00"/>
              </a:solidFill>
            </a:endParaRPr>
          </a:p>
          <a:p>
            <a:pPr indent="0" lvl="0" marL="0" rtl="0" algn="l">
              <a:spcBef>
                <a:spcPts val="800"/>
              </a:spcBef>
              <a:spcAft>
                <a:spcPts val="800"/>
              </a:spcAft>
              <a:buNone/>
            </a:pPr>
            <a:r>
              <a:rPr lang="en" sz="1700">
                <a:solidFill>
                  <a:schemeClr val="lt1"/>
                </a:solidFill>
              </a:rPr>
              <a:t>We’ll program this to behave like an electronic keyboard</a:t>
            </a:r>
            <a:endParaRPr sz="1700">
              <a:solidFill>
                <a:schemeClr val="lt1"/>
              </a:solidFill>
            </a:endParaRPr>
          </a:p>
        </p:txBody>
      </p:sp>
      <p:sp>
        <p:nvSpPr>
          <p:cNvPr id="108" name="Google Shape;108;p14"/>
          <p:cNvSpPr txBox="1"/>
          <p:nvPr>
            <p:ph idx="4294967295" type="subTitle"/>
          </p:nvPr>
        </p:nvSpPr>
        <p:spPr>
          <a:xfrm>
            <a:off x="6379225" y="3453375"/>
            <a:ext cx="1837200" cy="178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rgbClr val="FFFF00"/>
                </a:solidFill>
              </a:rPr>
              <a:t>Piezo Buzzer</a:t>
            </a:r>
            <a:endParaRPr>
              <a:solidFill>
                <a:srgbClr val="FFFF00"/>
              </a:solidFill>
            </a:endParaRPr>
          </a:p>
          <a:p>
            <a:pPr indent="0" lvl="0" marL="0" rtl="0" algn="l">
              <a:spcBef>
                <a:spcPts val="800"/>
              </a:spcBef>
              <a:spcAft>
                <a:spcPts val="800"/>
              </a:spcAft>
              <a:buNone/>
            </a:pPr>
            <a:r>
              <a:rPr lang="en" sz="1700">
                <a:solidFill>
                  <a:schemeClr val="lt1"/>
                </a:solidFill>
              </a:rPr>
              <a:t>This is our mini speaker that outputs tones </a:t>
            </a:r>
            <a:endParaRPr sz="17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type="ctrTitle"/>
          </p:nvPr>
        </p:nvSpPr>
        <p:spPr>
          <a:xfrm>
            <a:off x="563600" y="490463"/>
            <a:ext cx="5040600" cy="632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900"/>
              <a:t>ARDUINO</a:t>
            </a:r>
            <a:endParaRPr sz="4900"/>
          </a:p>
        </p:txBody>
      </p:sp>
      <p:sp>
        <p:nvSpPr>
          <p:cNvPr id="114" name="Google Shape;114;p15"/>
          <p:cNvSpPr txBox="1"/>
          <p:nvPr>
            <p:ph idx="1" type="subTitle"/>
          </p:nvPr>
        </p:nvSpPr>
        <p:spPr>
          <a:xfrm>
            <a:off x="539700" y="2570273"/>
            <a:ext cx="5403000" cy="21423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sz="1800">
                <a:solidFill>
                  <a:schemeClr val="lt1"/>
                </a:solidFill>
                <a:latin typeface="Verdana"/>
                <a:ea typeface="Verdana"/>
                <a:cs typeface="Verdana"/>
                <a:sym typeface="Verdana"/>
              </a:rPr>
              <a:t>Generates a square wave of the specified frequency (and 50% duty cycle) on a pin. A duration can be specified, otherwise the wave continues until a call to </a:t>
            </a:r>
            <a:r>
              <a:rPr lang="en" sz="1800">
                <a:solidFill>
                  <a:schemeClr val="lt1"/>
                </a:solidFill>
                <a:uFill>
                  <a:noFill/>
                </a:uFill>
                <a:latin typeface="Verdana"/>
                <a:ea typeface="Verdana"/>
                <a:cs typeface="Verdana"/>
                <a:sym typeface="Verdana"/>
                <a:hlinkClick r:id="rId3">
                  <a:extLst>
                    <a:ext uri="{A12FA001-AC4F-418D-AE19-62706E023703}">
                      <ahyp:hlinkClr val="tx"/>
                    </a:ext>
                  </a:extLst>
                </a:hlinkClick>
              </a:rPr>
              <a:t>noTone()</a:t>
            </a:r>
            <a:r>
              <a:rPr lang="en" sz="1800">
                <a:solidFill>
                  <a:schemeClr val="lt1"/>
                </a:solidFill>
                <a:latin typeface="Verdana"/>
                <a:ea typeface="Verdana"/>
                <a:cs typeface="Verdana"/>
                <a:sym typeface="Verdana"/>
              </a:rPr>
              <a:t>. The pin can be connected to a piezo buzzer or other speaker to play tones.</a:t>
            </a:r>
            <a:endParaRPr sz="1800">
              <a:solidFill>
                <a:schemeClr val="lt1"/>
              </a:solidFill>
            </a:endParaRPr>
          </a:p>
        </p:txBody>
      </p:sp>
      <p:sp>
        <p:nvSpPr>
          <p:cNvPr id="115" name="Google Shape;115;p15"/>
          <p:cNvSpPr txBox="1"/>
          <p:nvPr>
            <p:ph type="ctrTitle"/>
          </p:nvPr>
        </p:nvSpPr>
        <p:spPr>
          <a:xfrm>
            <a:off x="539700" y="1342875"/>
            <a:ext cx="7937100" cy="1007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050">
                <a:solidFill>
                  <a:srgbClr val="FFFF00"/>
                </a:solidFill>
                <a:latin typeface="Arial"/>
                <a:ea typeface="Arial"/>
                <a:cs typeface="Arial"/>
                <a:sym typeface="Arial"/>
              </a:rPr>
              <a:t>tone(pin, frequency);  </a:t>
            </a:r>
            <a:endParaRPr sz="2050">
              <a:latin typeface="Arial"/>
              <a:ea typeface="Arial"/>
              <a:cs typeface="Arial"/>
              <a:sym typeface="Arial"/>
            </a:endParaRPr>
          </a:p>
          <a:p>
            <a:pPr indent="0" lvl="0" marL="0" rtl="0" algn="l">
              <a:spcBef>
                <a:spcPts val="0"/>
              </a:spcBef>
              <a:spcAft>
                <a:spcPts val="0"/>
              </a:spcAft>
              <a:buNone/>
            </a:pPr>
            <a:r>
              <a:t/>
            </a:r>
            <a:endParaRPr sz="2050">
              <a:solidFill>
                <a:srgbClr val="FFFF00"/>
              </a:solidFill>
              <a:latin typeface="Arial"/>
              <a:ea typeface="Arial"/>
              <a:cs typeface="Arial"/>
              <a:sym typeface="Arial"/>
            </a:endParaRPr>
          </a:p>
          <a:p>
            <a:pPr indent="0" lvl="0" marL="0" rtl="0" algn="l">
              <a:spcBef>
                <a:spcPts val="0"/>
              </a:spcBef>
              <a:spcAft>
                <a:spcPts val="0"/>
              </a:spcAft>
              <a:buNone/>
            </a:pPr>
            <a:r>
              <a:rPr lang="en" sz="2050">
                <a:solidFill>
                  <a:srgbClr val="FFFF00"/>
                </a:solidFill>
                <a:latin typeface="Arial"/>
                <a:ea typeface="Arial"/>
                <a:cs typeface="Arial"/>
                <a:sym typeface="Arial"/>
              </a:rPr>
              <a:t>tone(pin, frequency, duration);</a:t>
            </a:r>
            <a:endParaRPr sz="3400">
              <a:solidFill>
                <a:srgbClr val="FF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4"/>
            </a:gs>
            <a:gs pos="100000">
              <a:schemeClr val="accent5"/>
            </a:gs>
          </a:gsLst>
          <a:lin ang="5400700" scaled="0"/>
        </a:gradFill>
      </p:bgPr>
    </p:bg>
    <p:spTree>
      <p:nvGrpSpPr>
        <p:cNvPr id="119" name="Shape 119"/>
        <p:cNvGrpSpPr/>
        <p:nvPr/>
      </p:nvGrpSpPr>
      <p:grpSpPr>
        <a:xfrm>
          <a:off x="0" y="0"/>
          <a:ext cx="0" cy="0"/>
          <a:chOff x="0" y="0"/>
          <a:chExt cx="0" cy="0"/>
        </a:xfrm>
      </p:grpSpPr>
      <p:sp>
        <p:nvSpPr>
          <p:cNvPr id="120" name="Google Shape;120;p16"/>
          <p:cNvSpPr txBox="1"/>
          <p:nvPr>
            <p:ph idx="4294967295" type="ctrTitle"/>
          </p:nvPr>
        </p:nvSpPr>
        <p:spPr>
          <a:xfrm>
            <a:off x="1629900" y="161950"/>
            <a:ext cx="6658800" cy="657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2900">
                <a:solidFill>
                  <a:schemeClr val="lt1"/>
                </a:solidFill>
              </a:rPr>
              <a:t>FREQUENCY CHART</a:t>
            </a:r>
            <a:endParaRPr sz="2900">
              <a:solidFill>
                <a:schemeClr val="lt1"/>
              </a:solidFill>
            </a:endParaRPr>
          </a:p>
        </p:txBody>
      </p:sp>
      <p:sp>
        <p:nvSpPr>
          <p:cNvPr id="121" name="Google Shape;121;p16"/>
          <p:cNvSpPr txBox="1"/>
          <p:nvPr>
            <p:ph idx="4294967295" type="subTitle"/>
          </p:nvPr>
        </p:nvSpPr>
        <p:spPr>
          <a:xfrm>
            <a:off x="581700" y="1863999"/>
            <a:ext cx="7980600" cy="657000"/>
          </a:xfrm>
          <a:prstGeom prst="rect">
            <a:avLst/>
          </a:prstGeom>
        </p:spPr>
        <p:txBody>
          <a:bodyPr anchorCtr="0" anchor="t" bIns="0" lIns="0" spcFirstLastPara="1" rIns="0" wrap="square" tIns="0">
            <a:noAutofit/>
          </a:bodyPr>
          <a:lstStyle/>
          <a:p>
            <a:pPr indent="0" lvl="0" marL="0" rtl="0" algn="ctr">
              <a:spcBef>
                <a:spcPts val="0"/>
              </a:spcBef>
              <a:spcAft>
                <a:spcPts val="800"/>
              </a:spcAft>
              <a:buNone/>
            </a:pPr>
            <a:r>
              <a:rPr b="1" lang="en" sz="3500">
                <a:solidFill>
                  <a:srgbClr val="FFFF00"/>
                </a:solidFill>
                <a:latin typeface="Fira Sans"/>
                <a:ea typeface="Fira Sans"/>
                <a:cs typeface="Fira Sans"/>
                <a:sym typeface="Fira Sans"/>
              </a:rPr>
              <a:t>Sa      Re     Ga     Ma     Pa     Da     Ni </a:t>
            </a:r>
            <a:r>
              <a:rPr b="1" lang="en" sz="3400">
                <a:latin typeface="Fira Sans"/>
                <a:ea typeface="Fira Sans"/>
                <a:cs typeface="Fira Sans"/>
                <a:sym typeface="Fira Sans"/>
              </a:rPr>
              <a:t>   </a:t>
            </a:r>
            <a:r>
              <a:rPr lang="en" sz="3100"/>
              <a:t> </a:t>
            </a:r>
            <a:endParaRPr sz="3100"/>
          </a:p>
        </p:txBody>
      </p:sp>
      <p:sp>
        <p:nvSpPr>
          <p:cNvPr id="122" name="Google Shape;122;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23" name="Google Shape;123;p16"/>
          <p:cNvSpPr txBox="1"/>
          <p:nvPr/>
        </p:nvSpPr>
        <p:spPr>
          <a:xfrm>
            <a:off x="1020075" y="2514275"/>
            <a:ext cx="7268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Fira Sans Light"/>
                <a:ea typeface="Fira Sans Light"/>
                <a:cs typeface="Fira Sans Light"/>
                <a:sym typeface="Fira Sans Light"/>
              </a:rPr>
              <a:t>  </a:t>
            </a:r>
            <a:r>
              <a:rPr b="1" lang="en" sz="1900">
                <a:solidFill>
                  <a:schemeClr val="lt1"/>
                </a:solidFill>
                <a:latin typeface="Fira Sans"/>
                <a:ea typeface="Fira Sans"/>
                <a:cs typeface="Fira Sans"/>
                <a:sym typeface="Fira Sans"/>
              </a:rPr>
              <a:t>C                 D               E                  F                G                A                B  </a:t>
            </a:r>
            <a:r>
              <a:rPr b="1" lang="en">
                <a:solidFill>
                  <a:schemeClr val="lt1"/>
                </a:solidFill>
                <a:latin typeface="Fira Sans"/>
                <a:ea typeface="Fira Sans"/>
                <a:cs typeface="Fira Sans"/>
                <a:sym typeface="Fira Sans"/>
              </a:rPr>
              <a:t>   </a:t>
            </a:r>
            <a:r>
              <a:rPr lang="en">
                <a:solidFill>
                  <a:schemeClr val="lt1"/>
                </a:solidFill>
                <a:latin typeface="Fira Sans Light"/>
                <a:ea typeface="Fira Sans Light"/>
                <a:cs typeface="Fira Sans Light"/>
                <a:sym typeface="Fira Sans Light"/>
              </a:rPr>
              <a:t>        </a:t>
            </a:r>
            <a:endParaRPr>
              <a:solidFill>
                <a:schemeClr val="lt1"/>
              </a:solidFill>
              <a:latin typeface="Fira Sans Light"/>
              <a:ea typeface="Fira Sans Light"/>
              <a:cs typeface="Fira Sans Light"/>
              <a:sym typeface="Fira Sans Light"/>
            </a:endParaRPr>
          </a:p>
        </p:txBody>
      </p:sp>
      <p:sp>
        <p:nvSpPr>
          <p:cNvPr id="124" name="Google Shape;124;p16"/>
          <p:cNvSpPr txBox="1"/>
          <p:nvPr/>
        </p:nvSpPr>
        <p:spPr>
          <a:xfrm>
            <a:off x="775825" y="3132075"/>
            <a:ext cx="787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Fira Sans Light"/>
                <a:ea typeface="Fira Sans Light"/>
                <a:cs typeface="Fira Sans Light"/>
                <a:sym typeface="Fira Sans Light"/>
              </a:rPr>
              <a:t>  </a:t>
            </a:r>
            <a:r>
              <a:rPr lang="en" sz="1600">
                <a:solidFill>
                  <a:schemeClr val="lt1"/>
                </a:solidFill>
                <a:latin typeface="Fira Sans Light"/>
                <a:ea typeface="Fira Sans Light"/>
                <a:cs typeface="Fira Sans Light"/>
                <a:sym typeface="Fira Sans Light"/>
              </a:rPr>
              <a:t> </a:t>
            </a:r>
            <a:r>
              <a:rPr b="1" lang="en" sz="1600">
                <a:solidFill>
                  <a:schemeClr val="lt1"/>
                </a:solidFill>
                <a:latin typeface="Fira Sans"/>
                <a:ea typeface="Fira Sans"/>
                <a:cs typeface="Fira Sans"/>
                <a:sym typeface="Fira Sans"/>
              </a:rPr>
              <a:t>523 Hz            587 Hz          659 Hz         698 Hz          783 Hz         880 Hz         987 Hz</a:t>
            </a:r>
            <a:endParaRPr b="1" sz="1600">
              <a:solidFill>
                <a:schemeClr val="lt1"/>
              </a:solidFill>
              <a:latin typeface="Fira Sans"/>
              <a:ea typeface="Fira Sans"/>
              <a:cs typeface="Fira Sans"/>
              <a:sym typeface="Fir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p:nvPr/>
        </p:nvSpPr>
        <p:spPr>
          <a:xfrm>
            <a:off x="7366595" y="0"/>
            <a:ext cx="1777412" cy="5143500"/>
          </a:xfrm>
          <a:custGeom>
            <a:rect b="b" l="l" r="r" t="t"/>
            <a:pathLst>
              <a:path extrusionOk="0" h="6858000" w="2369883">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rotWithShape="0" algn="bl">
              <a:schemeClr val="dk1">
                <a:alpha val="35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30" name="Google Shape;130;p17"/>
          <p:cNvSpPr/>
          <p:nvPr/>
        </p:nvSpPr>
        <p:spPr>
          <a:xfrm>
            <a:off x="7765453" y="0"/>
            <a:ext cx="1378552" cy="1394079"/>
          </a:xfrm>
          <a:custGeom>
            <a:rect b="b" l="l" r="r" t="t"/>
            <a:pathLst>
              <a:path extrusionOk="0" h="1858772" w="183807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rotWithShape="0" algn="bl">
              <a:schemeClr val="dk1">
                <a:alpha val="3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
        <p:nvSpPr>
          <p:cNvPr id="131" name="Google Shape;131;p17"/>
          <p:cNvSpPr txBox="1"/>
          <p:nvPr>
            <p:ph idx="4294967295" type="ctrTitle"/>
          </p:nvPr>
        </p:nvSpPr>
        <p:spPr>
          <a:xfrm>
            <a:off x="2430900" y="-299500"/>
            <a:ext cx="4282200" cy="1159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600">
                <a:solidFill>
                  <a:schemeClr val="accent3"/>
                </a:solidFill>
              </a:rPr>
              <a:t>PROCEDURE</a:t>
            </a:r>
            <a:endParaRPr sz="3600">
              <a:solidFill>
                <a:schemeClr val="accent3"/>
              </a:solidFill>
            </a:endParaRPr>
          </a:p>
        </p:txBody>
      </p:sp>
      <p:sp>
        <p:nvSpPr>
          <p:cNvPr id="132" name="Google Shape;132;p17"/>
          <p:cNvSpPr txBox="1"/>
          <p:nvPr>
            <p:ph idx="4294967295" type="subTitle"/>
          </p:nvPr>
        </p:nvSpPr>
        <p:spPr>
          <a:xfrm>
            <a:off x="6037550" y="4821711"/>
            <a:ext cx="4282200" cy="1662300"/>
          </a:xfrm>
          <a:prstGeom prst="rect">
            <a:avLst/>
          </a:prstGeom>
        </p:spPr>
        <p:txBody>
          <a:bodyPr anchorCtr="0" anchor="t" bIns="0" lIns="0" spcFirstLastPara="1" rIns="0" wrap="square" tIns="0">
            <a:noAutofit/>
          </a:bodyPr>
          <a:lstStyle/>
          <a:p>
            <a:pPr indent="0" lvl="0" marL="0" rtl="0" algn="l">
              <a:spcBef>
                <a:spcPts val="0"/>
              </a:spcBef>
              <a:spcAft>
                <a:spcPts val="800"/>
              </a:spcAft>
              <a:buClr>
                <a:schemeClr val="dk1"/>
              </a:buClr>
              <a:buSzPts val="1100"/>
              <a:buFont typeface="Arial"/>
              <a:buNone/>
            </a:pPr>
            <a:r>
              <a:t/>
            </a:r>
            <a:endParaRPr b="1" sz="2000"/>
          </a:p>
        </p:txBody>
      </p:sp>
      <p:sp>
        <p:nvSpPr>
          <p:cNvPr id="133" name="Google Shape;133;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34" name="Google Shape;134;p17"/>
          <p:cNvGrpSpPr/>
          <p:nvPr/>
        </p:nvGrpSpPr>
        <p:grpSpPr>
          <a:xfrm>
            <a:off x="5682550" y="1189725"/>
            <a:ext cx="3305700" cy="3559849"/>
            <a:chOff x="5682542" y="1189768"/>
            <a:chExt cx="3305700" cy="3411124"/>
          </a:xfrm>
        </p:grpSpPr>
        <p:sp>
          <p:nvSpPr>
            <p:cNvPr id="135" name="Google Shape;135;p17"/>
            <p:cNvSpPr/>
            <p:nvPr/>
          </p:nvSpPr>
          <p:spPr>
            <a:xfrm>
              <a:off x="5682542" y="1189768"/>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PIEZO BUZZER</a:t>
              </a:r>
              <a:endParaRPr>
                <a:solidFill>
                  <a:srgbClr val="FFFFFF"/>
                </a:solidFill>
                <a:latin typeface="Roboto"/>
                <a:ea typeface="Roboto"/>
                <a:cs typeface="Roboto"/>
                <a:sym typeface="Roboto"/>
              </a:endParaRPr>
            </a:p>
          </p:txBody>
        </p:sp>
        <p:sp>
          <p:nvSpPr>
            <p:cNvPr id="136" name="Google Shape;136;p17"/>
            <p:cNvSpPr txBox="1"/>
            <p:nvPr/>
          </p:nvSpPr>
          <p:spPr>
            <a:xfrm>
              <a:off x="5682550" y="1927892"/>
              <a:ext cx="2773500" cy="267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The Piezo Buzzer should be connected to any one of the PWM Pins on Arduino.</a:t>
              </a:r>
              <a:endParaRPr sz="1800">
                <a:latin typeface="Roboto"/>
                <a:ea typeface="Roboto"/>
                <a:cs typeface="Roboto"/>
                <a:sym typeface="Roboto"/>
              </a:endParaRPr>
            </a:p>
            <a:p>
              <a:pPr indent="0" lvl="0" marL="0" rtl="0" algn="l">
                <a:lnSpc>
                  <a:spcPct val="115000"/>
                </a:lnSpc>
                <a:spcBef>
                  <a:spcPts val="0"/>
                </a:spcBef>
                <a:spcAft>
                  <a:spcPts val="0"/>
                </a:spcAft>
                <a:buNone/>
              </a:pPr>
              <a:r>
                <a:t/>
              </a:r>
              <a:endParaRPr sz="1800">
                <a:latin typeface="Roboto"/>
                <a:ea typeface="Roboto"/>
                <a:cs typeface="Roboto"/>
                <a:sym typeface="Roboto"/>
              </a:endParaRPr>
            </a:p>
            <a:p>
              <a:pPr indent="0" lvl="0" marL="0" rtl="0" algn="l">
                <a:lnSpc>
                  <a:spcPct val="115000"/>
                </a:lnSpc>
                <a:spcBef>
                  <a:spcPts val="0"/>
                </a:spcBef>
                <a:spcAft>
                  <a:spcPts val="0"/>
                </a:spcAft>
                <a:buNone/>
              </a:pPr>
              <a:r>
                <a:rPr lang="en" sz="1800">
                  <a:latin typeface="Roboto"/>
                  <a:ea typeface="Roboto"/>
                  <a:cs typeface="Roboto"/>
                  <a:sym typeface="Roboto"/>
                </a:rPr>
                <a:t>A Digital Pin is also a PWM pin if it has (~) symbol next to the</a:t>
              </a:r>
              <a:endParaRPr sz="1800">
                <a:latin typeface="Roboto"/>
                <a:ea typeface="Roboto"/>
                <a:cs typeface="Roboto"/>
                <a:sym typeface="Roboto"/>
              </a:endParaRPr>
            </a:p>
            <a:p>
              <a:pPr indent="0" lvl="0" marL="0" rtl="0" algn="l">
                <a:lnSpc>
                  <a:spcPct val="115000"/>
                </a:lnSpc>
                <a:spcBef>
                  <a:spcPts val="0"/>
                </a:spcBef>
                <a:spcAft>
                  <a:spcPts val="0"/>
                </a:spcAft>
                <a:buNone/>
              </a:pPr>
              <a:r>
                <a:rPr lang="en" sz="1800">
                  <a:latin typeface="Roboto"/>
                  <a:ea typeface="Roboto"/>
                  <a:cs typeface="Roboto"/>
                  <a:sym typeface="Roboto"/>
                </a:rPr>
                <a:t> pin number.</a:t>
              </a:r>
              <a:endParaRPr sz="1800">
                <a:latin typeface="Roboto"/>
                <a:ea typeface="Roboto"/>
                <a:cs typeface="Roboto"/>
                <a:sym typeface="Roboto"/>
              </a:endParaRPr>
            </a:p>
          </p:txBody>
        </p:sp>
      </p:grpSp>
      <p:grpSp>
        <p:nvGrpSpPr>
          <p:cNvPr id="137" name="Google Shape;137;p17"/>
          <p:cNvGrpSpPr/>
          <p:nvPr/>
        </p:nvGrpSpPr>
        <p:grpSpPr>
          <a:xfrm>
            <a:off x="0" y="1190004"/>
            <a:ext cx="3124110" cy="3410961"/>
            <a:chOff x="0" y="1189989"/>
            <a:chExt cx="3546900" cy="3410961"/>
          </a:xfrm>
        </p:grpSpPr>
        <p:sp>
          <p:nvSpPr>
            <p:cNvPr id="138" name="Google Shape;138;p17"/>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PUSH BUTTONS</a:t>
              </a:r>
              <a:endParaRPr>
                <a:solidFill>
                  <a:srgbClr val="FFFFFF"/>
                </a:solidFill>
                <a:latin typeface="Roboto"/>
                <a:ea typeface="Roboto"/>
                <a:cs typeface="Roboto"/>
                <a:sym typeface="Roboto"/>
              </a:endParaRPr>
            </a:p>
          </p:txBody>
        </p:sp>
        <p:sp>
          <p:nvSpPr>
            <p:cNvPr id="139" name="Google Shape;139;p17"/>
            <p:cNvSpPr txBox="1"/>
            <p:nvPr/>
          </p:nvSpPr>
          <p:spPr>
            <a:xfrm>
              <a:off x="215500" y="1944450"/>
              <a:ext cx="2974200" cy="265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800">
                  <a:latin typeface="Roboto"/>
                  <a:ea typeface="Roboto"/>
                  <a:cs typeface="Roboto"/>
                  <a:sym typeface="Roboto"/>
                </a:rPr>
                <a:t>Connect the Push Buttons to Arduino for each musical note.</a:t>
              </a:r>
              <a:endParaRPr sz="1800">
                <a:latin typeface="Roboto"/>
                <a:ea typeface="Roboto"/>
                <a:cs typeface="Roboto"/>
                <a:sym typeface="Roboto"/>
              </a:endParaRPr>
            </a:p>
          </p:txBody>
        </p:sp>
      </p:grpSp>
      <p:grpSp>
        <p:nvGrpSpPr>
          <p:cNvPr id="140" name="Google Shape;140;p17"/>
          <p:cNvGrpSpPr/>
          <p:nvPr/>
        </p:nvGrpSpPr>
        <p:grpSpPr>
          <a:xfrm>
            <a:off x="2727782" y="1190000"/>
            <a:ext cx="3380078" cy="3631700"/>
            <a:chOff x="2727654" y="1190000"/>
            <a:chExt cx="3305700" cy="3631700"/>
          </a:xfrm>
        </p:grpSpPr>
        <p:sp>
          <p:nvSpPr>
            <p:cNvPr id="141" name="Google Shape;141;p17"/>
            <p:cNvSpPr/>
            <p:nvPr/>
          </p:nvSpPr>
          <p:spPr>
            <a:xfrm>
              <a:off x="2727654" y="1190000"/>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ARDUINO</a:t>
              </a:r>
              <a:endParaRPr>
                <a:solidFill>
                  <a:srgbClr val="FFFFFF"/>
                </a:solidFill>
                <a:latin typeface="Roboto"/>
                <a:ea typeface="Roboto"/>
                <a:cs typeface="Roboto"/>
                <a:sym typeface="Roboto"/>
              </a:endParaRPr>
            </a:p>
          </p:txBody>
        </p:sp>
        <p:sp>
          <p:nvSpPr>
            <p:cNvPr id="142" name="Google Shape;142;p17"/>
            <p:cNvSpPr txBox="1"/>
            <p:nvPr/>
          </p:nvSpPr>
          <p:spPr>
            <a:xfrm>
              <a:off x="3015650" y="1930600"/>
              <a:ext cx="2729700" cy="289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Use the tone() function to generate a musical note upon pressing of the </a:t>
              </a:r>
              <a:r>
                <a:rPr lang="en" sz="1800">
                  <a:latin typeface="Roboto"/>
                  <a:ea typeface="Roboto"/>
                  <a:cs typeface="Roboto"/>
                  <a:sym typeface="Roboto"/>
                </a:rPr>
                <a:t>respective push button.</a:t>
              </a:r>
              <a:endParaRPr sz="1800">
                <a:latin typeface="Roboto"/>
                <a:ea typeface="Roboto"/>
                <a:cs typeface="Roboto"/>
                <a:sym typeface="Roboto"/>
              </a:endParaRPr>
            </a:p>
            <a:p>
              <a:pPr indent="0" lvl="0" marL="0" rtl="0" algn="l">
                <a:lnSpc>
                  <a:spcPct val="115000"/>
                </a:lnSpc>
                <a:spcBef>
                  <a:spcPts val="0"/>
                </a:spcBef>
                <a:spcAft>
                  <a:spcPts val="0"/>
                </a:spcAft>
                <a:buNone/>
              </a:pPr>
              <a:r>
                <a:rPr lang="en" sz="1800">
                  <a:latin typeface="Roboto"/>
                  <a:ea typeface="Roboto"/>
                  <a:cs typeface="Roboto"/>
                  <a:sym typeface="Roboto"/>
                </a:rPr>
                <a:t>For Example:</a:t>
              </a:r>
              <a:endParaRPr sz="1800">
                <a:latin typeface="Roboto"/>
                <a:ea typeface="Roboto"/>
                <a:cs typeface="Roboto"/>
                <a:sym typeface="Roboto"/>
              </a:endParaRPr>
            </a:p>
            <a:p>
              <a:pPr indent="0" lvl="0" marL="0" rtl="0" algn="l">
                <a:lnSpc>
                  <a:spcPct val="115000"/>
                </a:lnSpc>
                <a:spcBef>
                  <a:spcPts val="0"/>
                </a:spcBef>
                <a:spcAft>
                  <a:spcPts val="0"/>
                </a:spcAft>
                <a:buNone/>
              </a:pPr>
              <a:r>
                <a:rPr lang="en" sz="1800">
                  <a:latin typeface="Roboto"/>
                  <a:ea typeface="Roboto"/>
                  <a:cs typeface="Roboto"/>
                  <a:sym typeface="Roboto"/>
                </a:rPr>
                <a:t>To play the note ‘Sa’:</a:t>
              </a:r>
              <a:endParaRPr sz="1800">
                <a:latin typeface="Roboto"/>
                <a:ea typeface="Roboto"/>
                <a:cs typeface="Roboto"/>
                <a:sym typeface="Roboto"/>
              </a:endParaRPr>
            </a:p>
            <a:p>
              <a:pPr indent="0" lvl="0" marL="0" rtl="0" algn="l">
                <a:lnSpc>
                  <a:spcPct val="115000"/>
                </a:lnSpc>
                <a:spcBef>
                  <a:spcPts val="0"/>
                </a:spcBef>
                <a:spcAft>
                  <a:spcPts val="0"/>
                </a:spcAft>
                <a:buNone/>
              </a:pPr>
              <a:r>
                <a:t/>
              </a:r>
              <a:endParaRPr sz="1800">
                <a:latin typeface="Roboto"/>
                <a:ea typeface="Roboto"/>
                <a:cs typeface="Roboto"/>
                <a:sym typeface="Roboto"/>
              </a:endParaRPr>
            </a:p>
            <a:p>
              <a:pPr indent="0" lvl="0" marL="0" rtl="0" algn="l">
                <a:lnSpc>
                  <a:spcPct val="115000"/>
                </a:lnSpc>
                <a:spcBef>
                  <a:spcPts val="0"/>
                </a:spcBef>
                <a:spcAft>
                  <a:spcPts val="0"/>
                </a:spcAft>
                <a:buNone/>
              </a:pPr>
              <a:r>
                <a:rPr lang="en" sz="1800">
                  <a:latin typeface="Roboto"/>
                  <a:ea typeface="Roboto"/>
                  <a:cs typeface="Roboto"/>
                  <a:sym typeface="Roboto"/>
                </a:rPr>
                <a:t>tone(buzzerpin, 523);</a:t>
              </a:r>
              <a:endParaRPr sz="18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1"/>
            </a:gs>
            <a:gs pos="100000">
              <a:schemeClr val="dk1"/>
            </a:gs>
          </a:gsLst>
          <a:lin ang="0" scaled="0"/>
        </a:gradFill>
      </p:bgPr>
    </p:bg>
    <p:spTree>
      <p:nvGrpSpPr>
        <p:cNvPr id="146" name="Shape 146"/>
        <p:cNvGrpSpPr/>
        <p:nvPr/>
      </p:nvGrpSpPr>
      <p:grpSpPr>
        <a:xfrm>
          <a:off x="0" y="0"/>
          <a:ext cx="0" cy="0"/>
          <a:chOff x="0" y="0"/>
          <a:chExt cx="0" cy="0"/>
        </a:xfrm>
      </p:grpSpPr>
      <p:sp>
        <p:nvSpPr>
          <p:cNvPr id="147" name="Google Shape;147;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48" name="Google Shape;148;p18"/>
          <p:cNvGrpSpPr/>
          <p:nvPr/>
        </p:nvGrpSpPr>
        <p:grpSpPr>
          <a:xfrm>
            <a:off x="3938374" y="1241129"/>
            <a:ext cx="4542205" cy="2661224"/>
            <a:chOff x="1177450" y="241631"/>
            <a:chExt cx="6173152" cy="3616776"/>
          </a:xfrm>
        </p:grpSpPr>
        <p:sp>
          <p:nvSpPr>
            <p:cNvPr id="149" name="Google Shape;149;p18"/>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3"/>
                </a:gs>
                <a:gs pos="100000">
                  <a:schemeClr val="accent4"/>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8"/>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8"/>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8"/>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53" name="Google Shape;153;p18"/>
          <p:cNvSpPr txBox="1"/>
          <p:nvPr>
            <p:ph idx="4294967295" type="body"/>
          </p:nvPr>
        </p:nvSpPr>
        <p:spPr>
          <a:xfrm>
            <a:off x="1517000" y="373575"/>
            <a:ext cx="2643900" cy="439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1"/>
                </a:solidFill>
                <a:latin typeface="Fira Sans SemiBold"/>
                <a:ea typeface="Fira Sans SemiBold"/>
                <a:cs typeface="Fira Sans SemiBold"/>
                <a:sym typeface="Fira Sans SemiBold"/>
              </a:rPr>
              <a:t>Simulation</a:t>
            </a:r>
            <a:endParaRPr>
              <a:solidFill>
                <a:schemeClr val="lt1"/>
              </a:solidFill>
              <a:latin typeface="Fira Sans SemiBold"/>
              <a:ea typeface="Fira Sans SemiBold"/>
              <a:cs typeface="Fira Sans SemiBold"/>
              <a:sym typeface="Fira Sans SemiBold"/>
            </a:endParaRPr>
          </a:p>
          <a:p>
            <a:pPr indent="0" lvl="0" marL="0" rtl="0" algn="l">
              <a:spcBef>
                <a:spcPts val="800"/>
              </a:spcBef>
              <a:spcAft>
                <a:spcPts val="800"/>
              </a:spcAft>
              <a:buNone/>
            </a:pPr>
            <a:r>
              <a:rPr lang="en" sz="1800">
                <a:solidFill>
                  <a:schemeClr val="lt1"/>
                </a:solidFill>
              </a:rPr>
              <a:t>To simulate this project, you may use some of the Easy to Learn -User Friendly &amp; Free to Use applications like Tinkercad.</a:t>
            </a:r>
            <a:endParaRPr sz="1800">
              <a:solidFill>
                <a:schemeClr val="lt1"/>
              </a:solidFill>
            </a:endParaRPr>
          </a:p>
        </p:txBody>
      </p:sp>
      <p:pic>
        <p:nvPicPr>
          <p:cNvPr id="154" name="Google Shape;154;p18"/>
          <p:cNvPicPr preferRelativeResize="0"/>
          <p:nvPr/>
        </p:nvPicPr>
        <p:blipFill>
          <a:blip r:embed="rId3">
            <a:alphaModFix/>
          </a:blip>
          <a:stretch>
            <a:fillRect/>
          </a:stretch>
        </p:blipFill>
        <p:spPr>
          <a:xfrm>
            <a:off x="4449425" y="1388100"/>
            <a:ext cx="3544702" cy="2268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D966"/>
            </a:gs>
            <a:gs pos="100000">
              <a:srgbClr val="FF9900"/>
            </a:gs>
          </a:gsLst>
          <a:path path="circle">
            <a:fillToRect b="50%" l="50%" r="50%" t="50%"/>
          </a:path>
          <a:tileRect/>
        </a:gradFill>
      </p:bgPr>
    </p:bg>
    <p:spTree>
      <p:nvGrpSpPr>
        <p:cNvPr id="158" name="Shape 158"/>
        <p:cNvGrpSpPr/>
        <p:nvPr/>
      </p:nvGrpSpPr>
      <p:grpSpPr>
        <a:xfrm>
          <a:off x="0" y="0"/>
          <a:ext cx="0" cy="0"/>
          <a:chOff x="0" y="0"/>
          <a:chExt cx="0" cy="0"/>
        </a:xfrm>
      </p:grpSpPr>
      <p:sp>
        <p:nvSpPr>
          <p:cNvPr id="159" name="Google Shape;159;p19"/>
          <p:cNvSpPr txBox="1"/>
          <p:nvPr/>
        </p:nvSpPr>
        <p:spPr>
          <a:xfrm>
            <a:off x="1106100" y="2209500"/>
            <a:ext cx="6931800" cy="267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t/>
            </a:r>
            <a:endParaRPr b="1" sz="1800">
              <a:solidFill>
                <a:srgbClr val="434343"/>
              </a:solidFill>
              <a:latin typeface="Montserrat"/>
              <a:ea typeface="Montserrat"/>
              <a:cs typeface="Montserrat"/>
              <a:sym typeface="Montserrat"/>
            </a:endParaRPr>
          </a:p>
        </p:txBody>
      </p:sp>
      <p:sp>
        <p:nvSpPr>
          <p:cNvPr id="160" name="Google Shape;160;p19"/>
          <p:cNvSpPr txBox="1"/>
          <p:nvPr/>
        </p:nvSpPr>
        <p:spPr>
          <a:xfrm>
            <a:off x="2186100" y="1227000"/>
            <a:ext cx="47718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BF9000"/>
                </a:solidFill>
                <a:latin typeface="Fira Sans"/>
                <a:ea typeface="Fira Sans"/>
                <a:cs typeface="Fira Sans"/>
                <a:sym typeface="Fira Sans"/>
              </a:rPr>
              <a:t>THANK YOU</a:t>
            </a:r>
            <a:endParaRPr b="1" sz="5000">
              <a:solidFill>
                <a:srgbClr val="BF9000"/>
              </a:solidFill>
              <a:latin typeface="Fira Sans"/>
              <a:ea typeface="Fira Sans"/>
              <a:cs typeface="Fira Sans"/>
              <a:sym typeface="Fira Sans"/>
            </a:endParaRPr>
          </a:p>
        </p:txBody>
      </p:sp>
      <p:sp>
        <p:nvSpPr>
          <p:cNvPr id="161" name="Google Shape;161;p19"/>
          <p:cNvSpPr txBox="1"/>
          <p:nvPr/>
        </p:nvSpPr>
        <p:spPr>
          <a:xfrm>
            <a:off x="2186100" y="2340900"/>
            <a:ext cx="4771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Fira Sans"/>
                <a:ea typeface="Fira Sans"/>
                <a:cs typeface="Fira Sans"/>
                <a:sym typeface="Fira Sans"/>
              </a:rPr>
              <a:t>IEEE UVCE PES</a:t>
            </a:r>
            <a:endParaRPr b="1" sz="1800">
              <a:solidFill>
                <a:schemeClr val="dk1"/>
              </a:solidFill>
              <a:latin typeface="Fira Sans"/>
              <a:ea typeface="Fira Sans"/>
              <a:cs typeface="Fira Sans"/>
              <a:sym typeface="Fira Sans"/>
            </a:endParaRPr>
          </a:p>
        </p:txBody>
      </p:sp>
      <p:sp>
        <p:nvSpPr>
          <p:cNvPr id="162" name="Google Shape;162;p19"/>
          <p:cNvSpPr txBox="1"/>
          <p:nvPr/>
        </p:nvSpPr>
        <p:spPr>
          <a:xfrm>
            <a:off x="1115450" y="3656225"/>
            <a:ext cx="7312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latin typeface="Fira Sans"/>
                <a:ea typeface="Fira Sans"/>
                <a:cs typeface="Fira Sans"/>
                <a:sym typeface="Fira Sans"/>
              </a:rPr>
              <a:t>Working Simulation: </a:t>
            </a:r>
            <a:r>
              <a:rPr lang="en" sz="1300" u="sng">
                <a:solidFill>
                  <a:schemeClr val="hlink"/>
                </a:solidFill>
                <a:latin typeface="Fira Sans Light"/>
                <a:ea typeface="Fira Sans Light"/>
                <a:cs typeface="Fira Sans Light"/>
                <a:sym typeface="Fira Sans Light"/>
                <a:hlinkClick r:id="rId3"/>
              </a:rPr>
              <a:t>https://drive.google.com/file/d/1eOXyqniHzJdNx15SzdP2tPXlABKhPDub/view?usp=sharing</a:t>
            </a:r>
            <a:endParaRPr sz="1300">
              <a:solidFill>
                <a:schemeClr val="dk1"/>
              </a:solidFill>
              <a:latin typeface="Fira Sans Light"/>
              <a:ea typeface="Fira Sans Light"/>
              <a:cs typeface="Fira Sans Light"/>
              <a:sym typeface="Fira Sans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lonso template">
  <a:themeElements>
    <a:clrScheme name="Custom 347">
      <a:dk1>
        <a:srgbClr val="410433"/>
      </a:dk1>
      <a:lt1>
        <a:srgbClr val="FFFFFF"/>
      </a:lt1>
      <a:dk2>
        <a:srgbClr val="9C9194"/>
      </a:dk2>
      <a:lt2>
        <a:srgbClr val="EBE7E4"/>
      </a:lt2>
      <a:accent1>
        <a:srgbClr val="77063F"/>
      </a:accent1>
      <a:accent2>
        <a:srgbClr val="AC0C5C"/>
      </a:accent2>
      <a:accent3>
        <a:srgbClr val="C7284F"/>
      </a:accent3>
      <a:accent4>
        <a:srgbClr val="FF7154"/>
      </a:accent4>
      <a:accent5>
        <a:srgbClr val="FF963C"/>
      </a:accent5>
      <a:accent6>
        <a:srgbClr val="FAC12B"/>
      </a:accent6>
      <a:hlink>
        <a:srgbClr val="77063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