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7" r:id="rId2"/>
    <p:sldId id="265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90000"/>
    <a:srgbClr val="7E0000"/>
    <a:srgbClr val="991B1E"/>
    <a:srgbClr val="EB1923"/>
    <a:srgbClr val="944910"/>
    <a:srgbClr val="E5B514"/>
    <a:srgbClr val="B36911"/>
    <a:srgbClr val="A15410"/>
    <a:srgbClr val="561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0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144" y="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8D8A7-10A0-48E8-8EDD-3EE2676D996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3D01-7DB9-4501-A4DF-7D7F2485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44606-6505-4EA4-892A-FF32591D9A9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8E42-7FE2-4958-A976-DC6822C5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2560"/>
            <a:ext cx="7772400" cy="1869440"/>
          </a:xfrm>
          <a:effectLst/>
        </p:spPr>
        <p:txBody>
          <a:bodyPr anchor="b">
            <a:noAutofit/>
          </a:bodyPr>
          <a:lstStyle>
            <a:lvl1pPr>
              <a:defRPr sz="6000" b="1">
                <a:solidFill>
                  <a:srgbClr val="FFCC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18510"/>
            <a:ext cx="7772400" cy="1543050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95" t="11141" r="4932" b="64639"/>
          <a:stretch/>
        </p:blipFill>
        <p:spPr>
          <a:xfrm>
            <a:off x="1" y="0"/>
            <a:ext cx="9144000" cy="1162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0" y="50800"/>
            <a:ext cx="1351600" cy="10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54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FFCC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3553223"/>
          </a:xfrm>
        </p:spPr>
        <p:txBody>
          <a:bodyPr>
            <a:normAutofit/>
          </a:bodyPr>
          <a:lstStyle>
            <a:lvl1pPr>
              <a:buClr>
                <a:srgbClr val="FFCC00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926F38-9796-0A42-8E68-9BC17C3D18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3" y="4801617"/>
            <a:ext cx="1977789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7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0259"/>
            <a:ext cx="8229600" cy="741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320"/>
            <a:ext cx="8229600" cy="355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9879037-7FDC-7345-9344-7774F5BF4EE1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926F38-9796-0A42-8E68-9BC17C3D18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FFCC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CC00"/>
        </a:buClr>
        <a:buFont typeface="Arial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CC00"/>
        </a:buClr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CC00"/>
        </a:buClr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CC00"/>
        </a:buClr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CC00"/>
        </a:buClr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</a:t>
            </a:r>
          </a:p>
          <a:p>
            <a:r>
              <a:rPr lang="en-US" dirty="0" smtClean="0"/>
              <a:t>Bullet</a:t>
            </a:r>
          </a:p>
          <a:p>
            <a:r>
              <a:rPr lang="en-US" dirty="0" smtClean="0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378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Presentation Title</vt:lpstr>
      <vt:lpstr>Header</vt:lpstr>
    </vt:vector>
  </TitlesOfParts>
  <Company>USC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dc:creator>David Krum</dc:creator>
  <cp:lastModifiedBy>Evan Rosenberg</cp:lastModifiedBy>
  <cp:revision>39</cp:revision>
  <dcterms:created xsi:type="dcterms:W3CDTF">2017-02-23T23:10:43Z</dcterms:created>
  <dcterms:modified xsi:type="dcterms:W3CDTF">2017-03-01T19:33:02Z</dcterms:modified>
</cp:coreProperties>
</file>