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D6"/>
          </a:solidFill>
        </a:fill>
      </a:tcStyle>
    </a:wholeTbl>
    <a:band2H>
      <a:tcTxStyle/>
      <a:tcStyle>
        <a:tcBdr/>
        <a:fill>
          <a:solidFill>
            <a:srgbClr val="FDF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firstCol>
    <a:la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6553" autoAdjust="0"/>
  </p:normalViewPr>
  <p:slideViewPr>
    <p:cSldViewPr snapToGrid="0" snapToObjects="1">
      <p:cViewPr varScale="1">
        <p:scale>
          <a:sx n="96" d="100"/>
          <a:sy n="96" d="100"/>
        </p:scale>
        <p:origin x="200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76006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1pPr>
    <a:lvl2pPr indent="2286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2pPr>
    <a:lvl3pPr indent="4572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3pPr>
    <a:lvl4pPr indent="6858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4pPr>
    <a:lvl5pPr indent="9144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5pPr>
    <a:lvl6pPr indent="11430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6pPr>
    <a:lvl7pPr indent="13716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7pPr>
    <a:lvl8pPr indent="16002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8pPr>
    <a:lvl9pPr indent="1828800" latinLnBrk="0">
      <a:defRPr sz="1200" b="1">
        <a:solidFill>
          <a:srgbClr val="050505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85682-8366-5440-93EC-25406AE24E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8977" y="1336432"/>
            <a:ext cx="11000937" cy="49658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7976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434905"/>
            <a:ext cx="10852052" cy="474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2C6484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6511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2pPr>
      <a:lvl3pPr marL="808038" marR="0" indent="-2222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3pPr>
      <a:lvl4pPr marL="1381125" marR="0" indent="-3079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4pPr>
      <a:lvl5pPr marL="1743075" marR="0" indent="-3206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800" b="1" i="0" u="none" strike="noStrike" cap="none" spc="0" baseline="0">
          <a:ln>
            <a:noFill/>
          </a:ln>
          <a:solidFill>
            <a:srgbClr val="05050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E9C837-269F-744C-A8BD-4302795681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8977" y="1779814"/>
            <a:ext cx="11000937" cy="4370615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5398-F7AF-0A4D-9643-FDAE1C2D8928}"/>
              </a:ext>
            </a:extLst>
          </p:cNvPr>
          <p:cNvSpPr txBox="1"/>
          <p:nvPr/>
        </p:nvSpPr>
        <p:spPr>
          <a:xfrm>
            <a:off x="618976" y="138747"/>
            <a:ext cx="8867923" cy="1031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r>
              <a:rPr lang="en-US" sz="3200" dirty="0"/>
              <a:t>A Very Long Title A Very Long Title A Very Long Title A Very Long Title A Very Long Title A Very Long Title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50505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Shape 44"/>
          <p:cNvSpPr txBox="1">
            <a:spLocks/>
          </p:cNvSpPr>
          <p:nvPr/>
        </p:nvSpPr>
        <p:spPr>
          <a:xfrm>
            <a:off x="618976" y="6017909"/>
            <a:ext cx="8867923" cy="600528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2000" i="1" dirty="0" err="1"/>
              <a:t>First</a:t>
            </a:r>
            <a:r>
              <a:rPr lang="es-ES_tradnl" sz="2000" i="1" dirty="0"/>
              <a:t> and </a:t>
            </a:r>
            <a:r>
              <a:rPr lang="es-ES_tradnl" sz="2000" i="1" dirty="0" err="1"/>
              <a:t>Last</a:t>
            </a:r>
            <a:r>
              <a:rPr lang="es-ES_tradnl" sz="2000" i="1" dirty="0"/>
              <a:t> </a:t>
            </a:r>
            <a:r>
              <a:rPr lang="es-ES_tradnl" sz="2000" i="1" dirty="0" err="1"/>
              <a:t>Name</a:t>
            </a:r>
            <a:r>
              <a:rPr lang="es-ES_tradnl" sz="2000" i="1" dirty="0"/>
              <a:t>, </a:t>
            </a:r>
            <a:r>
              <a:rPr lang="es-ES_tradnl" sz="2000" i="1" dirty="0" err="1"/>
              <a:t>First</a:t>
            </a:r>
            <a:r>
              <a:rPr lang="es-ES_tradnl" sz="2000" i="1" dirty="0"/>
              <a:t> and </a:t>
            </a:r>
            <a:r>
              <a:rPr lang="es-ES_tradnl" sz="2000" i="1" dirty="0" err="1"/>
              <a:t>Last</a:t>
            </a:r>
            <a:r>
              <a:rPr lang="es-ES_tradnl" sz="2000" i="1" dirty="0"/>
              <a:t> </a:t>
            </a:r>
            <a:r>
              <a:rPr lang="es-ES_tradnl" sz="2000" i="1" dirty="0" err="1"/>
              <a:t>Name</a:t>
            </a:r>
            <a:r>
              <a:rPr lang="es-ES_tradnl" sz="2000" i="1" dirty="0"/>
              <a:t>, </a:t>
            </a:r>
            <a:r>
              <a:rPr lang="es-ES_tradnl" sz="2000" i="1" dirty="0" err="1"/>
              <a:t>First</a:t>
            </a:r>
            <a:r>
              <a:rPr lang="es-ES_tradnl" sz="2000" i="1" dirty="0"/>
              <a:t> and </a:t>
            </a:r>
            <a:r>
              <a:rPr lang="es-ES_tradnl" sz="2000" i="1" dirty="0" err="1"/>
              <a:t>Last</a:t>
            </a:r>
            <a:r>
              <a:rPr lang="es-ES_tradnl" sz="2000" i="1" dirty="0"/>
              <a:t> </a:t>
            </a:r>
            <a:r>
              <a:rPr lang="es-ES_tradnl" sz="2000" i="1" dirty="0" err="1"/>
              <a:t>Name</a:t>
            </a:r>
            <a:r>
              <a:rPr lang="es-ES_tradnl" sz="2000" i="1" dirty="0"/>
              <a:t>, </a:t>
            </a:r>
            <a:r>
              <a:rPr lang="es-ES_tradnl" sz="2000" i="1" dirty="0" err="1"/>
              <a:t>First</a:t>
            </a:r>
            <a:r>
              <a:rPr lang="es-ES_tradnl" sz="2000" i="1" dirty="0"/>
              <a:t> and </a:t>
            </a:r>
            <a:r>
              <a:rPr lang="es-ES_tradnl" sz="2000" i="1" dirty="0" err="1"/>
              <a:t>Last</a:t>
            </a:r>
            <a:r>
              <a:rPr lang="es-ES_tradnl" sz="2000" i="1" dirty="0"/>
              <a:t> </a:t>
            </a:r>
            <a:r>
              <a:rPr lang="es-ES_tradnl" sz="2000" i="1" dirty="0" err="1"/>
              <a:t>Name</a:t>
            </a:r>
            <a:r>
              <a:rPr lang="es-ES_tradnl" sz="2000" i="1" dirty="0"/>
              <a:t>, </a:t>
            </a:r>
            <a:r>
              <a:rPr lang="es-ES_tradnl" sz="2000" i="1" dirty="0" err="1"/>
              <a:t>First</a:t>
            </a:r>
            <a:r>
              <a:rPr lang="es-ES_tradnl" sz="2000" i="1" dirty="0"/>
              <a:t> and </a:t>
            </a:r>
            <a:r>
              <a:rPr lang="es-ES_tradnl" sz="2000" i="1" dirty="0" err="1"/>
              <a:t>Last</a:t>
            </a:r>
            <a:r>
              <a:rPr lang="es-ES_tradnl" sz="2000" i="1" dirty="0"/>
              <a:t> </a:t>
            </a:r>
            <a:r>
              <a:rPr lang="es-ES_tradnl" sz="2000" i="1" dirty="0" err="1"/>
              <a:t>Name</a:t>
            </a:r>
            <a:r>
              <a:rPr lang="es-ES_tradnl" sz="2000" i="1" dirty="0"/>
              <a:t>, </a:t>
            </a:r>
            <a:r>
              <a:rPr lang="es-ES_tradnl" sz="2000" i="1" dirty="0" err="1"/>
              <a:t>First</a:t>
            </a:r>
            <a:endParaRPr lang="en-U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9942917" y="6017909"/>
            <a:ext cx="196944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_tradnl" sz="3200" b="1" i="0" u="none" strike="noStrike" cap="none" spc="0" normalizeH="0" baseline="0" dirty="0">
                <a:ln>
                  <a:noFill/>
                </a:ln>
                <a:solidFill>
                  <a:srgbClr val="05050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ID: #Poster</a:t>
            </a:r>
            <a:endParaRPr kumimoji="0" lang="es-CO" sz="3200" b="1" i="0" u="none" strike="noStrike" cap="none" spc="0" normalizeH="0" baseline="0" dirty="0">
              <a:ln>
                <a:noFill/>
              </a:ln>
              <a:solidFill>
                <a:srgbClr val="050505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AC867-6FD0-BF48-B3C4-E1D16F4AB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1" t="8185" r="8550" b="6622"/>
          <a:stretch/>
        </p:blipFill>
        <p:spPr>
          <a:xfrm>
            <a:off x="9942917" y="163078"/>
            <a:ext cx="2048289" cy="10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40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Realism on  the Virtual Hand Illusion</dc:title>
  <cp:lastModifiedBy>Gabriel Zachmann</cp:lastModifiedBy>
  <cp:revision>17</cp:revision>
  <dcterms:modified xsi:type="dcterms:W3CDTF">2018-02-20T10:28:22Z</dcterms:modified>
</cp:coreProperties>
</file>