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F19"/>
    <a:srgbClr val="D5332A"/>
    <a:srgbClr val="D71F19"/>
    <a:srgbClr val="D4332B"/>
    <a:srgbClr val="D4322A"/>
    <a:srgbClr val="C6241F"/>
    <a:srgbClr val="C62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D6"/>
          </a:solidFill>
        </a:fill>
      </a:tcStyle>
    </a:wholeTbl>
    <a:band2H>
      <a:tcTxStyle/>
      <a:tcStyle>
        <a:tcBdr/>
        <a:fill>
          <a:solidFill>
            <a:srgbClr val="FDF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7"/>
    <p:restoredTop sz="94803"/>
  </p:normalViewPr>
  <p:slideViewPr>
    <p:cSldViewPr snapToGrid="0" snapToObjects="1">
      <p:cViewPr varScale="1">
        <p:scale>
          <a:sx n="63" d="100"/>
          <a:sy n="63" d="100"/>
        </p:scale>
        <p:origin x="99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1pPr>
    <a:lvl2pPr indent="2286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2pPr>
    <a:lvl3pPr indent="4572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3pPr>
    <a:lvl4pPr indent="6858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4pPr>
    <a:lvl5pPr indent="9144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5pPr>
    <a:lvl6pPr indent="11430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6pPr>
    <a:lvl7pPr indent="13716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7pPr>
    <a:lvl8pPr indent="16002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8pPr>
    <a:lvl9pPr indent="1828800" latinLnBrk="0">
      <a:defRPr sz="1200" b="1">
        <a:solidFill>
          <a:srgbClr val="050505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24CFCB-B769-6643-BF6B-22DFDDFA3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143000" y="1737200"/>
            <a:ext cx="6858000" cy="2387602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ctr">
              <a:defRPr sz="5400" b="0">
                <a:solidFill>
                  <a:srgbClr val="E71F19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4224337"/>
            <a:ext cx="6858000" cy="16557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FontTx/>
              <a:buNone/>
              <a:defRPr sz="2200" b="0">
                <a:solidFill>
                  <a:srgbClr val="E71F19"/>
                </a:solidFill>
              </a:defRPr>
            </a:lvl1pPr>
            <a:lvl2pPr marL="0" indent="0" algn="ctr">
              <a:buClrTx/>
              <a:buSzTx/>
              <a:buFontTx/>
              <a:buNone/>
              <a:defRPr sz="2200" b="0">
                <a:solidFill>
                  <a:srgbClr val="E71F19"/>
                </a:solidFill>
              </a:defRPr>
            </a:lvl2pPr>
            <a:lvl3pPr marL="0" indent="0" algn="ctr">
              <a:buClrTx/>
              <a:buSzTx/>
              <a:buFontTx/>
              <a:buNone/>
              <a:defRPr sz="2200" b="0">
                <a:solidFill>
                  <a:srgbClr val="E71F19"/>
                </a:solidFill>
              </a:defRPr>
            </a:lvl3pPr>
            <a:lvl4pPr marL="0" indent="0" algn="ctr">
              <a:buClrTx/>
              <a:buSzTx/>
              <a:buFontTx/>
              <a:buNone/>
              <a:defRPr sz="2200" b="0">
                <a:solidFill>
                  <a:srgbClr val="E71F19"/>
                </a:solidFill>
              </a:defRPr>
            </a:lvl4pPr>
            <a:lvl5pPr marL="0" indent="0" algn="ctr">
              <a:buClrTx/>
              <a:buSzTx/>
              <a:buFontTx/>
              <a:buNone/>
              <a:defRPr sz="2200" b="0">
                <a:solidFill>
                  <a:srgbClr val="E71F19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608A462-5DDC-1E49-9AF3-2CC4E95C79A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212458" y="6238800"/>
            <a:ext cx="788542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C5A615-5936-6140-A22E-20C6F8F6DE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67" y="460754"/>
            <a:ext cx="2191067" cy="91433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10FE5B-EF01-A943-8522-053CA45A82F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5670550" y="6239106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800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207322-1965-5A49-A56B-472913E58C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" y="6311800"/>
            <a:ext cx="1035220" cy="4320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81A292E-BE77-FB4B-8400-4FF0DE4102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670550" y="6239106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71F19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50" b="1" i="0" u="none" strike="noStrike" cap="none" spc="0" baseline="0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00B0F0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1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1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1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sz="2100" b="1" i="0" u="none" strike="noStrike" cap="none" spc="0" baseline="0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4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5" name="Shape 44"/>
          <p:cNvSpPr txBox="1"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  <a:p>
            <a:r>
              <a:rPr lang="en-US" dirty="0"/>
              <a:t>Affiliations</a:t>
            </a:r>
          </a:p>
          <a:p>
            <a:r>
              <a:rPr lang="en-US" dirty="0"/>
              <a:t>Journal/Conference Paper</a:t>
            </a:r>
          </a:p>
        </p:txBody>
      </p:sp>
      <p:sp>
        <p:nvSpPr>
          <p:cNvPr id="36" name="TextBox 4"/>
          <p:cNvSpPr txBox="1"/>
          <p:nvPr/>
        </p:nvSpPr>
        <p:spPr>
          <a:xfrm>
            <a:off x="178255" y="382009"/>
            <a:ext cx="3555809" cy="500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>
            <a:lvl1pPr>
              <a:defRPr sz="3200"/>
            </a:lvl1pPr>
          </a:lstStyle>
          <a:p>
            <a:r>
              <a:rPr sz="2800" dirty="0"/>
              <a:t>Paper Session: XX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450A9-E103-914F-84BA-00C4B0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F2A18-E9FD-5E41-9501-EB2CF8C6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6FC18-7434-FF48-A6EA-D29F8BC4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39CB57-12A6-C649-A550-4FEE19353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99E36-87E8-7848-819D-AD92CEF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CCDF7-959E-FD46-AF54-F83D2E45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Thanks.. 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F318C6-B471-664B-9062-AA5DFC64A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Take-home message (last slide)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D19FF51-580B-2D47-A1F4-E6BAF5CD9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F8C7521-1C03-B04B-B480-F16A31365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2</a:t>
            </a:fld>
            <a:endParaRPr lang="ja-JP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Research Results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312398-FC31-8F4D-A3B4-26500E3E1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Novel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Novel Results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0D7E22-DEA4-E444-9009-4904E790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AB75F-45EF-D847-BF83-3DCAF1039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Method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F134453-41D9-BE4F-B66D-86F04931D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Even more method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6AAB9B-746E-D241-8D83-97D1D4749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Images/Demonstrations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70D79F4-CBC1-574E-BE46-B6BCE15D9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Illustrations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BBDE99-DEDB-EB4B-A8AD-88C87373A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50</Words>
  <Application>Microsoft Office PowerPoint</Application>
  <PresentationFormat>画面に合わせる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TITLE</vt:lpstr>
      <vt:lpstr>Problem &amp; Motivation</vt:lpstr>
      <vt:lpstr>Related Research Results</vt:lpstr>
      <vt:lpstr>Novel Results</vt:lpstr>
      <vt:lpstr>Method</vt:lpstr>
      <vt:lpstr>More Method</vt:lpstr>
      <vt:lpstr>Even more method</vt:lpstr>
      <vt:lpstr>Images/Demonstrations</vt:lpstr>
      <vt:lpstr>Illustrations</vt:lpstr>
      <vt:lpstr>PowerPoint プレゼンテーション</vt:lpstr>
      <vt:lpstr>PowerPoint プレゼンテーション</vt:lpstr>
      <vt:lpstr>PowerPoint プレゼンテーション</vt:lpstr>
      <vt:lpstr>Thanks.. </vt:lpstr>
      <vt:lpstr>Take-home message (last slide)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Otsuki Mai</cp:lastModifiedBy>
  <cp:revision>61</cp:revision>
  <cp:lastPrinted>2019-02-15T07:39:55Z</cp:lastPrinted>
  <dcterms:modified xsi:type="dcterms:W3CDTF">2019-02-22T09:07:27Z</dcterms:modified>
</cp:coreProperties>
</file>