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F19"/>
    <a:srgbClr val="D71F19"/>
    <a:srgbClr val="DC1F19"/>
    <a:srgbClr val="F01F19"/>
    <a:srgbClr val="CF1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D6"/>
          </a:solidFill>
        </a:fill>
      </a:tcStyle>
    </a:wholeTbl>
    <a:band2H>
      <a:tcTxStyle/>
      <a:tcStyle>
        <a:tcBdr/>
        <a:fill>
          <a:solidFill>
            <a:srgbClr val="FDF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firstCol>
    <a:la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63"/>
  </p:normalViewPr>
  <p:slideViewPr>
    <p:cSldViewPr snapToGrid="0" snapToObjects="1">
      <p:cViewPr varScale="1">
        <p:scale>
          <a:sx n="58" d="100"/>
          <a:sy n="58" d="100"/>
        </p:scale>
        <p:origin x="193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1pPr>
    <a:lvl2pPr indent="2286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2pPr>
    <a:lvl3pPr indent="4572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3pPr>
    <a:lvl4pPr indent="6858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4pPr>
    <a:lvl5pPr indent="9144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5pPr>
    <a:lvl6pPr indent="11430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6pPr>
    <a:lvl7pPr indent="13716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7pPr>
    <a:lvl8pPr indent="16002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8pPr>
    <a:lvl9pPr indent="18288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0A4DE-3AA1-D948-8CAC-28B778D1A9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737200"/>
            <a:ext cx="9144000" cy="2387602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6000">
                <a:solidFill>
                  <a:srgbClr val="E71F19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42243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>
                <a:solidFill>
                  <a:srgbClr val="E71F19"/>
                </a:solidFill>
              </a:defRPr>
            </a:lvl1pPr>
            <a:lvl2pPr marL="0" indent="0" algn="ctr">
              <a:buClrTx/>
              <a:buSzTx/>
              <a:buFontTx/>
              <a:buNone/>
              <a:defRPr sz="2400">
                <a:solidFill>
                  <a:srgbClr val="E71F19"/>
                </a:solidFill>
              </a:defRPr>
            </a:lvl2pPr>
            <a:lvl3pPr marL="0" indent="0" algn="ctr">
              <a:buClrTx/>
              <a:buSzTx/>
              <a:buFontTx/>
              <a:buNone/>
              <a:defRPr sz="2400">
                <a:solidFill>
                  <a:srgbClr val="E71F19"/>
                </a:solidFill>
              </a:defRPr>
            </a:lvl3pPr>
            <a:lvl4pPr marL="0" indent="0" algn="ctr">
              <a:buClrTx/>
              <a:buSzTx/>
              <a:buFontTx/>
              <a:buNone/>
              <a:defRPr sz="2400">
                <a:solidFill>
                  <a:srgbClr val="E71F19"/>
                </a:solidFill>
              </a:defRPr>
            </a:lvl4pPr>
            <a:lvl5pPr marL="0" indent="0" algn="ctr">
              <a:buClrTx/>
              <a:buSzTx/>
              <a:buFontTx/>
              <a:buNone/>
              <a:defRPr sz="2400">
                <a:solidFill>
                  <a:srgbClr val="E71F19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68465" y="6239106"/>
            <a:ext cx="1085334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FAB573-6072-3348-B20B-A72826842A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67" y="460754"/>
            <a:ext cx="2191067" cy="91433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000" y="6239106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800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000" y="6239106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B0205E2-6010-B740-BDE9-B10C97583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7" y="6311800"/>
            <a:ext cx="10352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71F19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4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</a:t>
            </a:r>
          </a:p>
        </p:txBody>
      </p:sp>
      <p:sp>
        <p:nvSpPr>
          <p:cNvPr id="35" name="Shape 44"/>
          <p:cNvSpPr txBox="1"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0" dirty="0"/>
              <a:t>Authors</a:t>
            </a:r>
          </a:p>
          <a:p>
            <a:r>
              <a:rPr lang="en-US" b="0" dirty="0"/>
              <a:t>Affiliations</a:t>
            </a:r>
          </a:p>
          <a:p>
            <a:r>
              <a:rPr lang="en-US" b="0" dirty="0"/>
              <a:t>Journal/Conference Paper</a:t>
            </a:r>
          </a:p>
        </p:txBody>
      </p:sp>
      <p:sp>
        <p:nvSpPr>
          <p:cNvPr id="36" name="TextBox 4"/>
          <p:cNvSpPr txBox="1"/>
          <p:nvPr/>
        </p:nvSpPr>
        <p:spPr>
          <a:xfrm>
            <a:off x="226885" y="212886"/>
            <a:ext cx="372110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/>
            </a:lvl1pPr>
          </a:lstStyle>
          <a:p>
            <a:r>
              <a:rPr b="0" dirty="0"/>
              <a:t>Paper Session: XX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5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Thanks.. </a:t>
            </a:r>
          </a:p>
        </p:txBody>
      </p:sp>
      <p:sp>
        <p:nvSpPr>
          <p:cNvPr id="87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Take-home message (last slide)</a:t>
            </a:r>
          </a:p>
        </p:txBody>
      </p:sp>
      <p:sp>
        <p:nvSpPr>
          <p:cNvPr id="91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Problem &amp; Motivation</a:t>
            </a:r>
          </a:p>
        </p:txBody>
      </p:sp>
      <p:sp>
        <p:nvSpPr>
          <p:cNvPr id="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Related Research Results</a:t>
            </a:r>
          </a:p>
        </p:txBody>
      </p:sp>
      <p:sp>
        <p:nvSpPr>
          <p:cNvPr id="4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Novel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Novel Results</a:t>
            </a:r>
          </a:p>
        </p:txBody>
      </p:sp>
      <p:sp>
        <p:nvSpPr>
          <p:cNvPr id="47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Method</a:t>
            </a:r>
          </a:p>
        </p:txBody>
      </p:sp>
      <p:sp>
        <p:nvSpPr>
          <p:cNvPr id="51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More Method</a:t>
            </a:r>
          </a:p>
        </p:txBody>
      </p:sp>
      <p:sp>
        <p:nvSpPr>
          <p:cNvPr id="55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Even more method</a:t>
            </a:r>
          </a:p>
        </p:txBody>
      </p:sp>
      <p:sp>
        <p:nvSpPr>
          <p:cNvPr id="59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Images/Demonstrations</a:t>
            </a:r>
          </a:p>
        </p:txBody>
      </p:sp>
      <p:sp>
        <p:nvSpPr>
          <p:cNvPr id="6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/>
              <a:t>Illustrations</a:t>
            </a:r>
          </a:p>
        </p:txBody>
      </p:sp>
      <p:sp>
        <p:nvSpPr>
          <p:cNvPr id="67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50</Words>
  <Application>Microsoft Office PowerPoint</Application>
  <PresentationFormat>ワイド画面</PresentationFormat>
  <Paragraphs>28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TITLE</vt:lpstr>
      <vt:lpstr>Problem &amp; Motivation</vt:lpstr>
      <vt:lpstr>Related Research Results</vt:lpstr>
      <vt:lpstr>Novel Results</vt:lpstr>
      <vt:lpstr>Method</vt:lpstr>
      <vt:lpstr>More Method</vt:lpstr>
      <vt:lpstr>Even more method</vt:lpstr>
      <vt:lpstr>Images/Demonstrations</vt:lpstr>
      <vt:lpstr>Illustrations</vt:lpstr>
      <vt:lpstr>PowerPoint プレゼンテーション</vt:lpstr>
      <vt:lpstr>PowerPoint プレゼンテーション</vt:lpstr>
      <vt:lpstr>PowerPoint プレゼンテーション</vt:lpstr>
      <vt:lpstr>Thanks.. </vt:lpstr>
      <vt:lpstr>Take-home message (last slide)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Otsuki Mai</cp:lastModifiedBy>
  <cp:revision>25</cp:revision>
  <dcterms:modified xsi:type="dcterms:W3CDTF">2019-02-25T00:43:56Z</dcterms:modified>
</cp:coreProperties>
</file>