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g" ContentType="image/jpeg"/>
  <Override PartName="/ppt/media/image3.jpg" ContentType="image/jpeg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10" r:id="rId2"/>
    <p:sldId id="313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  <a:srgbClr val="009FDA"/>
    <a:srgbClr val="E87722"/>
    <a:srgbClr val="FFA300"/>
    <a:srgbClr val="FFB200"/>
    <a:srgbClr val="0B5172"/>
    <a:srgbClr val="FDC82F"/>
    <a:srgbClr val="CC0033"/>
    <a:srgbClr val="E37222"/>
    <a:srgbClr val="6B1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6"/>
    <p:restoredTop sz="86398"/>
  </p:normalViewPr>
  <p:slideViewPr>
    <p:cSldViewPr snapToGrid="0" snapToObjects="1">
      <p:cViewPr varScale="1">
        <p:scale>
          <a:sx n="115" d="100"/>
          <a:sy n="115" d="100"/>
        </p:scale>
        <p:origin x="232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408" y="433042"/>
            <a:ext cx="6979919" cy="2969916"/>
          </a:xfrm>
        </p:spPr>
        <p:txBody>
          <a:bodyPr anchor="b">
            <a:normAutofit/>
          </a:bodyPr>
          <a:lstStyle>
            <a:lvl1pPr algn="l">
              <a:defRPr sz="4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9408" y="3483980"/>
            <a:ext cx="6979919" cy="1219063"/>
          </a:xfrm>
        </p:spPr>
        <p:txBody>
          <a:bodyPr>
            <a:normAutofit/>
          </a:bodyPr>
          <a:lstStyle>
            <a:lvl1pPr marL="0" indent="0" algn="l">
              <a:buNone/>
              <a:defRPr sz="2400" b="0" i="1">
                <a:solidFill>
                  <a:schemeClr val="accent1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17288" y="5408685"/>
            <a:ext cx="5224424" cy="945815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1" y="1825625"/>
            <a:ext cx="4026031" cy="3792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5052768" y="1825625"/>
            <a:ext cx="6301033" cy="3792538"/>
          </a:xfrm>
        </p:spPr>
        <p:txBody>
          <a:bodyPr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6181"/>
            <a:ext cx="105156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72200" y="1825625"/>
            <a:ext cx="5181600" cy="3792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788817"/>
            <a:ext cx="5181600" cy="82934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38200" y="1825626"/>
            <a:ext cx="5181600" cy="2963191"/>
          </a:xfrm>
        </p:spPr>
        <p:txBody>
          <a:bodyPr>
            <a:normAutofit/>
          </a:bodyPr>
          <a:lstStyle>
            <a:lvl1pPr marL="0" indent="0">
              <a:buNone/>
              <a:defRPr sz="12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6181"/>
            <a:ext cx="105156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2837467"/>
            <a:ext cx="10515600" cy="2139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825626"/>
            <a:ext cx="10515600" cy="101184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977353"/>
            <a:ext cx="10515600" cy="662890"/>
          </a:xfrm>
        </p:spPr>
        <p:txBody>
          <a:bodyPr>
            <a:normAutofit/>
          </a:bodyPr>
          <a:lstStyle>
            <a:lvl1pPr marL="0" indent="0">
              <a:buNone/>
              <a:defRPr sz="2000" b="1" i="1">
                <a:solidFill>
                  <a:srgbClr val="0066A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6181"/>
            <a:ext cx="105156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4006392"/>
            <a:ext cx="5181600" cy="1611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825625"/>
            <a:ext cx="10515600" cy="2075235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4006391"/>
            <a:ext cx="5181600" cy="1611772"/>
          </a:xfrm>
        </p:spPr>
        <p:txBody>
          <a:bodyPr>
            <a:normAutofit/>
          </a:bodyPr>
          <a:lstStyle>
            <a:lvl1pPr marL="0" indent="0">
              <a:buNone/>
              <a:defRPr sz="12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6181"/>
            <a:ext cx="105156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6627829" cy="2887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713402"/>
            <a:ext cx="6627829" cy="90476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66A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616857" y="1825624"/>
            <a:ext cx="3736943" cy="3792539"/>
          </a:xfrm>
        </p:spPr>
        <p:txBody>
          <a:bodyPr>
            <a:normAutofit/>
          </a:bodyPr>
          <a:lstStyle>
            <a:lvl1pPr marL="0" indent="0">
              <a:buNone/>
              <a:defRPr sz="12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Title Slide Op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99137"/>
            <a:ext cx="7316726" cy="2837418"/>
          </a:xfrm>
        </p:spPr>
        <p:txBody>
          <a:bodyPr anchor="b">
            <a:normAutofit/>
          </a:bodyPr>
          <a:lstStyle>
            <a:lvl1pPr>
              <a:defRPr sz="4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117578"/>
            <a:ext cx="6951700" cy="1137328"/>
          </a:xfrm>
        </p:spPr>
        <p:txBody>
          <a:bodyPr>
            <a:normAutofit/>
          </a:bodyPr>
          <a:lstStyle>
            <a:lvl1pPr marL="0" indent="0">
              <a:buNone/>
              <a:defRPr sz="2800" b="0" i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2384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1051560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34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81600" cy="3792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3792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792750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81600" cy="3792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3792802"/>
            <a:ext cx="5181600" cy="1825573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81600" cy="3792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72200" y="1825626"/>
            <a:ext cx="5181600" cy="1825573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6181"/>
            <a:ext cx="105156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837469"/>
            <a:ext cx="5181600" cy="2780906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81600" cy="3792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1825626"/>
            <a:ext cx="5181600" cy="101184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6181"/>
            <a:ext cx="105156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8200" y="1815898"/>
            <a:ext cx="5181600" cy="3802265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72200" y="2837468"/>
            <a:ext cx="5181600" cy="2780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1825626"/>
            <a:ext cx="5181600" cy="101184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6181"/>
            <a:ext cx="105156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3807094"/>
            <a:ext cx="5181600" cy="1811281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825626"/>
            <a:ext cx="5181600" cy="1833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72200" y="1847706"/>
            <a:ext cx="5181600" cy="1811281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838200" y="3807094"/>
            <a:ext cx="5181600" cy="1811281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1106198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556181"/>
            <a:ext cx="10515600" cy="553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8826"/>
            <a:ext cx="10515600" cy="465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838200" y="6325608"/>
            <a:ext cx="648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75" r:id="rId4"/>
    <p:sldLayoutId id="2147483664" r:id="rId5"/>
    <p:sldLayoutId id="2147483674" r:id="rId6"/>
    <p:sldLayoutId id="2147483665" r:id="rId7"/>
    <p:sldLayoutId id="2147483676" r:id="rId8"/>
    <p:sldLayoutId id="2147483677" r:id="rId9"/>
    <p:sldLayoutId id="2147483678" r:id="rId10"/>
    <p:sldLayoutId id="2147483679" r:id="rId11"/>
    <p:sldLayoutId id="2147483667" r:id="rId12"/>
    <p:sldLayoutId id="2147483680" r:id="rId13"/>
    <p:sldLayoutId id="2147483682" r:id="rId14"/>
    <p:sldLayoutId id="214748368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LucidaGrande" charset="0"/>
        <a:buChar char="▸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LucidaGrande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CF42-DDBE-2740-B7FA-A44A77E91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5671-2B14-7145-BB91-4A5F5C55F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C4B50-23E3-9147-B2B3-26627EB80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9D02-56D8-1B45-BA0D-5EBCD078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C3A4-2263-DA4E-AB63-666E05A168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CDF1B-331A-484A-A16C-49F73EA24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98C02-D8E8-5D4C-9A69-E241CDE1DC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E3598F-559B-B54E-9430-E7AF7D59F6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74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-BlankTemplate-2018-widescreen" id="{248506C5-A0C4-C049-BC49-3BDAD1D9F804}" vid="{F2077408-1EC2-4343-94FE-7809B7E01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1</Template>
  <TotalTime>223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LucidaGrande</vt:lpstr>
      <vt:lpstr>Wingdings</vt:lpstr>
      <vt:lpstr>Theme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2017-01-26T18:50:32Z</cp:lastPrinted>
  <dcterms:created xsi:type="dcterms:W3CDTF">2020-01-08T19:18:32Z</dcterms:created>
  <dcterms:modified xsi:type="dcterms:W3CDTF">2020-02-10T17:26:10Z</dcterms:modified>
</cp:coreProperties>
</file>