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78F9-B1AF-41FB-A8FD-53A4D0D8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2571A-C2E7-4B7B-9372-30E11F78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93F-1136-4081-9CE6-BFF74A0D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2634-2DA7-42EE-B10D-24E4F90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B394-F346-419A-B312-141811D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76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736F-868F-423E-8B06-235FA40C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2CFA5-3817-407B-AA2C-3BE052D2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80E9-DDFB-4B11-BC15-FB28637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65D3-1E5E-4CEC-A625-AB9CF175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D930-D293-46C6-9524-2A046AB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87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24BC-B427-4AF6-8128-31B6AEA68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7307-AB63-44FE-8DAE-48F68C9F4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545B-EB96-44CD-8339-AE29C577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6521-DDBB-4E32-830D-AFBC0A03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BBF1-B9CE-4C83-BC7E-5319E23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50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ACCF-724D-40F6-BE86-5FB403BE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85DB-88BD-4745-BEC9-50D7DDCC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60A7-AB73-4E05-9E87-1E6E8267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EB6F-1672-47AC-A8DE-73C9726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E8B5-C65F-47D7-99A5-D51CC4EC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24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01F3-E805-48FE-B86A-CBDF493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BE19-5E7F-4267-A98A-99671653D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0761-FD2C-41BC-8CE8-2F36FAFE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DE63-C887-4213-94EA-93451E6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A957-4FFD-4C7D-B4AA-F17DBA3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50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FF86-BA44-4BAF-BD79-B63DC98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5A01-3FAB-4213-ACB3-2C02FD430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195B6-34C3-463C-8139-25E928D5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EF13D-9AC3-4DEE-9A10-F67EABE4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6ED5B-543B-4128-8EFC-E1B97215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9E6DF-797C-4BFD-B122-E22D51FA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84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0C2-8E99-4170-B682-702C5E92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2109-2894-4D81-9086-CA0C4CAC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49A41-6BAB-491B-BB80-EABCF996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A0540-4D40-444B-9CD8-5FABB465F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66AFC-4C44-4D02-82CF-70135FFF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639FE-F478-4F47-8712-78522137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3E936-813B-4071-8640-96DE16A5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CD9EF-A36A-46B5-A560-014C7EE6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41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417A-A8BA-44CD-9C63-8D51D5E9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039A-DE25-4872-9321-E7DD61E4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38651-E0CC-4B69-AC22-76BEE7C7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6A47-F5A7-400D-8B33-A94288F7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319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D3D20-1B41-4877-9350-F880C068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84CCA-EF7D-4067-A783-D9ADA83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0AB9-B4EB-49C8-8311-B0B4E36F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49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638A-A86B-46EC-9D95-7457CDAD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7E90-8563-4FB0-9541-A9117328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2A4E-745A-49C8-B33B-AD5A1B38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E6F3-0D50-4543-9FF8-1ED3BA7A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CBE4-84BD-490B-AB78-B90D4438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3D1F5-ACA6-4FCA-9F09-265F11A3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8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6FFD-09CE-415C-90A4-47AB1693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B3793-9244-47AD-BFDC-9FC8A5F3E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552C8-71BC-4586-A69B-6074AA83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799E-3858-4198-B76E-5991F76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2416-FDDB-4CB9-804D-0A429C1B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E74A-06D8-4C2C-BBF3-C4B308D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96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E2065-1230-482B-9C03-D6AEC707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0D1B2-CD7A-4661-82FA-A3F5AF31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6980-E368-41BB-8B0B-8C8906FB3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1ED7-36EF-49D7-83CC-A2DA704E94C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D04-28F0-4EDE-A3C3-CB43DA285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493A-F86F-4629-84A1-A8B36A1E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8209-885B-4D27-8757-A9628A6D5E4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2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4CBCCB4-79B6-49B7-938D-2EF4D613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CAE1C-D2AE-4274-B246-19FD32886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11255-97DD-4CD4-8951-3D8982A30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22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Emery</dc:creator>
  <cp:lastModifiedBy>Charlotte Emery</cp:lastModifiedBy>
  <cp:revision>1</cp:revision>
  <dcterms:created xsi:type="dcterms:W3CDTF">2022-02-15T08:52:34Z</dcterms:created>
  <dcterms:modified xsi:type="dcterms:W3CDTF">2022-02-15T08:55:34Z</dcterms:modified>
</cp:coreProperties>
</file>