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8E00-A10A-45B6-BDF4-1C3BB954E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5BF7E-BD63-4ABB-B1A4-2AE9F9F8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C6A0E-9C29-4622-A39C-3ADDAEA1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F70E-7D8B-42FF-AB45-A9F5F5B71AC9}" type="datetimeFigureOut">
              <a:rPr lang="en-NZ" smtClean="0"/>
              <a:t>15/02/2022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E205-4EF1-4DA3-89A1-7AF32D88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B947A-8E03-4D44-8C0F-3C27104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2358-566F-48B4-8C38-3C963856E5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2636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9857-A62D-43A7-848C-2370E0F5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FA69C-5A55-48FD-87E6-7C9EAE993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86E44-A4C1-4ABF-BB6C-6B37F2F7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F70E-7D8B-42FF-AB45-A9F5F5B71AC9}" type="datetimeFigureOut">
              <a:rPr lang="en-NZ" smtClean="0"/>
              <a:t>15/02/2022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B681E-11C8-4BB0-B77A-7464215A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93E67-D350-4997-B509-B96D5103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2358-566F-48B4-8C38-3C963856E5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9602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37BD32-BFDB-425F-A5E9-F8F072655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3B3AD-B8B8-4883-B7BE-D7C4B8D03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1F5A6-C8F7-4CB0-B60A-5AF0A8445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F70E-7D8B-42FF-AB45-A9F5F5B71AC9}" type="datetimeFigureOut">
              <a:rPr lang="en-NZ" smtClean="0"/>
              <a:t>15/02/2022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66452-88AF-4B08-86D2-6A5DA955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0FA93-EDFD-4535-95AD-B33E378C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2358-566F-48B4-8C38-3C963856E5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321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5E18B-E925-435C-8585-A3E5C4E2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653D-4D4B-4BFF-B704-613E0B88E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C6C54-3DB2-47A6-B6A4-678721FE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F70E-7D8B-42FF-AB45-A9F5F5B71AC9}" type="datetimeFigureOut">
              <a:rPr lang="en-NZ" smtClean="0"/>
              <a:t>15/02/2022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92A49-1B71-44DD-A188-650465AC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8685E-9416-4539-834A-4CEC43E1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2358-566F-48B4-8C38-3C963856E5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54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BEED-37A3-48DA-81C3-986EC8E1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2358E-8B31-4C02-83E1-BEE824DCE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6391C-4600-4CC5-AFC2-C478B0C0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F70E-7D8B-42FF-AB45-A9F5F5B71AC9}" type="datetimeFigureOut">
              <a:rPr lang="en-NZ" smtClean="0"/>
              <a:t>15/02/2022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F1705-D3DB-4C73-8A0A-D25EFF92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B0D0B-D0A7-42AB-933F-522ABD57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2358-566F-48B4-8C38-3C963856E5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9638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AB54-6998-40BC-88D1-8AB5FB7B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D848E-7A0B-49B5-AB36-36857E2AF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93C94-9061-459A-995B-0EC44CF4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A58A0-DD54-44AF-8453-26C4EDFB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F70E-7D8B-42FF-AB45-A9F5F5B71AC9}" type="datetimeFigureOut">
              <a:rPr lang="en-NZ" smtClean="0"/>
              <a:t>15/02/2022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05A1B-2B9E-446A-AC82-CD4D88F8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81BE0-07B0-493F-A695-B8845075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2358-566F-48B4-8C38-3C963856E5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9623-10A4-4D86-A0D0-0E12D0F69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FE224-B9B5-4AD6-84E3-8CB72532C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BD95-6591-4248-BC1E-6DD28CE7F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D911D-79AF-414F-88F8-E6623321E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FEB86-CDF4-4DCF-9EAC-18527F9F6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5E55D-E6AA-46BC-8BA4-CFA41992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F70E-7D8B-42FF-AB45-A9F5F5B71AC9}" type="datetimeFigureOut">
              <a:rPr lang="en-NZ" smtClean="0"/>
              <a:t>15/02/2022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D4AAC-F4C8-4B4C-8915-BF92FBBF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61C44E-3DDE-42FE-959D-2E67C42B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2358-566F-48B4-8C38-3C963856E5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3112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686F-44F2-432F-9AC2-10969A600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DCA14-279E-43E8-BAE7-939CD5BD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F70E-7D8B-42FF-AB45-A9F5F5B71AC9}" type="datetimeFigureOut">
              <a:rPr lang="en-NZ" smtClean="0"/>
              <a:t>15/02/2022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02AC5-0E66-4A4B-92C4-17BA8FE9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B37D-53DE-462B-8F34-C7A02F769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2358-566F-48B4-8C38-3C963856E5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022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59F6C-8C94-4839-93D7-802A8D4F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F70E-7D8B-42FF-AB45-A9F5F5B71AC9}" type="datetimeFigureOut">
              <a:rPr lang="en-NZ" smtClean="0"/>
              <a:t>15/02/2022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1AB063-22CC-4AC0-9C7B-3E97C61C2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1CA78-2131-42A9-9B2C-7E77E88E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2358-566F-48B4-8C38-3C963856E5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817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564F-F315-48E8-A32C-35AD2583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EA893-0893-4EA6-902B-1D117FBAA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49EE9-2C45-4811-9F26-8347967DB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A6499-C7BD-4E80-9A8E-E6D2AF00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F70E-7D8B-42FF-AB45-A9F5F5B71AC9}" type="datetimeFigureOut">
              <a:rPr lang="en-NZ" smtClean="0"/>
              <a:t>15/02/2022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567D8-61D2-43BD-950B-ACA5F0C0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38A61-4C8A-43DE-81F7-B791B664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2358-566F-48B4-8C38-3C963856E5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3458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2F849-54BB-4E8A-99C5-F6FCD9D3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E8953-5CE9-4D7B-861B-32AE1D05A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53CBF-8C89-4419-83AB-B6C4A5900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6C3F6-0A4B-4DD8-BE2C-842938DF7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F70E-7D8B-42FF-AB45-A9F5F5B71AC9}" type="datetimeFigureOut">
              <a:rPr lang="en-NZ" smtClean="0"/>
              <a:t>15/02/2022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3C610-D23A-46D6-BD52-71073BC9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F670C-5CD3-4C83-B1AC-9A53AB19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2358-566F-48B4-8C38-3C963856E5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964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D7993-2768-4EFD-A863-E2B884AA6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DCEC6-0011-49AB-9E60-5F11BF2FF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CB6A3-CE67-4A64-A5E4-01628B023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CF70E-7D8B-42FF-AB45-A9F5F5B71AC9}" type="datetimeFigureOut">
              <a:rPr lang="en-NZ" smtClean="0"/>
              <a:t>15/02/2022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DA261-053F-4038-A565-8EB236043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97504-E668-46E8-8837-E562071F0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02358-566F-48B4-8C38-3C963856E5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866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B4C8910-77D8-4F80-8A09-801F8CB23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" y="18574"/>
            <a:ext cx="12184175" cy="68208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6BDB8B-0290-41F1-A799-CD2E9EA9E6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C13B4-B93B-4065-94C4-957117F51A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8314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20E3701E5A34499604930C1573D503" ma:contentTypeVersion="13" ma:contentTypeDescription="Create a new document." ma:contentTypeScope="" ma:versionID="05f08a875955fdbd9ec53d0be0dd5562">
  <xsd:schema xmlns:xsd="http://www.w3.org/2001/XMLSchema" xmlns:xs="http://www.w3.org/2001/XMLSchema" xmlns:p="http://schemas.microsoft.com/office/2006/metadata/properties" xmlns:ns2="de8b6397-9daf-41b5-a41e-81753d074576" xmlns:ns3="c17c56ee-b9e7-4015-aac1-58fa344119b2" targetNamespace="http://schemas.microsoft.com/office/2006/metadata/properties" ma:root="true" ma:fieldsID="df0858470a64dcde11fe4057c35079b8" ns2:_="" ns3:_="">
    <xsd:import namespace="de8b6397-9daf-41b5-a41e-81753d074576"/>
    <xsd:import namespace="c17c56ee-b9e7-4015-aac1-58fa344119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8b6397-9daf-41b5-a41e-81753d0745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7c56ee-b9e7-4015-aac1-58fa344119b2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9699AF-648F-4A3A-A532-5C03982F1E68}"/>
</file>

<file path=customXml/itemProps2.xml><?xml version="1.0" encoding="utf-8"?>
<ds:datastoreItem xmlns:ds="http://schemas.openxmlformats.org/officeDocument/2006/customXml" ds:itemID="{048DC2F9-B18A-4DD3-8CCE-DB6AA25FE728}"/>
</file>

<file path=customXml/itemProps3.xml><?xml version="1.0" encoding="utf-8"?>
<ds:datastoreItem xmlns:ds="http://schemas.openxmlformats.org/officeDocument/2006/customXml" ds:itemID="{C85DE7C0-496C-408F-AC31-84BCDB386A4C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Charlotte Emery</dc:creator>
  <cp:lastModifiedBy>Charlotte Emery</cp:lastModifiedBy>
  <cp:revision>1</cp:revision>
  <dcterms:created xsi:type="dcterms:W3CDTF">2022-02-15T08:45:49Z</dcterms:created>
  <dcterms:modified xsi:type="dcterms:W3CDTF">2022-02-15T08:47:16Z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0x0101002020E3701E5A34499604930C1573D503</vt:lpwstr>
  </property>
</Properties>
</file>