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883D-30D0-431F-AAB9-BAE7BD42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3B59A-278B-4605-9589-D1A2A7E8E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F5C6-CA0B-4EB9-B23B-08100F38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03E8-FE36-4932-A152-AF63CE78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CF8D-1448-4AA3-9868-EAF2B2C4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455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A484-A68F-4265-9FBB-D82FF5FD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83170-B1A4-4A61-841F-74F7ACD40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B85E-2C33-42D4-8A17-7FCC30A8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0AD3-798A-4EC0-8392-5CB29925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F948-8350-4ED4-830A-1B54D280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342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1E89F-8A18-4A35-AA79-E5C7F8C9F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FAE18-BE2F-4BA2-B2CB-3F2D8A6AF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4EAF3-E18A-495C-B2AD-CC9AB72C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8C31-4176-4234-B908-945721A3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A2D98-D853-438C-B9A9-196EA64E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93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ABF9-ED1C-4641-9C1D-60E174EE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9D12-F205-4443-9D2D-E2641399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B30A0-9EA0-4D96-A7C4-31C1B5DE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B952-AE77-4462-9821-E5B9EF69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2A0D-097B-4326-8F85-F2F2D4AA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032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023F-80BE-4D2F-8F7F-96600243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9E156-7807-4CD7-BB77-B2CD0054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36DC-AD0E-4DE8-AC67-D5839D7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595B-9810-419F-AE21-DE38EF3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BD95-7EB8-46F2-8CB6-D08ED4F0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42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4643-1A8C-4058-AA0D-AF170674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9B2B-E2C9-4EAC-BCF7-4B7C36C72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E9AD-A5E0-4A32-8D2D-2B60B1555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B1749-5E90-406B-B233-DD602C01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BC9AA-DF20-4373-BC31-F9E11DEC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9C3B3-CA88-4D3B-B0D7-326AED6A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92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AD32-945C-4D4A-B09A-50B3B3ED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C29E5-6B49-4898-ADAA-1C439063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E74C-AB78-4AD1-9354-2E6B9B5C7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FC5EB-6030-4258-A2F1-D341730D1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C7CD2-CCE6-486E-8E08-48B1E79F6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23D18-22E1-4271-87F6-4AD9C5B6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8E677-E388-4BE9-ADD5-6B68622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7E3B7-C5CA-44A6-AB41-F2BEFA23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58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FF45-ED9F-4D10-B93C-CC6E3D22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3304D-D62A-4505-91FF-D38D07CE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F086D-789A-4A2F-8CDC-724DB5C5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7521A-066B-4442-A4BD-6408C2F7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696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52893-3BFF-4FF5-AC0B-616A1CE8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E458-9F5C-4343-B5C6-4F8E1D24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2ED2-9971-4103-A113-93FEC704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26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91EC-AD77-46CF-8944-B8653DA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8139-AECF-4284-95EB-14F7B760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BA42-3F3E-4AC4-ABAB-EEC2D10F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E4C69-CD15-437C-9B50-05DB9DAE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0900C-46FB-4D2E-80E9-631DEAAD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C91CD-017E-4C95-AA53-EB0BCFDF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476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3E4D-53C8-416F-840C-8C75BC75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0F1E6-9DCC-4BB2-A367-0DD204D10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B608-5FFD-4603-8610-DD811B37D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EACD9-7C1D-4FB7-9306-5C293F6C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A09BF-A04B-40E0-934B-F6827F94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4633-F55B-4A61-AF74-E49FBCD6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469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F5F0-C315-4247-82DF-1FF325DF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9F957-F12A-434A-8464-731FE44E5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D168-4ABD-47A1-94EE-387CCBF30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7E78-EA72-403E-BBCB-18052DB5C704}" type="datetimeFigureOut">
              <a:rPr lang="en-NZ" smtClean="0"/>
              <a:t>15/02/2022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ABEA-3104-4376-9D80-25B10727D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3972-AD5A-4D5D-BDC4-3ACE59A2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F41-39FF-48D5-8488-96568C13BA7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47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235BB2-40F0-4F70-9BC0-57A07FA9E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" y="9047"/>
            <a:ext cx="12174649" cy="6839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13E16-EACC-424A-A404-C7D15D9DF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EC1E6-237B-4C29-B2A1-77FE14EDA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35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20E3701E5A34499604930C1573D503" ma:contentTypeVersion="13" ma:contentTypeDescription="Create a new document." ma:contentTypeScope="" ma:versionID="05f08a875955fdbd9ec53d0be0dd5562">
  <xsd:schema xmlns:xsd="http://www.w3.org/2001/XMLSchema" xmlns:xs="http://www.w3.org/2001/XMLSchema" xmlns:p="http://schemas.microsoft.com/office/2006/metadata/properties" xmlns:ns2="de8b6397-9daf-41b5-a41e-81753d074576" xmlns:ns3="c17c56ee-b9e7-4015-aac1-58fa344119b2" targetNamespace="http://schemas.microsoft.com/office/2006/metadata/properties" ma:root="true" ma:fieldsID="df0858470a64dcde11fe4057c35079b8" ns2:_="" ns3:_="">
    <xsd:import namespace="de8b6397-9daf-41b5-a41e-81753d074576"/>
    <xsd:import namespace="c17c56ee-b9e7-4015-aac1-58fa344119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8b6397-9daf-41b5-a41e-81753d074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c56ee-b9e7-4015-aac1-58fa344119b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AE85E-CE6A-4993-B9A3-24D1E0045694}"/>
</file>

<file path=customXml/itemProps2.xml><?xml version="1.0" encoding="utf-8"?>
<ds:datastoreItem xmlns:ds="http://schemas.openxmlformats.org/officeDocument/2006/customXml" ds:itemID="{4E0C4B17-D105-4365-A09B-D7D2D4D880ED}"/>
</file>

<file path=customXml/itemProps3.xml><?xml version="1.0" encoding="utf-8"?>
<ds:datastoreItem xmlns:ds="http://schemas.openxmlformats.org/officeDocument/2006/customXml" ds:itemID="{84AD8CE0-D3A6-483E-B11E-9F7D7E1EA07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Emery</dc:creator>
  <cp:lastModifiedBy>Charlotte Emery</cp:lastModifiedBy>
  <cp:revision>1</cp:revision>
  <dcterms:created xsi:type="dcterms:W3CDTF">2022-02-15T08:48:00Z</dcterms:created>
  <dcterms:modified xsi:type="dcterms:W3CDTF">2022-02-15T08:48:46Z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0x0101002020E3701E5A34499604930C1573D503</vt:lpwstr>
  </property>
</Properties>
</file>