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49B"/>
    <a:srgbClr val="126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94588"/>
  </p:normalViewPr>
  <p:slideViewPr>
    <p:cSldViewPr snapToGrid="0" showGuides="1">
      <p:cViewPr varScale="1">
        <p:scale>
          <a:sx n="88" d="100"/>
          <a:sy n="88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D882B-D38E-827E-37DA-EA39670737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2167-26E0-EDC8-80CF-86EA91AC0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B558E-19AF-4C4F-B204-E033384A98D3}" type="datetimeFigureOut">
              <a:rPr lang="en-CN" smtClean="0"/>
              <a:t>2023/3/8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0264-E85C-6E45-72CE-737F84819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FCBC-73DF-FC98-55FA-F02F71DE4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E517-073D-134B-9DF5-F8A8E98001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6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E50F4-20E7-78C1-15B0-1BC9FE55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5F799-8315-0043-64AE-14C84F2B8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DFAA4-5348-7D21-735E-1C0062C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14421-FC4A-784A-076D-EB08302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8444B-302D-8B80-59D7-7A01789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EB43-8C06-1A0A-E79F-B354D84F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5F0FE-BAD8-6180-D061-C4339D08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05741-36F0-0A5C-4EB0-4F5088EC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09EB2-DA5B-BEF4-1FED-A34460C4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FA3EE-0A99-1B98-5A54-8E292F40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93D56-D425-61D3-CEE7-AD4D76AD0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C1114-619F-5B4A-C9FC-60AA3A70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7B072-B27C-7118-9A39-2B79A6B7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A495C-5E4A-263D-E564-18E2382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7F8D4-5E6A-DA1C-82E5-A9B29670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373F-560C-4E3A-76F4-FAF4777D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A660A-9A2B-A11E-9B36-2AA94A83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B35AF-3398-DE95-1F69-7A184A4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FB4FA-D419-632C-3FC7-E60DD75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869A-5E15-CCF8-66BE-3E643E36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0A9D-A655-AFF8-0334-3BCFF32B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537E2-22CB-DEDB-C8C4-60E19479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5B6BD-E59C-2D55-3207-BAE5E46E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CCDFC-FFC7-00F7-A11C-F5CE3CF8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6C541-1824-1A29-F3F7-C79CE1DC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0C09D-1B3B-F61D-C228-525677C3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18560-D36A-16B1-CBAD-8C8A73E4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D7103-0C0A-AC76-D9B9-CAEC11CE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DC811-0A06-FC67-D923-C327ACE1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6EF57-9E28-B7FA-3EFC-927990FD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BE747-61F1-C4CA-86F2-191E2B53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5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096A-E170-A78E-CB1E-8A5F1B18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D6ED-F48B-B1E4-1BF7-936F8194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774FA-8C97-727C-9CF8-B6A86551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245B0-364F-DC1D-4DC5-67352E6E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ABD31-EE3F-E9A8-8BCB-2BE37065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E2CAD4-3243-F73D-E4CE-FB9DA5DB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228AF-32B4-B76D-0E96-2A16872F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644C8-948C-2977-0F4D-EAD1402E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A9A-A7A4-298B-68AE-9E542030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A7611-EC50-5682-868A-CB18B6D2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01578-618D-655A-988C-35B890D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EEE42-B0F5-1695-B059-A703090C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0CE31-DAB2-CDB9-22CF-6DBAD449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55EDB-9BAA-D97F-5E12-B1BA2CF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7CBFB-7D91-12AB-D245-DA238B5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DC64-F10A-78C8-FDF6-72D2DF59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7983B-0F30-3B7E-891B-09797949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E8C04-F20D-580F-081B-13FB9380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59794-22B4-D9E9-31BF-C7EA7855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FE78C-9067-EC36-2D0C-D76B7277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7C940-829A-1388-F954-8A64296A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0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AB8A4-3E40-F61D-631B-6A095DEC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AB87B-9F72-CA80-9C22-043C989A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F385E-CEC1-4DA7-CEA3-D357096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5AAB3-7A81-4372-F8D5-B6FC1A95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2CEA-508F-CDAD-DC41-ED9E6D7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88E5E-2807-06C2-A3E8-5DDE1A7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ADAB-2448-1B80-C5EF-DB43B7B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09512-408A-6097-3031-20068C69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0214B-DC51-03E0-7ABC-88D61CA4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E1DD-C589-44A4-B774-5C71ED73821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F678D-5B4F-F10C-92D0-BDF02E24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32E46-6B5E-726F-2F9B-EA308D05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F015D0-021D-E33D-0428-120E7A715C35}"/>
              </a:ext>
            </a:extLst>
          </p:cNvPr>
          <p:cNvSpPr txBox="1">
            <a:spLocks/>
          </p:cNvSpPr>
          <p:nvPr/>
        </p:nvSpPr>
        <p:spPr>
          <a:xfrm>
            <a:off x="1524000" y="2145666"/>
            <a:ext cx="9144000" cy="189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b="1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sz="6600" b="1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234BF04-A503-BBB0-E386-3C31CEBBA4FB}"/>
              </a:ext>
            </a:extLst>
          </p:cNvPr>
          <p:cNvSpPr txBox="1">
            <a:spLocks/>
          </p:cNvSpPr>
          <p:nvPr/>
        </p:nvSpPr>
        <p:spPr>
          <a:xfrm>
            <a:off x="1524000" y="4037338"/>
            <a:ext cx="9144000" cy="1147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Subtitle Here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0E72-50D4-93DE-AE55-53FD2D50419B}"/>
              </a:ext>
            </a:extLst>
          </p:cNvPr>
          <p:cNvSpPr txBox="1"/>
          <p:nvPr/>
        </p:nvSpPr>
        <p:spPr>
          <a:xfrm>
            <a:off x="1772239" y="1178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98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70EF2DA-5613-0D67-6769-F5F4A35A36D9}"/>
              </a:ext>
            </a:extLst>
          </p:cNvPr>
          <p:cNvSpPr txBox="1">
            <a:spLocks/>
          </p:cNvSpPr>
          <p:nvPr/>
        </p:nvSpPr>
        <p:spPr>
          <a:xfrm>
            <a:off x="453910" y="328921"/>
            <a:ext cx="9144000" cy="7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B7EF33A-B526-31E5-28CE-CECCABBD08C5}"/>
              </a:ext>
            </a:extLst>
          </p:cNvPr>
          <p:cNvSpPr txBox="1">
            <a:spLocks/>
          </p:cNvSpPr>
          <p:nvPr/>
        </p:nvSpPr>
        <p:spPr>
          <a:xfrm>
            <a:off x="453910" y="1504648"/>
            <a:ext cx="11328035" cy="449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Helvetica" panose="020B0604020202030204" pitchFamily="34" charset="0"/>
              </a:rPr>
              <a:t>Content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7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Helvetica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zongli</dc:creator>
  <cp:lastModifiedBy>2023 VR</cp:lastModifiedBy>
  <cp:revision>45</cp:revision>
  <cp:lastPrinted>2023-02-25T07:52:04Z</cp:lastPrinted>
  <dcterms:created xsi:type="dcterms:W3CDTF">2023-01-10T13:56:23Z</dcterms:created>
  <dcterms:modified xsi:type="dcterms:W3CDTF">2023-03-08T08:59:55Z</dcterms:modified>
</cp:coreProperties>
</file>