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8"/>
    <p:restoredTop sz="96327"/>
  </p:normalViewPr>
  <p:slideViewPr>
    <p:cSldViewPr snapToGrid="0">
      <p:cViewPr varScale="1">
        <p:scale>
          <a:sx n="149" d="100"/>
          <a:sy n="149" d="100"/>
        </p:scale>
        <p:origin x="20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3D9D-8000-02CC-C0AD-5789AE143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1200" y="1122363"/>
            <a:ext cx="604058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0CEFA-0B1B-68AC-6782-28288D831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0" y="3602038"/>
            <a:ext cx="604058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C959-A064-AD07-FF1E-B683E8A6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735637"/>
            <a:ext cx="2743200" cy="365125"/>
          </a:xfrm>
        </p:spPr>
        <p:txBody>
          <a:bodyPr/>
          <a:lstStyle/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68C5-A3D2-7C60-164E-353611BF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73563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183A-93CE-7877-64D9-AC8DBD59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735637"/>
            <a:ext cx="2743200" cy="365125"/>
          </a:xfrm>
        </p:spPr>
        <p:txBody>
          <a:bodyPr/>
          <a:lstStyle/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F3E1-6537-4D25-278D-E013A725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99B1D-EE2F-7EF4-A32E-A7D562CC0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6DA3D-3526-C650-281E-16ADF0A42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03841-7478-EEAA-512F-3C923843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6C71E-BD7C-441F-2D25-68CC1590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B0B1-C32D-DFA2-782A-2E12B8CD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9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5337-0FB2-F82E-1180-D196F6CE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DE74A-E1ED-645C-6C96-7730E309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3C6B-CABD-9AE0-FE4F-4BC445EA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DFEC6-DAE9-DB5C-EBDA-598C9155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43E7-DC29-E669-5918-3CB8C145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16CBC-1356-E800-502C-BAB891315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717964"/>
            <a:ext cx="2628900" cy="41009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3C7E6-D352-8C4B-E44C-46880E798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8363"/>
            <a:ext cx="7734300" cy="471054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52D7-91FB-4549-012E-7971B5FA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A401A-B3FC-178C-F139-EEBA8D20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2D865-E725-B540-D4B8-C132F28A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3C48-BD41-E816-5B91-1D1188C1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DA27-BAB0-2271-A6AE-EC8173F6A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CF9F-9D54-08B8-7C66-252CB447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FCC4-AACC-9CCB-AC00-E38F1D84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951F-1001-4CD7-8991-1CE2EAF2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F430-9BBF-37F6-EBF5-B5DC43B3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034"/>
            <a:ext cx="73152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81F2E-8746-BD31-78A5-86A7D01C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348759"/>
            <a:ext cx="7315200" cy="219305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F653-D2C4-FD97-E2F8-4682AA9E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746750"/>
            <a:ext cx="2743200" cy="365125"/>
          </a:xfrm>
        </p:spPr>
        <p:txBody>
          <a:bodyPr/>
          <a:lstStyle/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02C0-A510-E7AD-F9A8-E6899D86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7467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F8CD-4DAE-D681-3DB2-9CE76763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746750"/>
            <a:ext cx="2743200" cy="365125"/>
          </a:xfrm>
        </p:spPr>
        <p:txBody>
          <a:bodyPr/>
          <a:lstStyle/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F430-9BBF-37F6-EBF5-B5DC43B3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034"/>
            <a:ext cx="73152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81F2E-8746-BD31-78A5-86A7D01C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348759"/>
            <a:ext cx="7315200" cy="219305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F653-D2C4-FD97-E2F8-4682AA9E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746750"/>
            <a:ext cx="2743200" cy="365125"/>
          </a:xfrm>
        </p:spPr>
        <p:txBody>
          <a:bodyPr/>
          <a:lstStyle/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02C0-A510-E7AD-F9A8-E6899D86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7467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F8CD-4DAE-D681-3DB2-9CE76763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746750"/>
            <a:ext cx="2743200" cy="365125"/>
          </a:xfrm>
        </p:spPr>
        <p:txBody>
          <a:bodyPr/>
          <a:lstStyle/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4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95E9-301D-17ED-8170-7C649F46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07E1-16C5-4801-93C7-D1C9D6161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9636"/>
            <a:ext cx="5181600" cy="40842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04E50-9C49-4EF5-1FEF-BC8C43DB2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39636"/>
            <a:ext cx="5181600" cy="4084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90EF2-B88A-ED26-FBE2-AF461214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2AC93-052C-DF1E-5EA1-35A2B1ED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5C12B-F01F-11EF-D85E-DAA12E16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5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5BB3-AE12-195F-F8E1-DC8121F9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237"/>
            <a:ext cx="10515600" cy="8187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04F6-EE6F-7EA0-0842-67F8161FB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954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A9772-6C4F-9258-E702-7D796E79B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98617"/>
            <a:ext cx="5157787" cy="3169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6D869-FA3D-3E1A-9FAD-D153F6250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9547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2F23B-6B7D-4034-2964-50F9CDCBB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98617"/>
            <a:ext cx="5183188" cy="3169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E0479-B7A9-9DA8-063E-F6802FB0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B5250-5EF6-5736-7C05-545C3871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EFA15-0CDF-CE39-F623-A6772A45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C39C-9C02-B6CF-0FF9-7CDAD782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D72E3-F184-8988-B059-2D84172B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22AFE-6DC2-AB35-0553-53A30BB1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94FC2-6D99-D233-26EC-3A0E110B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BA9EA-5D88-24B7-7E94-80092B92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235A5-63A0-A8D8-7CB1-776FCC3B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EF971-CD95-FD5E-7C35-6B87F894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FE13-5A5C-E211-8182-C11B73EA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5E35-BAA2-4EA5-AF5C-C96FC85E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57A7F-23EF-709E-8633-9F5894C4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AADF0-6EF1-96B8-A965-CE50C2A7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0A5DA4-37B5-639F-1441-CB5A68F1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3B05DFE-DB9B-4739-D358-CE53FBCA9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215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74B0A-D64B-21FA-CED2-4ABFED58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945"/>
            <a:ext cx="10515600" cy="88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39D9E-947A-1E8B-3F2C-2FD819A2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39637"/>
            <a:ext cx="10515600" cy="386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6E9BF-10CD-5DD9-97D4-E7B273247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238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BE2F-0271-9D4F-9570-DA9F950B8AD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2AEE-F953-A1E8-9051-92A3DF7E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238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F252-3E59-C2E3-C8FF-5876E9BBD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0238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5A03-C592-EF4E-8AD8-95727BFF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08C7-485E-A716-B8F6-4FAAC4E2D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0AB03-F0B9-F79F-EB48-E4DAECD4F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5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4870-1956-C9FB-6DCC-6F3EACA7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62D08-DE13-3D07-5441-DF5C5D30B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16B3-5899-4436-1374-9428A08F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4E158-5216-3B5A-9CFC-4B982DF05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E223-6818-FBE6-9946-430B6D0E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D508-0A2B-DCBA-155C-00075FD6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5868BE0BE404D96B3355A32DCBFA7" ma:contentTypeVersion="12" ma:contentTypeDescription="Create a new document." ma:contentTypeScope="" ma:versionID="c7c6ad0a15a8dbe64943973645e80af2">
  <xsd:schema xmlns:xsd="http://www.w3.org/2001/XMLSchema" xmlns:xs="http://www.w3.org/2001/XMLSchema" xmlns:p="http://schemas.microsoft.com/office/2006/metadata/properties" xmlns:ns2="186ac309-00a3-45b0-8335-d4f8ef684c86" xmlns:ns3="a3ae7234-4236-458e-8f83-7fa411cc1596" targetNamespace="http://schemas.microsoft.com/office/2006/metadata/properties" ma:root="true" ma:fieldsID="45d4120361ea4f1be232a1ea8087b314" ns2:_="" ns3:_="">
    <xsd:import namespace="186ac309-00a3-45b0-8335-d4f8ef684c86"/>
    <xsd:import namespace="a3ae7234-4236-458e-8f83-7fa411cc159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ac309-00a3-45b0-8335-d4f8ef684c8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d757968-b5e0-43bf-af52-13bc706514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ae7234-4236-458e-8f83-7fa411cc159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7e8a2b9-485b-41ab-8d5c-7bad16fb3ec6}" ma:internalName="TaxCatchAll" ma:showField="CatchAllData" ma:web="a3ae7234-4236-458e-8f83-7fa411cc15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3ae7234-4236-458e-8f83-7fa411cc1596" xsi:nil="true"/>
    <lcf76f155ced4ddcb4097134ff3c332f xmlns="186ac309-00a3-45b0-8335-d4f8ef684c8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0448787-1DB2-472A-B710-359FC840A5B4}"/>
</file>

<file path=customXml/itemProps2.xml><?xml version="1.0" encoding="utf-8"?>
<ds:datastoreItem xmlns:ds="http://schemas.openxmlformats.org/officeDocument/2006/customXml" ds:itemID="{6C35895E-A43B-4F18-BE91-DE6442158C70}"/>
</file>

<file path=customXml/itemProps3.xml><?xml version="1.0" encoding="utf-8"?>
<ds:datastoreItem xmlns:ds="http://schemas.openxmlformats.org/officeDocument/2006/customXml" ds:itemID="{6E333159-EA2D-4123-97B8-9DA1F3EFA36D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Recktenwald</dc:creator>
  <cp:lastModifiedBy>Joey Recktenwald</cp:lastModifiedBy>
  <cp:revision>1</cp:revision>
  <dcterms:created xsi:type="dcterms:W3CDTF">2023-11-09T16:14:11Z</dcterms:created>
  <dcterms:modified xsi:type="dcterms:W3CDTF">2023-11-09T16:39:52Z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0x0101005585868BE0BE404D96B3355A32DCBFA7</vt:lpwstr>
  </property>
</Properties>
</file>