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5" userDrawn="1">
          <p15:clr>
            <a:srgbClr val="A4A3A4"/>
          </p15:clr>
        </p15:guide>
        <p15:guide id="2" pos="9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49B"/>
    <a:srgbClr val="126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5"/>
    <p:restoredTop sz="94578"/>
  </p:normalViewPr>
  <p:slideViewPr>
    <p:cSldViewPr snapToGrid="0" showGuides="1">
      <p:cViewPr>
        <p:scale>
          <a:sx n="33" d="100"/>
          <a:sy n="33" d="100"/>
        </p:scale>
        <p:origin x="1016" y="144"/>
      </p:cViewPr>
      <p:guideLst>
        <p:guide orient="horz" pos="13485"/>
        <p:guide pos="95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D882B-D38E-827E-37DA-EA3967073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2167-26E0-EDC8-80CF-86EA91AC0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558E-19AF-4C4F-B204-E033384A98D3}" type="datetimeFigureOut">
              <a:rPr lang="en-CN" smtClean="0"/>
              <a:t>2023/3/8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0264-E85C-6E45-72CE-737F84819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FCBC-73DF-FC98-55FA-F02F71DE4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E517-073D-134B-9DF5-F8A8E98001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6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11B11-A111-A240-8F02-3EA9ECD67215}" type="datetimeFigureOut">
              <a:rPr lang="en-CN" smtClean="0"/>
              <a:t>2023/3/8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384-EE25-4640-8C09-8F38BB7C04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253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1pPr>
    <a:lvl2pPr marL="1509243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2pPr>
    <a:lvl3pPr marL="3018486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3pPr>
    <a:lvl4pPr marL="4527728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4pPr>
    <a:lvl5pPr marL="6036966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5pPr>
    <a:lvl6pPr marL="7546208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6pPr>
    <a:lvl7pPr marL="9055451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7pPr>
    <a:lvl8pPr marL="10564688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8pPr>
    <a:lvl9pPr marL="12073931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2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BCFAEC5-E9C9-FA67-362D-ED8B093B5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82"/>
            <a:ext cx="30235689" cy="4274512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3BDE6B-0466-F777-06A1-48036E8A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754019"/>
            <a:ext cx="18949779" cy="5808545"/>
          </a:xfrm>
        </p:spPr>
        <p:txBody>
          <a:bodyPr>
            <a:noAutofit/>
          </a:bodyPr>
          <a:lstStyle/>
          <a:p>
            <a:r>
              <a:rPr lang="en-US" sz="10000" b="1" dirty="0">
                <a:latin typeface="+mn-lt"/>
              </a:rPr>
              <a:t>A Very Long Title A Very Long Title A Very Long Title A Very Long Title A Very Long Title A Very Long Title</a:t>
            </a:r>
            <a:endParaRPr lang="en-CN" sz="10000" b="1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386494A-D5A6-572E-695E-71D4B175A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0F81019-7C96-7B9B-264B-4FEF4878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  <a:p>
            <a:endParaRPr lang="en-CN" sz="5400" dirty="0"/>
          </a:p>
        </p:txBody>
      </p:sp>
      <p:sp>
        <p:nvSpPr>
          <p:cNvPr id="16" name="Shape 44">
            <a:extLst>
              <a:ext uri="{FF2B5EF4-FFF2-40B4-BE49-F238E27FC236}">
                <a16:creationId xmlns:a16="http://schemas.microsoft.com/office/drawing/2014/main" id="{EFB8C9F5-7B41-BD03-AF7A-BFD74889FEE4}"/>
              </a:ext>
            </a:extLst>
          </p:cNvPr>
          <p:cNvSpPr txBox="1">
            <a:spLocks/>
          </p:cNvSpPr>
          <p:nvPr/>
        </p:nvSpPr>
        <p:spPr>
          <a:xfrm>
            <a:off x="339606" y="40260640"/>
            <a:ext cx="24282400" cy="15234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542925" marR="0" indent="-265113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808038" marR="0" indent="-2222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81125" marR="0" indent="-3079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743075" marR="0" indent="-3206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endParaRPr lang="en-US" sz="5400" dirty="0"/>
          </a:p>
        </p:txBody>
      </p:sp>
      <p:sp>
        <p:nvSpPr>
          <p:cNvPr id="17" name="1 CuadroTexto">
            <a:extLst>
              <a:ext uri="{FF2B5EF4-FFF2-40B4-BE49-F238E27FC236}">
                <a16:creationId xmlns:a16="http://schemas.microsoft.com/office/drawing/2014/main" id="{6FBCDD99-3129-E73C-C3BE-756365D9C3FB}"/>
              </a:ext>
            </a:extLst>
          </p:cNvPr>
          <p:cNvSpPr txBox="1"/>
          <p:nvPr/>
        </p:nvSpPr>
        <p:spPr>
          <a:xfrm>
            <a:off x="21760309" y="40260640"/>
            <a:ext cx="7777733" cy="961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639" tIns="64639" rIns="64639" bIns="64639" numCol="1" spcCol="38100" rtlCol="0" anchor="t">
            <a:spAutoFit/>
          </a:bodyPr>
          <a:lstStyle/>
          <a:p>
            <a:pPr algn="r" defTabSz="1292779" hangingPunct="0"/>
            <a:r>
              <a:rPr lang="es-ES_tradnl" sz="5400" b="1" dirty="0">
                <a:solidFill>
                  <a:srgbClr val="050505"/>
                </a:solidFill>
                <a:sym typeface="Calibri"/>
              </a:rPr>
              <a:t>ID: #Poster</a:t>
            </a:r>
            <a:endParaRPr lang="es-CO" sz="5400" b="1" dirty="0">
              <a:solidFill>
                <a:srgbClr val="050505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20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BCFAEC5-E9C9-FA67-362D-ED8B093B5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384"/>
            <a:ext cx="30235689" cy="427451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3BDE6B-0466-F777-06A1-48036E8A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754019"/>
            <a:ext cx="18949779" cy="5808545"/>
          </a:xfrm>
        </p:spPr>
        <p:txBody>
          <a:bodyPr>
            <a:noAutofit/>
          </a:bodyPr>
          <a:lstStyle/>
          <a:p>
            <a:r>
              <a:rPr lang="en-US" sz="10000" b="1" dirty="0">
                <a:latin typeface="+mn-lt"/>
              </a:rPr>
              <a:t>A Very Long Title A Very Long Title A Very Long Title A Very Long Title A Very Long Title A Very Long Title</a:t>
            </a:r>
            <a:endParaRPr lang="en-CN" sz="10000" b="1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386494A-D5A6-572E-695E-71D4B175A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0F81019-7C96-7B9B-264B-4FEF4878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  <a:p>
            <a:endParaRPr lang="en-CN" sz="5400" dirty="0"/>
          </a:p>
        </p:txBody>
      </p:sp>
      <p:sp>
        <p:nvSpPr>
          <p:cNvPr id="16" name="Shape 44">
            <a:extLst>
              <a:ext uri="{FF2B5EF4-FFF2-40B4-BE49-F238E27FC236}">
                <a16:creationId xmlns:a16="http://schemas.microsoft.com/office/drawing/2014/main" id="{EFB8C9F5-7B41-BD03-AF7A-BFD74889FEE4}"/>
              </a:ext>
            </a:extLst>
          </p:cNvPr>
          <p:cNvSpPr txBox="1">
            <a:spLocks/>
          </p:cNvSpPr>
          <p:nvPr/>
        </p:nvSpPr>
        <p:spPr>
          <a:xfrm>
            <a:off x="339606" y="40260640"/>
            <a:ext cx="24282400" cy="15234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542925" marR="0" indent="-265113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808038" marR="0" indent="-2222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81125" marR="0" indent="-3079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743075" marR="0" indent="-3206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endParaRPr lang="en-US" sz="5400" dirty="0"/>
          </a:p>
        </p:txBody>
      </p:sp>
      <p:sp>
        <p:nvSpPr>
          <p:cNvPr id="17" name="1 CuadroTexto">
            <a:extLst>
              <a:ext uri="{FF2B5EF4-FFF2-40B4-BE49-F238E27FC236}">
                <a16:creationId xmlns:a16="http://schemas.microsoft.com/office/drawing/2014/main" id="{6FBCDD99-3129-E73C-C3BE-756365D9C3FB}"/>
              </a:ext>
            </a:extLst>
          </p:cNvPr>
          <p:cNvSpPr txBox="1"/>
          <p:nvPr/>
        </p:nvSpPr>
        <p:spPr>
          <a:xfrm>
            <a:off x="21760309" y="40260640"/>
            <a:ext cx="7777733" cy="961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639" tIns="64639" rIns="64639" bIns="64639" numCol="1" spcCol="38100" rtlCol="0" anchor="t">
            <a:spAutoFit/>
          </a:bodyPr>
          <a:lstStyle/>
          <a:p>
            <a:pPr algn="r" defTabSz="1292779" hangingPunct="0"/>
            <a:r>
              <a:rPr lang="es-ES_tradnl" sz="5400" b="1" dirty="0">
                <a:solidFill>
                  <a:srgbClr val="050505"/>
                </a:solidFill>
                <a:sym typeface="Calibri"/>
              </a:rPr>
              <a:t>ID: #Poster</a:t>
            </a:r>
            <a:endParaRPr lang="es-CO" sz="5400" b="1" dirty="0">
              <a:solidFill>
                <a:srgbClr val="050505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70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3BDE6B-0466-F777-06A1-48036E8A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754019"/>
            <a:ext cx="18949779" cy="5808545"/>
          </a:xfrm>
        </p:spPr>
        <p:txBody>
          <a:bodyPr>
            <a:noAutofit/>
          </a:bodyPr>
          <a:lstStyle/>
          <a:p>
            <a:r>
              <a:rPr lang="en-US" sz="10000" b="1" dirty="0">
                <a:latin typeface="+mn-lt"/>
              </a:rPr>
              <a:t>A Very Long Title A Very Long Title A Very Long Title A Very Long Title A Very Long Title A Very Long Title</a:t>
            </a:r>
            <a:endParaRPr lang="en-CN" sz="10000" b="1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386494A-D5A6-572E-695E-71D4B175A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0F81019-7C96-7B9B-264B-4FEF4878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  <a:p>
            <a:endParaRPr lang="en-CN" sz="5400" dirty="0"/>
          </a:p>
        </p:txBody>
      </p:sp>
      <p:sp>
        <p:nvSpPr>
          <p:cNvPr id="16" name="Shape 44">
            <a:extLst>
              <a:ext uri="{FF2B5EF4-FFF2-40B4-BE49-F238E27FC236}">
                <a16:creationId xmlns:a16="http://schemas.microsoft.com/office/drawing/2014/main" id="{EFB8C9F5-7B41-BD03-AF7A-BFD74889FEE4}"/>
              </a:ext>
            </a:extLst>
          </p:cNvPr>
          <p:cNvSpPr txBox="1">
            <a:spLocks/>
          </p:cNvSpPr>
          <p:nvPr/>
        </p:nvSpPr>
        <p:spPr>
          <a:xfrm>
            <a:off x="5255642" y="39205227"/>
            <a:ext cx="24282400" cy="15234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542925" marR="0" indent="-265113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808038" marR="0" indent="-2222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81125" marR="0" indent="-3079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743075" marR="0" indent="-3206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endParaRPr lang="en-US" sz="5400" dirty="0"/>
          </a:p>
        </p:txBody>
      </p:sp>
      <p:sp>
        <p:nvSpPr>
          <p:cNvPr id="17" name="1 CuadroTexto">
            <a:extLst>
              <a:ext uri="{FF2B5EF4-FFF2-40B4-BE49-F238E27FC236}">
                <a16:creationId xmlns:a16="http://schemas.microsoft.com/office/drawing/2014/main" id="{6FBCDD99-3129-E73C-C3BE-756365D9C3FB}"/>
              </a:ext>
            </a:extLst>
          </p:cNvPr>
          <p:cNvSpPr txBox="1"/>
          <p:nvPr/>
        </p:nvSpPr>
        <p:spPr>
          <a:xfrm>
            <a:off x="21760309" y="39966959"/>
            <a:ext cx="7777733" cy="961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639" tIns="64639" rIns="64639" bIns="64639" numCol="1" spcCol="38100" rtlCol="0" anchor="t">
            <a:spAutoFit/>
          </a:bodyPr>
          <a:lstStyle/>
          <a:p>
            <a:pPr algn="r" defTabSz="1292779" hangingPunct="0"/>
            <a:r>
              <a:rPr lang="es-ES_tradnl" sz="5400" b="1" dirty="0">
                <a:solidFill>
                  <a:srgbClr val="050505"/>
                </a:solidFill>
                <a:sym typeface="Calibri"/>
              </a:rPr>
              <a:t>ID: #Poster</a:t>
            </a:r>
            <a:endParaRPr lang="es-CO" sz="5400" b="1" dirty="0">
              <a:solidFill>
                <a:srgbClr val="050505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94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555</TotalTime>
  <Words>201</Words>
  <Application>Microsoft Macintosh PowerPoint</Application>
  <PresentationFormat>Custom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 Very Long Title A Very Long Title A Very Long Title A Very Long Title A Very Long Title A Very Long Title</vt:lpstr>
      <vt:lpstr>A Very Long Title A Very Long Title A Very Long Title A Very Long Title A Very Long Title A Very Long Title</vt:lpstr>
      <vt:lpstr>A Very Long Title A Very Long Title A Very Long Title A Very Long Title A Very Long Title A Very Long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zongli</dc:creator>
  <cp:lastModifiedBy>2023 VR</cp:lastModifiedBy>
  <cp:revision>97</cp:revision>
  <cp:lastPrinted>2023-02-27T05:46:20Z</cp:lastPrinted>
  <dcterms:created xsi:type="dcterms:W3CDTF">2023-01-10T13:56:23Z</dcterms:created>
  <dcterms:modified xsi:type="dcterms:W3CDTF">2023-03-08T09:13:57Z</dcterms:modified>
</cp:coreProperties>
</file>