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</p:sldIdLst>
  <p:sldSz cx="30275213" cy="42803763"/>
  <p:notesSz cx="6858000" cy="9144000"/>
  <p:embeddedFontLst>
    <p:embeddedFont>
      <p:font typeface="Aptos" panose="020B0004020202020204" pitchFamily="34" charset="0"/>
      <p:regular r:id="rId5"/>
      <p:bold r:id="rId6"/>
      <p: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66C"/>
    <a:srgbClr val="D87800"/>
    <a:srgbClr val="08949E"/>
    <a:srgbClr val="F4A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0" d="100"/>
          <a:sy n="10" d="100"/>
        </p:scale>
        <p:origin x="228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A5C82C1-05AF-4A5B-BC5E-6DF3A22FF8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"/>
            <a:ext cx="30275213" cy="42800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70641" y="6503708"/>
            <a:ext cx="25733931" cy="1814382"/>
          </a:xfrm>
        </p:spPr>
        <p:txBody>
          <a:bodyPr anchor="b">
            <a:normAutofit/>
          </a:bodyPr>
          <a:lstStyle>
            <a:lvl1pPr algn="ctr">
              <a:defRPr sz="115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Poster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2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78306AD-5D15-47F6-92BF-814154E40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"/>
            <a:ext cx="30275213" cy="428009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1312277-EA49-48D5-9473-CB6DAEEC02B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70641" y="6503708"/>
            <a:ext cx="25733931" cy="1814382"/>
          </a:xfrm>
        </p:spPr>
        <p:txBody>
          <a:bodyPr anchor="b">
            <a:normAutofit/>
          </a:bodyPr>
          <a:lstStyle>
            <a:lvl1pPr algn="ctr">
              <a:defRPr sz="115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Poster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3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FC62E2D1-0A1B-4556-9365-B809C6E7CC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"/>
            <a:ext cx="30275213" cy="428009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3FDBDE-C03D-4B99-A720-EE4D897911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70641" y="6503708"/>
            <a:ext cx="25733931" cy="1814382"/>
          </a:xfrm>
        </p:spPr>
        <p:txBody>
          <a:bodyPr anchor="b">
            <a:normAutofit/>
          </a:bodyPr>
          <a:lstStyle>
            <a:lvl1pPr algn="ctr">
              <a:defRPr sz="115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Poster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5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718474"/>
            <a:ext cx="26112371" cy="3207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Poster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4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A4AF5-8BA7-4430-A8A5-08677E53A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2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ABFB9-870D-4AD0-AE9D-DABF76BB1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5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24956-F638-4483-96A1-6696DE47B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77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IEEE VR template">
      <a:dk1>
        <a:sysClr val="windowText" lastClr="000000"/>
      </a:dk1>
      <a:lt1>
        <a:sysClr val="window" lastClr="FFFFFF"/>
      </a:lt1>
      <a:dk2>
        <a:srgbClr val="07666C"/>
      </a:dk2>
      <a:lt2>
        <a:srgbClr val="E7E6E6"/>
      </a:lt2>
      <a:accent1>
        <a:srgbClr val="D87800"/>
      </a:accent1>
      <a:accent2>
        <a:srgbClr val="08949E"/>
      </a:accent2>
      <a:accent3>
        <a:srgbClr val="F4AA2D"/>
      </a:accent3>
      <a:accent4>
        <a:srgbClr val="A5A5A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EEE VR poster template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Personnalisé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Aptos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Lea Pillette</dc:creator>
  <cp:lastModifiedBy>Lea Pillette</cp:lastModifiedBy>
  <cp:revision>17</cp:revision>
  <dcterms:created xsi:type="dcterms:W3CDTF">2025-02-07T21:00:02Z</dcterms:created>
  <dcterms:modified xsi:type="dcterms:W3CDTF">2025-02-08T10:21:46Z</dcterms:modified>
</cp:coreProperties>
</file>