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88E"/>
    <a:srgbClr val="DE7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6F623-E0C5-4FDE-A4F2-7C5DAC1AABA4}" type="datetimeFigureOut">
              <a:rPr lang="fr-FR" smtClean="0"/>
              <a:t>06/02/2025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5A1C2-6FE6-43FA-9CAC-32ABE199123E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58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D676A-E970-AE0C-C013-E5FA3DF9F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886" y="525698"/>
            <a:ext cx="10515600" cy="8453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Poster Title</a:t>
            </a:r>
            <a:endParaRPr lang="en-US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C0D9C9E-B3AA-5603-3E05-93754E002D72}"/>
              </a:ext>
            </a:extLst>
          </p:cNvPr>
          <p:cNvSpPr txBox="1">
            <a:spLocks/>
          </p:cNvSpPr>
          <p:nvPr userDrawn="1"/>
        </p:nvSpPr>
        <p:spPr>
          <a:xfrm>
            <a:off x="9468740" y="1699230"/>
            <a:ext cx="1706310" cy="425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b="1" dirty="0">
                <a:solidFill>
                  <a:srgbClr val="0B888E"/>
                </a:solidFill>
              </a:rPr>
              <a:t>Booth</a:t>
            </a:r>
            <a:endParaRPr lang="de-DE" sz="3200" b="1" dirty="0">
              <a:solidFill>
                <a:srgbClr val="0B888E"/>
              </a:solidFill>
            </a:endParaRPr>
          </a:p>
        </p:txBody>
      </p:sp>
      <p:sp>
        <p:nvSpPr>
          <p:cNvPr id="10" name="Espace réservé pour une image  2">
            <a:extLst>
              <a:ext uri="{FF2B5EF4-FFF2-40B4-BE49-F238E27FC236}">
                <a16:creationId xmlns:a16="http://schemas.microsoft.com/office/drawing/2014/main" id="{D7C46416-E564-B245-5686-EA08827C0C0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6886" y="2391800"/>
            <a:ext cx="11554383" cy="37849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High-</a:t>
            </a:r>
            <a:r>
              <a:rPr lang="fr-FR" dirty="0" err="1"/>
              <a:t>quality</a:t>
            </a:r>
            <a:r>
              <a:rPr lang="fr-FR" dirty="0"/>
              <a:t> teaser image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61D2F68E-0B9D-9648-CCFD-FFD313416DAF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406886" y="1458749"/>
            <a:ext cx="9061854" cy="84538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err="1"/>
              <a:t>Authors</a:t>
            </a:r>
            <a:r>
              <a:rPr lang="fr-FR" dirty="0"/>
              <a:t> &amp;</a:t>
            </a:r>
            <a:br>
              <a:rPr lang="fr-FR" dirty="0"/>
            </a:br>
            <a:r>
              <a:rPr lang="fr-FR" dirty="0"/>
              <a:t>Affiliations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2C49C59-7B89-86DF-A6B0-052A3CF7CA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36156" y="1608392"/>
            <a:ext cx="1196975" cy="546100"/>
          </a:xfrm>
        </p:spPr>
        <p:txBody>
          <a:bodyPr>
            <a:noAutofit/>
          </a:bodyPr>
          <a:lstStyle>
            <a:lvl1pPr marL="0" indent="0">
              <a:buNone/>
              <a:defRPr sz="3600" b="1">
                <a:solidFill>
                  <a:srgbClr val="0B888E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-ID-</a:t>
            </a:r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4CA7EE0-2794-FB62-04AA-16187D53940E}"/>
              </a:ext>
            </a:extLst>
          </p:cNvPr>
          <p:cNvSpPr/>
          <p:nvPr userDrawn="1"/>
        </p:nvSpPr>
        <p:spPr>
          <a:xfrm>
            <a:off x="0" y="0"/>
            <a:ext cx="10922486" cy="470019"/>
          </a:xfrm>
          <a:prstGeom prst="rect">
            <a:avLst/>
          </a:prstGeom>
          <a:solidFill>
            <a:srgbClr val="0B888E"/>
          </a:solidFill>
          <a:ln>
            <a:solidFill>
              <a:srgbClr val="0B88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Presented Today in the Poster Sessions:</a:t>
            </a:r>
          </a:p>
        </p:txBody>
      </p:sp>
    </p:spTree>
    <p:extLst>
      <p:ext uri="{BB962C8B-B14F-4D97-AF65-F5344CB8AC3E}">
        <p14:creationId xmlns:p14="http://schemas.microsoft.com/office/powerpoint/2010/main" val="916626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5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5C0D9C9E-B3AA-5603-3E05-93754E002D72}"/>
              </a:ext>
            </a:extLst>
          </p:cNvPr>
          <p:cNvSpPr txBox="1">
            <a:spLocks/>
          </p:cNvSpPr>
          <p:nvPr userDrawn="1"/>
        </p:nvSpPr>
        <p:spPr>
          <a:xfrm>
            <a:off x="5859267" y="3803346"/>
            <a:ext cx="2897870" cy="425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8000" b="1" dirty="0">
                <a:solidFill>
                  <a:srgbClr val="0B888E"/>
                </a:solidFill>
              </a:rPr>
              <a:t>Booth</a:t>
            </a:r>
          </a:p>
        </p:txBody>
      </p:sp>
      <p:sp>
        <p:nvSpPr>
          <p:cNvPr id="11" name="Espace réservé pour une image  2">
            <a:extLst>
              <a:ext uri="{FF2B5EF4-FFF2-40B4-BE49-F238E27FC236}">
                <a16:creationId xmlns:a16="http://schemas.microsoft.com/office/drawing/2014/main" id="{C0CE924C-6681-EF87-D271-593B52AD8A1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486968" y="1880075"/>
            <a:ext cx="3600000" cy="360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QR code to teaser </a:t>
            </a:r>
            <a:r>
              <a:rPr lang="fr-FR" dirty="0" err="1"/>
              <a:t>video</a:t>
            </a:r>
            <a:br>
              <a:rPr lang="fr-FR" dirty="0"/>
            </a:br>
            <a:endParaRPr lang="fr-FR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2C49C59-7B89-86DF-A6B0-052A3CF7CA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3513" y="3360023"/>
            <a:ext cx="2651086" cy="777251"/>
          </a:xfrm>
        </p:spPr>
        <p:txBody>
          <a:bodyPr>
            <a:noAutofit/>
          </a:bodyPr>
          <a:lstStyle>
            <a:lvl1pPr marL="0" indent="0">
              <a:buNone/>
              <a:defRPr sz="8800" b="1">
                <a:solidFill>
                  <a:srgbClr val="DE7600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-ID-</a:t>
            </a:r>
            <a:endParaRPr lang="en-US" dirty="0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AF31BF9-093B-5BE2-C552-2F7D1CC4E423}"/>
              </a:ext>
            </a:extLst>
          </p:cNvPr>
          <p:cNvSpPr txBox="1">
            <a:spLocks/>
          </p:cNvSpPr>
          <p:nvPr userDrawn="1"/>
        </p:nvSpPr>
        <p:spPr>
          <a:xfrm>
            <a:off x="5664685" y="2648408"/>
            <a:ext cx="5040347" cy="425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8000" b="1" dirty="0" err="1">
                <a:solidFill>
                  <a:srgbClr val="0B888E"/>
                </a:solidFill>
              </a:rPr>
              <a:t>Visit</a:t>
            </a:r>
            <a:r>
              <a:rPr lang="de-DE" sz="8000" b="1" dirty="0">
                <a:solidFill>
                  <a:srgbClr val="0B888E"/>
                </a:solidFill>
              </a:rPr>
              <a:t> </a:t>
            </a:r>
            <a:r>
              <a:rPr lang="de-DE" sz="8000" b="1" dirty="0" err="1">
                <a:solidFill>
                  <a:srgbClr val="0B888E"/>
                </a:solidFill>
              </a:rPr>
              <a:t>us</a:t>
            </a:r>
            <a:r>
              <a:rPr lang="de-DE" sz="8000" b="1" dirty="0">
                <a:solidFill>
                  <a:srgbClr val="0B888E"/>
                </a:solidFill>
              </a:rPr>
              <a:t> at 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9F08CADE-6CB1-4B30-6E51-B39EC61DC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886" y="525698"/>
            <a:ext cx="10515600" cy="8453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Poster Title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CC94CC1-EC9D-6CB9-C307-3040F49A0150}"/>
              </a:ext>
            </a:extLst>
          </p:cNvPr>
          <p:cNvSpPr/>
          <p:nvPr userDrawn="1"/>
        </p:nvSpPr>
        <p:spPr>
          <a:xfrm>
            <a:off x="0" y="0"/>
            <a:ext cx="10922486" cy="470019"/>
          </a:xfrm>
          <a:prstGeom prst="rect">
            <a:avLst/>
          </a:prstGeom>
          <a:solidFill>
            <a:srgbClr val="0B888E"/>
          </a:solidFill>
          <a:ln>
            <a:solidFill>
              <a:srgbClr val="0B88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Presented Today in the Poster Sessions:</a:t>
            </a:r>
          </a:p>
        </p:txBody>
      </p:sp>
    </p:spTree>
    <p:extLst>
      <p:ext uri="{BB962C8B-B14F-4D97-AF65-F5344CB8AC3E}">
        <p14:creationId xmlns:p14="http://schemas.microsoft.com/office/powerpoint/2010/main" val="3463092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0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graphisme, enveloppe&#10;&#10;Description générée automatiquement">
            <a:extLst>
              <a:ext uri="{FF2B5EF4-FFF2-40B4-BE49-F238E27FC236}">
                <a16:creationId xmlns:a16="http://schemas.microsoft.com/office/drawing/2014/main" id="{8523A500-6717-F14D-E489-EE2E33758C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38B35C-744F-2DF7-338E-52369AB75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886" y="455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6FAC97-38A5-0754-3811-D3A372A83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886" y="1506023"/>
            <a:ext cx="10515600" cy="4713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1935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08100-1303-2F44-F1A6-287720B4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AFE2BB-9593-0165-B84D-86ED3BC3C473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4CCD5BE2-24AC-F335-889F-946CC052BE62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8C965E2-39BF-6817-1F24-97EB36FA1B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0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283D61AA-2EBF-74C0-179B-8BE52F33EA3C}"/>
              </a:ext>
            </a:extLst>
          </p:cNvPr>
          <p:cNvSpPr>
            <a:spLocks noGrp="1"/>
          </p:cNvSpPr>
          <p:nvPr>
            <p:ph type="pic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41F5EF5-2EB0-2699-3D9F-D833B42088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99DD34F5-49FE-5297-1B99-BC49662B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90943"/>
      </p:ext>
    </p:extLst>
  </p:cSld>
  <p:clrMapOvr>
    <a:masterClrMapping/>
  </p:clrMapOvr>
</p:sld>
</file>

<file path=ppt/theme/theme1.xml><?xml version="1.0" encoding="utf-8"?>
<a:theme xmlns:a="http://schemas.openxmlformats.org/drawingml/2006/main" name="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1_Conception personnalisée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JEHANNEUF, Yann</dc:creator>
  <cp:lastModifiedBy>Andrea Bönsch</cp:lastModifiedBy>
  <cp:revision>24</cp:revision>
  <dcterms:created xsi:type="dcterms:W3CDTF">2024-08-19T14:21:43Z</dcterms:created>
  <dcterms:modified xsi:type="dcterms:W3CDTF">2025-02-06T08:16:21Z</dcterms:modified>
</cp:coreProperties>
</file>