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15F3-8DD0-964A-B9B8-446B5E5DA77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26EFA-E917-B544-9E28-F667B8B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16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3EF75-4BF0-2742-A1E8-AB0A121EA924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80901-3E80-DD4B-8963-0F0F5F24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15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4434"/>
            <a:ext cx="7772400" cy="173214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41" y="3886200"/>
            <a:ext cx="7007659" cy="220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6" y="56931"/>
            <a:ext cx="1834571" cy="19708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527772" y="567232"/>
            <a:ext cx="62119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smtClean="0"/>
              <a:t>IEEE 10</a:t>
            </a:r>
            <a:r>
              <a:rPr lang="en-US" sz="2600" b="1" baseline="0" dirty="0" smtClean="0"/>
              <a:t>th</a:t>
            </a:r>
            <a:r>
              <a:rPr lang="en-US" sz="2600" b="1" dirty="0" smtClean="0"/>
              <a:t> Symposium on 3D User Interfaces</a:t>
            </a:r>
            <a:endParaRPr lang="en-US" sz="2600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947546" y="983180"/>
            <a:ext cx="338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March 23-24, 2015</a:t>
            </a:r>
            <a:r>
              <a:rPr lang="en-US" baseline="0" dirty="0" smtClean="0"/>
              <a:t> </a:t>
            </a:r>
            <a:r>
              <a:rPr lang="en-US" baseline="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 </a:t>
            </a:r>
            <a:r>
              <a:rPr lang="en-US" dirty="0" smtClean="0"/>
              <a:t>Arles, France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04800" y="1739057"/>
            <a:ext cx="8535988" cy="26988"/>
            <a:chOff x="304800" y="1739057"/>
            <a:chExt cx="8535988" cy="26988"/>
          </a:xfrm>
        </p:grpSpPr>
        <p:sp>
          <p:nvSpPr>
            <p:cNvPr id="11" name="Line 7"/>
            <p:cNvSpPr>
              <a:spLocks noChangeShapeType="1"/>
            </p:cNvSpPr>
            <p:nvPr userDrawn="1"/>
          </p:nvSpPr>
          <p:spPr bwMode="auto">
            <a:xfrm>
              <a:off x="304800" y="1766045"/>
              <a:ext cx="4724400" cy="0"/>
            </a:xfrm>
            <a:prstGeom prst="lin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 userDrawn="1"/>
          </p:nvSpPr>
          <p:spPr bwMode="auto">
            <a:xfrm>
              <a:off x="306388" y="1739057"/>
              <a:ext cx="8534400" cy="0"/>
            </a:xfrm>
            <a:prstGeom prst="line">
              <a:avLst/>
            </a:prstGeom>
            <a:noFill/>
            <a:ln w="28575" cmpd="sng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306388" y="6236515"/>
            <a:ext cx="8534400" cy="0"/>
          </a:xfrm>
          <a:prstGeom prst="lin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6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739-0BCB-FE44-ABB9-C84A7AB8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739-0BCB-FE44-ABB9-C84A7AB8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2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652" y="6356350"/>
            <a:ext cx="64568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7496" y="6356350"/>
            <a:ext cx="669304" cy="365125"/>
          </a:xfrm>
        </p:spPr>
        <p:txBody>
          <a:bodyPr/>
          <a:lstStyle/>
          <a:p>
            <a:fld id="{402DF739-0BCB-FE44-ABB9-C84A7AB8DE0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0" y="5507761"/>
            <a:ext cx="1072850" cy="115251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304800" y="1494273"/>
            <a:ext cx="8535988" cy="26988"/>
            <a:chOff x="304800" y="1739057"/>
            <a:chExt cx="8535988" cy="26988"/>
          </a:xfrm>
        </p:grpSpPr>
        <p:sp>
          <p:nvSpPr>
            <p:cNvPr id="9" name="Line 7"/>
            <p:cNvSpPr>
              <a:spLocks noChangeShapeType="1"/>
            </p:cNvSpPr>
            <p:nvPr userDrawn="1"/>
          </p:nvSpPr>
          <p:spPr bwMode="auto">
            <a:xfrm>
              <a:off x="304800" y="1766045"/>
              <a:ext cx="4724400" cy="0"/>
            </a:xfrm>
            <a:prstGeom prst="lin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 userDrawn="1"/>
          </p:nvSpPr>
          <p:spPr bwMode="auto">
            <a:xfrm>
              <a:off x="306388" y="1739057"/>
              <a:ext cx="8534400" cy="0"/>
            </a:xfrm>
            <a:prstGeom prst="line">
              <a:avLst/>
            </a:prstGeom>
            <a:noFill/>
            <a:ln w="28575" cmpd="sng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1269950" y="6236515"/>
            <a:ext cx="7570838" cy="0"/>
          </a:xfrm>
          <a:prstGeom prst="lin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5669" y="6425794"/>
            <a:ext cx="139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IEEE 3DUI 2015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900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739-0BCB-FE44-ABB9-C84A7AB8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2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739-0BCB-FE44-ABB9-C84A7AB8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739-0BCB-FE44-ABB9-C84A7AB8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739-0BCB-FE44-ABB9-C84A7AB8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3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739-0BCB-FE44-ABB9-C84A7AB8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4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739-0BCB-FE44-ABB9-C84A7AB8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739-0BCB-FE44-ABB9-C84A7AB8D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02DF739-0BCB-FE44-ABB9-C84A7AB8DE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6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458788" indent="-458788" algn="l" defTabSz="457200" rtl="0" eaLnBrk="1" latinLnBrk="0" hangingPunct="1">
        <a:spcBef>
          <a:spcPct val="20000"/>
        </a:spcBef>
        <a:buClr>
          <a:srgbClr val="C20000"/>
        </a:buClr>
        <a:buFont typeface="Wingdings" charset="2"/>
        <a:buChar char=""/>
        <a:defRPr sz="3200" kern="1200">
          <a:solidFill>
            <a:schemeClr val="tx1"/>
          </a:solidFill>
          <a:latin typeface="Verdana"/>
          <a:ea typeface="+mn-ea"/>
          <a:cs typeface="Verdana"/>
        </a:defRPr>
      </a:lvl1pPr>
      <a:lvl2pPr marL="795338" indent="-338138" algn="l" defTabSz="457200" rtl="0" eaLnBrk="1" latinLnBrk="0" hangingPunct="1">
        <a:spcBef>
          <a:spcPct val="20000"/>
        </a:spcBef>
        <a:buClr>
          <a:srgbClr val="C20000"/>
        </a:buClr>
        <a:buSzPct val="150000"/>
        <a:buFont typeface="Wingdings" charset="2"/>
        <a:buChar char="§"/>
        <a:defRPr sz="2800" kern="1200">
          <a:solidFill>
            <a:schemeClr val="tx1"/>
          </a:solidFill>
          <a:latin typeface="Verdana"/>
          <a:ea typeface="+mn-ea"/>
          <a:cs typeface="Verdana"/>
        </a:defRPr>
      </a:lvl2pPr>
      <a:lvl3pPr marL="1025525" indent="-233363" algn="l" defTabSz="457200" rtl="0" eaLnBrk="1" latinLnBrk="0" hangingPunct="1">
        <a:spcBef>
          <a:spcPct val="20000"/>
        </a:spcBef>
        <a:buClr>
          <a:srgbClr val="C20000"/>
        </a:buClr>
        <a:buSzPct val="125000"/>
        <a:buFont typeface="Arial"/>
        <a:buChar char="•"/>
        <a:defRPr sz="2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309688" indent="-228600" algn="l" defTabSz="339725" rtl="0" eaLnBrk="1" latinLnBrk="0" hangingPunct="1">
        <a:spcBef>
          <a:spcPct val="20000"/>
        </a:spcBef>
        <a:buClr>
          <a:srgbClr val="C20000"/>
        </a:buClr>
        <a:buFont typeface="Arial"/>
        <a:buChar char="–"/>
        <a:defRPr sz="2000" kern="1200">
          <a:solidFill>
            <a:schemeClr val="tx1"/>
          </a:solidFill>
          <a:latin typeface="Verdana"/>
          <a:ea typeface="+mn-ea"/>
          <a:cs typeface="Verdana"/>
        </a:defRPr>
      </a:lvl4pPr>
      <a:lvl5pPr marL="1612900" indent="-228600" algn="l" defTabSz="457200" rtl="0" eaLnBrk="1" latinLnBrk="0" hangingPunct="1">
        <a:spcBef>
          <a:spcPct val="20000"/>
        </a:spcBef>
        <a:buClr>
          <a:srgbClr val="C20000"/>
        </a:buClr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4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F739-0BCB-FE44-ABB9-C84A7AB8D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6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Lindeman</dc:creator>
  <cp:lastModifiedBy>Rob Lindeman</cp:lastModifiedBy>
  <cp:revision>5</cp:revision>
  <dcterms:created xsi:type="dcterms:W3CDTF">2015-03-18T02:36:10Z</dcterms:created>
  <dcterms:modified xsi:type="dcterms:W3CDTF">2015-03-18T02:48:18Z</dcterms:modified>
</cp:coreProperties>
</file>