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97" r:id="rId3"/>
  </p:sldMasterIdLst>
  <p:notesMasterIdLst>
    <p:notesMasterId r:id="rId7"/>
  </p:notesMasterIdLst>
  <p:sldIdLst>
    <p:sldId id="265" r:id="rId4"/>
    <p:sldId id="256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F623-E0C5-4FDE-A4F2-7C5DAC1AABA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5A1C2-6FE6-43FA-9CAC-32ABE1991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D4F85-1E6F-9610-98B3-3B23828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993D-A95F-4C31-A083-2F18AEA233A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84AD4CC-1032-4A78-9396-A586CA0D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2111974"/>
            <a:ext cx="8790676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6E30C66-FA31-4047-AFF2-24CC46859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74" y="3602038"/>
            <a:ext cx="879067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56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3E6A-B3D7-083D-B799-3EBD0D84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409A7-6718-1C70-9F44-765103C9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709713" cy="54038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76B69-B862-1D51-9912-495A0A07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BD1C2-96E7-D911-ED0B-BBC836F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3E5F7-64A9-B661-8CDE-0B0D08C5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CF8D33-1A2C-DAC9-26A9-104EAB28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762979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D0CD-C152-61E4-4E4D-E2E253246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EAA4A2-F7FA-7F6C-81F6-FC8CB70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4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B1ECC-4D2F-2A36-2B89-6A5DC7A5E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1685" y="1122363"/>
            <a:ext cx="8097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EC6284-DE88-A040-3B5F-9117CB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1685" y="3602038"/>
            <a:ext cx="809791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854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FD3BE-165C-E7D3-1F8E-34E9A01C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51D2E-B1CC-957D-DBC7-0225DBBB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D3D09-D8E3-58B6-B28A-85A0980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6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D6A9-DD91-B20B-7F3F-5822B83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ABC88-939F-8EE5-63AA-A7CB76FB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6" y="1506023"/>
            <a:ext cx="11295078" cy="4713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074A3-35C1-E35D-8BCD-EAE867D7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45F9-EFEF-D97F-7C9D-CC592D8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569CC-4964-293D-7004-2C002E83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548A8-83D2-5AE7-28C0-9FDFFE8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C3BCB-BDEA-5738-6DB7-AB13E9AB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406C4-9709-BE02-BFF7-29ED70FDC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50EEE-D959-0D2C-3B73-59368B24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8411F-1D67-E014-AC8E-99F11237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4AEEC-AD25-DC23-C2E9-07148574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76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2C2F9-6C21-31BC-0253-E494765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595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6763A-7D69-9BD0-7633-6E816DD5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2008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D5981F-71B7-706A-AF2B-BA220FEB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595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506659-F196-46E6-E5E7-D103A58F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0888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0D57E5-8EC3-B5B3-FA74-25DE3D26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61C21-1E71-3B01-7601-CF87A090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3F6CAF-CF6F-A1DA-D96C-0C0F81BD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9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735A2-289B-D590-9464-814F331A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graphisme, ciel&#10;&#10;Description générée automatiquement">
            <a:extLst>
              <a:ext uri="{FF2B5EF4-FFF2-40B4-BE49-F238E27FC236}">
                <a16:creationId xmlns:a16="http://schemas.microsoft.com/office/drawing/2014/main" id="{FCE93F14-E935-9D44-45ED-910E8D38AB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CF172B-D2EF-6FCC-BF51-A6A3FFC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56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0E85D-2B10-72C7-762E-274184C5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456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6DBF1-9B63-6CCC-C95E-C88CB7C43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4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iel, graphisme, capture d’écran&#10;&#10;Description générée automatiquement">
            <a:extLst>
              <a:ext uri="{FF2B5EF4-FFF2-40B4-BE49-F238E27FC236}">
                <a16:creationId xmlns:a16="http://schemas.microsoft.com/office/drawing/2014/main" id="{10AF8613-0B38-9087-C93D-4AF0502613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49A892-F17A-5DEC-9033-DDCBF51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973" y="365125"/>
            <a:ext cx="72878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4DD4D4-794E-5721-62DC-8ABE0767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973" y="1825625"/>
            <a:ext cx="7287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8378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insecte, graphisme&#10;&#10;Description générée automatiquement">
            <a:extLst>
              <a:ext uri="{FF2B5EF4-FFF2-40B4-BE49-F238E27FC236}">
                <a16:creationId xmlns:a16="http://schemas.microsoft.com/office/drawing/2014/main" id="{553B8349-9597-7C97-9EF5-A224B9471EC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8B35C-744F-2DF7-338E-52369AB7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FAC97-38A5-0754-3811-D3A372A8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886" y="1506023"/>
            <a:ext cx="10515600" cy="471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BF88C-34CC-1880-B42C-7D88CCF20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964" y="6356350"/>
            <a:ext cx="518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BA3149D2-3BDC-4F84-BBC5-CF190F571D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D3246-9A0B-4716-92B8-76AABB55D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0EFDF-43F4-4EAD-B73A-50CA6F11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53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145EF0-85DE-6C31-1601-9E78024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993D-A95F-4C31-A083-2F18AEA233A6}" type="slidenum">
              <a:rPr lang="fr-FR" smtClean="0"/>
              <a:t>2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DFC2B51-6E6B-4409-A62F-4BA1624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BE95BB6-298E-4DAD-A232-8042A49EC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86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EDA8-E59F-B20B-686F-33D103EA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82A71-37DF-4E5E-F291-579A56AA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71680-EFEA-D4D6-FFCE-63F5B7D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577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JEHANNEUF, Yann</dc:creator>
  <cp:lastModifiedBy>JEHANNEUF, Yann</cp:lastModifiedBy>
  <cp:revision>15</cp:revision>
  <dcterms:created xsi:type="dcterms:W3CDTF">2024-08-19T14:21:43Z</dcterms:created>
  <dcterms:modified xsi:type="dcterms:W3CDTF">2025-01-10T12:00:00Z</dcterms:modified>
</cp:coreProperties>
</file>