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49" r:id="rId5"/>
    <p:sldMasterId id="2147483659" r:id="rId6"/>
    <p:sldMasterId id="2147483669" r:id="rId7"/>
  </p:sld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6AE38-4E90-4E09-9D0B-FB7BFD6F8762}" v="7" dt="2024-01-23T17:57:4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8"/>
    <p:restoredTop sz="96327"/>
  </p:normalViewPr>
  <p:slideViewPr>
    <p:cSldViewPr snapToGrid="0">
      <p:cViewPr varScale="1">
        <p:scale>
          <a:sx n="100" d="100"/>
          <a:sy n="100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1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CF12-B99D-D93D-DB90-1CCFC502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70516"/>
            <a:ext cx="3932237" cy="14162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12933-6FAD-B098-EABE-A3DE8962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16927"/>
            <a:ext cx="6172200" cy="4244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8D4E-E3DF-B88F-078C-D9E633E1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6722"/>
            <a:ext cx="3932237" cy="33822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2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2015-8684-DA4E-7979-1F058B70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39" y="836341"/>
            <a:ext cx="6984381" cy="247624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DF769-9148-1998-6DB0-6D2C456A3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39" y="3378870"/>
            <a:ext cx="6984381" cy="20740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65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1C24-8226-7173-9057-6208F34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54" y="387428"/>
            <a:ext cx="8261195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695E-8A00-870C-D3A9-971E3D1F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54" y="1847928"/>
            <a:ext cx="826119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12C0-3BA8-F783-5A82-16BF479B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0" y="1709738"/>
            <a:ext cx="709217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7439-BF19-74C0-D081-286BD9A4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90" y="4589463"/>
            <a:ext cx="709217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85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5D5671-09CE-6696-1862-E83DB878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365125"/>
            <a:ext cx="7939668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7DCCC3-7EED-B1C3-1B63-1756D462D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546" y="1825625"/>
            <a:ext cx="387876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759114-5939-A6E8-1B87-C0052504D9B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08449" y="1825625"/>
            <a:ext cx="387876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13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5B13941-8B3F-BDE0-9A05-645317AE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3" y="342823"/>
            <a:ext cx="765483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7B9B4D3-00A4-126C-A1E3-45AD34B4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044" y="1658861"/>
            <a:ext cx="376677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29AF821-2ED3-0BA9-A6DB-E9682DFA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044" y="2482773"/>
            <a:ext cx="376677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2644600-106A-799A-6C04-5A218DC0C9C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304105" y="1668386"/>
            <a:ext cx="376677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61F1921-35B2-1C06-2DFD-1694A6CF9CA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304105" y="2492298"/>
            <a:ext cx="376677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35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BB13-9EEA-CC19-EF8C-5CB31A4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9248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87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9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EDB15F-AEC1-E80B-9840-927D38FE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95" y="441285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DEFBBE-9FD3-DC0D-7CF8-21E6B271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872" y="441285"/>
            <a:ext cx="3782392" cy="55580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2743A1-E64D-7B09-8EEC-8F4BB4D71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95" y="1511259"/>
            <a:ext cx="3932237" cy="448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0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C979F2-EB59-CCD4-B4B9-0738CBB06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40" y="836341"/>
            <a:ext cx="8311376" cy="247624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BE4D6E9-7994-A4EC-74EC-68F56B35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40" y="3378870"/>
            <a:ext cx="8311376" cy="20740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97B-0503-090A-BC12-F3C7AFF7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BA36E-D26A-82B4-604C-DE5360D1A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048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B5EE6D-59C5-E844-6431-DFF33B95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54" y="387428"/>
            <a:ext cx="8729546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538A01-EAD1-B33F-D774-6E2FF93B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54" y="1847928"/>
            <a:ext cx="872954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906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1A4E392-B909-69CD-FB16-FD548A9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0" y="1709738"/>
            <a:ext cx="864405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A0BF3B-ABCF-5625-C174-5E897358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90" y="4589463"/>
            <a:ext cx="86440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3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11A-17A7-DB31-C0E9-37D4D5C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365125"/>
            <a:ext cx="8517673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D301-E946-3F7D-7316-717F9E36C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546" y="1825625"/>
            <a:ext cx="433410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7A9BEC-C6B7-9F15-26B0-BB297167568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31112" y="1825625"/>
            <a:ext cx="433410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189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2163-FC9E-1795-69D6-48618790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3" y="342823"/>
            <a:ext cx="838226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33DD-226F-F648-6D43-564633A2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044" y="1658861"/>
            <a:ext cx="415967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C035-8E2E-DCE3-5B8D-43C8362A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044" y="2482773"/>
            <a:ext cx="4159673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8C09F3-4E7A-5435-2B4F-CAA524854C9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638639" y="1668386"/>
            <a:ext cx="415967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D5AB4DF-7411-0187-5CEB-E7A2C249463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38639" y="2492298"/>
            <a:ext cx="4159673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81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214A-1982-D8E5-C9E2-DD311094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10" y="365125"/>
            <a:ext cx="8465634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577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923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1C64-3492-7AF1-C768-9C85233C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95" y="441285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2D9B-D157-1F4B-5100-01F5EF66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895" y="441285"/>
            <a:ext cx="3932237" cy="55580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4BEAE-88D6-4BE9-C560-7AAADEC0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495" y="1511259"/>
            <a:ext cx="3932237" cy="448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530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A65A-9A84-2BF6-3214-1393395E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8" y="43489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7A50E-2B95-4423-14F0-EE97FAC7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15198" y="434899"/>
            <a:ext cx="3932237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B556C-4393-04CA-283F-897CA88E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798" y="203509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40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A92-BAE9-7ABD-6C27-3B620833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4AFD-D8FC-711F-6E8D-C9346EF6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0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B17-C4A4-7F0C-90CD-30A279BD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26CB-3062-C9B1-1444-DFC036BA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4BAB-E41A-DBD4-1D3F-F247869F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9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8BA-3719-169B-2608-3F7813506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5279"/>
            <a:ext cx="5181600" cy="4091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55E33-1801-04D0-E524-AC321D8D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5279"/>
            <a:ext cx="5181600" cy="4091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13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23A-3DA8-BF2C-318B-32ED4123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5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1F3B-6DD7-A411-2026-C5A74B49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673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B3EEF-167B-3D69-2D86-C920D1AE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6725"/>
            <a:ext cx="515778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4CF44-5D6E-1B58-CE79-9938F41F6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1673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C2C4B-7E38-F8FB-E7E2-D599865B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12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349E-FEEF-C8E6-50C6-F2F18C50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2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E131-BE7C-DC6D-0406-58C0FB1C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5122"/>
            <a:ext cx="3932237" cy="13939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DD4F-B56D-63F5-5651-149181D8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83473"/>
            <a:ext cx="6172200" cy="42775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8D2B-9084-12B4-8DF3-34B7D58C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9024"/>
            <a:ext cx="3932237" cy="3359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40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40E457-0C96-6E95-6496-F036F8C6A313}"/>
              </a:ext>
            </a:extLst>
          </p:cNvPr>
          <p:cNvSpPr txBox="1">
            <a:spLocks/>
          </p:cNvSpPr>
          <p:nvPr userDrawn="1"/>
        </p:nvSpPr>
        <p:spPr>
          <a:xfrm>
            <a:off x="5791200" y="1122363"/>
            <a:ext cx="6040582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6C6CB1-F927-7065-D5F7-8425958190A8}"/>
              </a:ext>
            </a:extLst>
          </p:cNvPr>
          <p:cNvSpPr txBox="1">
            <a:spLocks/>
          </p:cNvSpPr>
          <p:nvPr userDrawn="1"/>
        </p:nvSpPr>
        <p:spPr>
          <a:xfrm>
            <a:off x="5791200" y="3602038"/>
            <a:ext cx="6040582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0321E-F23D-A610-AC81-A68AA5A1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5789-7061-D83A-AD86-65102090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87445"/>
            <a:ext cx="10515600" cy="348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4DB3A-DEC2-319B-81ED-8B637DFEC59E}"/>
              </a:ext>
            </a:extLst>
          </p:cNvPr>
          <p:cNvSpPr txBox="1"/>
          <p:nvPr userDrawn="1"/>
        </p:nvSpPr>
        <p:spPr>
          <a:xfrm>
            <a:off x="6667500" y="6410325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Slide: </a:t>
            </a:r>
            <a:fld id="{2D003141-8161-4EC4-86B4-E6825BB86558}" type="slidenum">
              <a:rPr lang="en-US" sz="1400" b="1" smtClean="0"/>
              <a:pPr algn="r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89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09090EE-C51B-1501-D1A0-88C20659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320520"/>
            <a:ext cx="8038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7A0E5D2-7C6F-D6BD-50E6-C43693A1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56" y="1781020"/>
            <a:ext cx="8038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D41D7-056E-74FF-33FA-2AE34E87694A}"/>
              </a:ext>
            </a:extLst>
          </p:cNvPr>
          <p:cNvSpPr txBox="1"/>
          <p:nvPr userDrawn="1"/>
        </p:nvSpPr>
        <p:spPr>
          <a:xfrm>
            <a:off x="7419975" y="640080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Slide: </a:t>
            </a:r>
            <a:fld id="{BD68DB0F-32AF-42B0-8D93-4BBD75D15084}" type="slidenum">
              <a:rPr lang="en-US" sz="14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9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83358CA-6820-5FE2-172A-141A77E4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320520"/>
            <a:ext cx="8495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235EB6-10C1-52A4-B1E6-D4B202BF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56" y="1781020"/>
            <a:ext cx="8495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C1FA5-6C35-E4F1-17E7-3C49323E7852}"/>
              </a:ext>
            </a:extLst>
          </p:cNvPr>
          <p:cNvSpPr txBox="1"/>
          <p:nvPr userDrawn="1"/>
        </p:nvSpPr>
        <p:spPr>
          <a:xfrm>
            <a:off x="6734175" y="6400800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Slide: </a:t>
            </a:r>
            <a:fld id="{508FDA6D-7403-4DAE-AA7D-05AE899E6493}" type="slidenum">
              <a:rPr lang="en-US" sz="14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3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09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83AF9-3ADD-8F05-7A11-525669EA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96473-1CEC-8407-0460-C65CB4AE9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F445F-AF01-1D57-25A2-855F0BAEF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06E5E-8DA9-47DF-DC8C-60B99B72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A0151-3F87-DF72-41F4-FAD6163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A77D9-7206-B5B7-2836-ED6E595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7591A-2EB9-B15A-357A-1E0C439B5A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364BA-68EE-5F71-5FEE-0B1E52343F0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019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untain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ge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untain Sideb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5BB8E4BE71C4899276D23885EE2F8" ma:contentTypeVersion="6" ma:contentTypeDescription="Create a new document." ma:contentTypeScope="" ma:versionID="01947973702afd771da835e4f2fcbaf1">
  <xsd:schema xmlns:xsd="http://www.w3.org/2001/XMLSchema" xmlns:xs="http://www.w3.org/2001/XMLSchema" xmlns:p="http://schemas.microsoft.com/office/2006/metadata/properties" xmlns:ns3="86db715c-8c51-4f42-a964-ed21718ce52b" xmlns:ns4="e9fe9479-37e4-4383-8930-9937434e2509" targetNamespace="http://schemas.microsoft.com/office/2006/metadata/properties" ma:root="true" ma:fieldsID="069d74becc9c79d0e0d1185c729e4b68" ns3:_="" ns4:_="">
    <xsd:import namespace="86db715c-8c51-4f42-a964-ed21718ce52b"/>
    <xsd:import namespace="e9fe9479-37e4-4383-8930-9937434e25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b715c-8c51-4f42-a964-ed21718ce5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e9479-37e4-4383-8930-9937434e25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35895E-A43B-4F18-BE91-DE6442158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33159-EA2D-4123-97B8-9DA1F3EFA36D}">
  <ds:schemaRefs>
    <ds:schemaRef ds:uri="http://schemas.microsoft.com/office/infopath/2007/PartnerControls"/>
    <ds:schemaRef ds:uri="86db715c-8c51-4f42-a964-ed21718ce52b"/>
    <ds:schemaRef ds:uri="e9fe9479-37e4-4383-8930-9937434e2509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EE97C2-01E1-4E14-A4FC-D2B62562F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b715c-8c51-4f42-a964-ed21718ce52b"/>
    <ds:schemaRef ds:uri="e9fe9479-37e4-4383-8930-9937434e25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Title Slide</vt:lpstr>
      <vt:lpstr>Fountain Header</vt:lpstr>
      <vt:lpstr>Headgear</vt:lpstr>
      <vt:lpstr>Fountain Sidebar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Recktenwald</dc:creator>
  <cp:lastModifiedBy>sbethel</cp:lastModifiedBy>
  <cp:revision>5</cp:revision>
  <dcterms:created xsi:type="dcterms:W3CDTF">2023-11-09T16:14:11Z</dcterms:created>
  <dcterms:modified xsi:type="dcterms:W3CDTF">2024-01-23T18:01:03Z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0x0101002035BB8E4BE71C4899276D23885EE2F8</vt:lpwstr>
  </property>
</Properties>
</file>