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E90-FC2A-449B-98DA-77AA8625F57D}" type="datetimeFigureOut">
              <a:rPr lang="en-GB" smtClean="0"/>
              <a:t>06/09/2013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591-F5ED-493C-B143-D0756E646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6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E90-FC2A-449B-98DA-77AA8625F57D}" type="datetimeFigureOut">
              <a:rPr lang="en-GB" smtClean="0"/>
              <a:t>06/09/2013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591-F5ED-493C-B143-D0756E646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00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E90-FC2A-449B-98DA-77AA8625F57D}" type="datetimeFigureOut">
              <a:rPr lang="en-GB" smtClean="0"/>
              <a:t>06/09/2013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591-F5ED-493C-B143-D0756E646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4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E90-FC2A-449B-98DA-77AA8625F57D}" type="datetimeFigureOut">
              <a:rPr lang="en-GB" smtClean="0"/>
              <a:t>06/09/2013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591-F5ED-493C-B143-D0756E646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8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E90-FC2A-449B-98DA-77AA8625F57D}" type="datetimeFigureOut">
              <a:rPr lang="en-GB" smtClean="0"/>
              <a:t>06/09/2013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591-F5ED-493C-B143-D0756E646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5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E90-FC2A-449B-98DA-77AA8625F57D}" type="datetimeFigureOut">
              <a:rPr lang="en-GB" smtClean="0"/>
              <a:t>06/09/2013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591-F5ED-493C-B143-D0756E646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57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E90-FC2A-449B-98DA-77AA8625F57D}" type="datetimeFigureOut">
              <a:rPr lang="en-GB" smtClean="0"/>
              <a:t>06/09/2013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591-F5ED-493C-B143-D0756E646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86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E90-FC2A-449B-98DA-77AA8625F57D}" type="datetimeFigureOut">
              <a:rPr lang="en-GB" smtClean="0"/>
              <a:t>06/09/2013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591-F5ED-493C-B143-D0756E646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15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E90-FC2A-449B-98DA-77AA8625F57D}" type="datetimeFigureOut">
              <a:rPr lang="en-GB" smtClean="0"/>
              <a:t>06/09/2013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591-F5ED-493C-B143-D0756E646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06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E90-FC2A-449B-98DA-77AA8625F57D}" type="datetimeFigureOut">
              <a:rPr lang="en-GB" smtClean="0"/>
              <a:t>06/09/2013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591-F5ED-493C-B143-D0756E646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45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E90-FC2A-449B-98DA-77AA8625F57D}" type="datetimeFigureOut">
              <a:rPr lang="en-GB" smtClean="0"/>
              <a:t>06/09/2013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591-F5ED-493C-B143-D0756E646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71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0E90-FC2A-449B-98DA-77AA8625F57D}" type="datetimeFigureOut">
              <a:rPr lang="en-GB" smtClean="0"/>
              <a:t>06/09/2013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1591-F5ED-493C-B143-D0756E646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79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555612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sz="2400" dirty="0" smtClean="0"/>
              <a:t>[Rest]</a:t>
            </a:r>
            <a:r>
              <a:rPr lang="en-GB" sz="2400" dirty="0" err="1" smtClean="0"/>
              <a:t>pt</a:t>
            </a:r>
            <a:r>
              <a:rPr lang="en-GB" sz="2400" dirty="0" smtClean="0"/>
              <a:t> &lt;&gt; [Rest]</a:t>
            </a:r>
            <a:r>
              <a:rPr lang="en-GB" sz="2400" dirty="0" err="1" smtClean="0"/>
              <a:t>cont</a:t>
            </a:r>
            <a:endParaRPr lang="en-GB" sz="2400" dirty="0" smtClean="0"/>
          </a:p>
          <a:p>
            <a:pPr marL="342900" indent="-342900">
              <a:buAutoNum type="arabicParenR"/>
            </a:pPr>
            <a:r>
              <a:rPr lang="en-GB" sz="2400" dirty="0" smtClean="0"/>
              <a:t>[Rest – B3]</a:t>
            </a:r>
            <a:r>
              <a:rPr lang="en-GB" sz="2400" dirty="0" err="1" smtClean="0"/>
              <a:t>pt</a:t>
            </a:r>
            <a:r>
              <a:rPr lang="en-GB" sz="2400" dirty="0" smtClean="0"/>
              <a:t> &lt;&gt; [Rest – B3]</a:t>
            </a:r>
            <a:r>
              <a:rPr lang="en-GB" sz="2400" dirty="0" err="1" smtClean="0"/>
              <a:t>cont</a:t>
            </a:r>
            <a:endParaRPr lang="en-GB" sz="2400" dirty="0" smtClean="0"/>
          </a:p>
          <a:p>
            <a:pPr marL="342900" indent="-342900">
              <a:buFontTx/>
              <a:buAutoNum type="arabicParenR"/>
            </a:pPr>
            <a:r>
              <a:rPr lang="en-GB" sz="2400" dirty="0" smtClean="0"/>
              <a:t>[Rest – B2]</a:t>
            </a:r>
            <a:r>
              <a:rPr lang="en-GB" sz="2400" dirty="0" err="1" smtClean="0"/>
              <a:t>pt</a:t>
            </a:r>
            <a:r>
              <a:rPr lang="en-GB" sz="2400" dirty="0" smtClean="0"/>
              <a:t> &lt;&gt; [Rest – B2]</a:t>
            </a:r>
            <a:r>
              <a:rPr lang="en-GB" sz="2400" dirty="0" err="1" smtClean="0"/>
              <a:t>cont</a:t>
            </a:r>
            <a:endParaRPr lang="en-GB" sz="2400" dirty="0" smtClean="0"/>
          </a:p>
          <a:p>
            <a:pPr marL="342900" indent="-342900">
              <a:buFontTx/>
              <a:buAutoNum type="arabicParenR"/>
            </a:pPr>
            <a:r>
              <a:rPr lang="en-GB" sz="2400" dirty="0" smtClean="0"/>
              <a:t>[3-2]</a:t>
            </a:r>
            <a:r>
              <a:rPr lang="en-GB" sz="2400" dirty="0" err="1" smtClean="0"/>
              <a:t>pt</a:t>
            </a:r>
            <a:r>
              <a:rPr lang="en-GB" sz="2400" dirty="0" smtClean="0"/>
              <a:t>  &lt;&gt; [3-2]</a:t>
            </a:r>
            <a:r>
              <a:rPr lang="en-GB" sz="2400" dirty="0" err="1" smtClean="0"/>
              <a:t>cont</a:t>
            </a:r>
            <a:endParaRPr lang="en-GB" sz="2400" dirty="0" smtClean="0"/>
          </a:p>
          <a:p>
            <a:pPr marL="342900" indent="-342900">
              <a:buFontTx/>
              <a:buAutoNum type="arabicParenR"/>
            </a:pPr>
            <a:r>
              <a:rPr lang="en-GB" sz="2400" dirty="0" smtClean="0"/>
              <a:t>[B3-Shp3]</a:t>
            </a:r>
            <a:r>
              <a:rPr lang="en-GB" sz="2400" dirty="0" err="1" smtClean="0"/>
              <a:t>pt</a:t>
            </a:r>
            <a:r>
              <a:rPr lang="en-GB" sz="2400" dirty="0" smtClean="0"/>
              <a:t> &lt;&gt; [B3-Shp3]</a:t>
            </a:r>
            <a:r>
              <a:rPr lang="en-GB" sz="2400" dirty="0" err="1" smtClean="0"/>
              <a:t>cont</a:t>
            </a:r>
            <a:endParaRPr lang="en-GB" sz="2400" dirty="0" smtClean="0"/>
          </a:p>
          <a:p>
            <a:pPr marL="342900" indent="-342900">
              <a:buAutoNum type="arabicParenR"/>
            </a:pPr>
            <a:endParaRPr lang="en-GB" sz="2400" dirty="0" smtClean="0"/>
          </a:p>
          <a:p>
            <a:pPr marL="342900" indent="-342900">
              <a:buAutoNum type="arabicParenR"/>
            </a:pPr>
            <a:endParaRPr lang="en-GB" sz="2400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3383868" y="1880828"/>
            <a:ext cx="864096" cy="61206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87624" y="550794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Which best predict performance?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36072" y="620688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B3 = Binding 3</a:t>
            </a:r>
          </a:p>
          <a:p>
            <a:r>
              <a:rPr lang="en-GB" dirty="0" smtClean="0"/>
              <a:t>B2 = Binding 2</a:t>
            </a:r>
          </a:p>
          <a:p>
            <a:r>
              <a:rPr lang="en-GB" dirty="0" smtClean="0"/>
              <a:t>Shp3 = Shape Only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66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1520" y="404664"/>
            <a:ext cx="8568952" cy="3970318"/>
            <a:chOff x="251520" y="404664"/>
            <a:chExt cx="8568952" cy="3970318"/>
          </a:xfrm>
        </p:grpSpPr>
        <p:sp>
          <p:nvSpPr>
            <p:cNvPr id="2" name="TextBox 1"/>
            <p:cNvSpPr txBox="1"/>
            <p:nvPr/>
          </p:nvSpPr>
          <p:spPr>
            <a:xfrm>
              <a:off x="251520" y="404664"/>
              <a:ext cx="259228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Structure Log Files</a:t>
              </a:r>
            </a:p>
            <a:p>
              <a:endParaRPr lang="en-GB" dirty="0"/>
            </a:p>
            <a:p>
              <a:pPr algn="r"/>
              <a:r>
                <a:rPr lang="en-GB" dirty="0" smtClean="0"/>
                <a:t>Trial = </a:t>
              </a:r>
            </a:p>
            <a:p>
              <a:pPr algn="r"/>
              <a:r>
                <a:rPr lang="en-GB" dirty="0" smtClean="0"/>
                <a:t>Interval  =</a:t>
              </a:r>
            </a:p>
            <a:p>
              <a:pPr algn="r"/>
              <a:r>
                <a:rPr lang="en-GB" dirty="0" smtClean="0"/>
                <a:t>Condition = </a:t>
              </a:r>
            </a:p>
            <a:p>
              <a:pPr algn="r"/>
              <a:r>
                <a:rPr lang="en-GB" dirty="0" smtClean="0"/>
                <a:t>Section  =</a:t>
              </a:r>
            </a:p>
            <a:p>
              <a:pPr algn="r"/>
              <a:r>
                <a:rPr lang="en-GB" dirty="0" err="1" smtClean="0"/>
                <a:t>Hemisfield</a:t>
              </a:r>
              <a:r>
                <a:rPr lang="en-GB" dirty="0" smtClean="0"/>
                <a:t> =</a:t>
              </a:r>
            </a:p>
            <a:p>
              <a:pPr algn="r"/>
              <a:r>
                <a:rPr lang="en-GB" dirty="0" err="1" smtClean="0"/>
                <a:t>CorrectResponse</a:t>
              </a:r>
              <a:r>
                <a:rPr lang="en-GB" dirty="0" smtClean="0"/>
                <a:t> =</a:t>
              </a:r>
            </a:p>
            <a:p>
              <a:pPr algn="r"/>
              <a:r>
                <a:rPr lang="en-GB" dirty="0" smtClean="0"/>
                <a:t>Accuracy =</a:t>
              </a:r>
            </a:p>
            <a:p>
              <a:pPr algn="r"/>
              <a:r>
                <a:rPr lang="en-GB" dirty="0" smtClean="0"/>
                <a:t>RT =</a:t>
              </a:r>
            </a:p>
            <a:p>
              <a:pPr algn="r"/>
              <a:r>
                <a:rPr lang="en-GB" dirty="0" err="1" smtClean="0"/>
                <a:t>StudyOnset</a:t>
              </a:r>
              <a:r>
                <a:rPr lang="en-GB" dirty="0" smtClean="0"/>
                <a:t> =</a:t>
              </a:r>
            </a:p>
            <a:p>
              <a:endParaRPr lang="en-GB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59832" y="404664"/>
              <a:ext cx="576064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 smtClean="0"/>
            </a:p>
            <a:p>
              <a:endParaRPr lang="en-GB" dirty="0"/>
            </a:p>
            <a:p>
              <a:r>
                <a:rPr lang="en-GB" dirty="0" smtClean="0"/>
                <a:t>Trial counter (5 first trials are practice trials)</a:t>
              </a:r>
            </a:p>
            <a:p>
              <a:r>
                <a:rPr lang="en-GB" dirty="0" smtClean="0"/>
                <a:t>Between Fixation and S1, random to enhance attention</a:t>
              </a:r>
            </a:p>
            <a:p>
              <a:r>
                <a:rPr lang="en-GB" dirty="0" smtClean="0"/>
                <a:t>1 = Shape Only;  2 = Shape-Colour Binding</a:t>
              </a:r>
            </a:p>
            <a:p>
              <a:r>
                <a:rPr lang="en-GB" dirty="0" smtClean="0"/>
                <a:t>Test (practice trails are not stored in log or .</a:t>
              </a:r>
              <a:r>
                <a:rPr lang="en-GB" dirty="0" err="1" smtClean="0"/>
                <a:t>cnt</a:t>
              </a:r>
              <a:r>
                <a:rPr lang="en-GB" dirty="0" smtClean="0"/>
                <a:t> file)</a:t>
              </a:r>
            </a:p>
            <a:p>
              <a:r>
                <a:rPr lang="en-GB" dirty="0" smtClean="0"/>
                <a:t>Stimuli centred on the screen</a:t>
              </a:r>
            </a:p>
            <a:p>
              <a:r>
                <a:rPr lang="en-GB" dirty="0" smtClean="0"/>
                <a:t>1 = Expected correct </a:t>
              </a:r>
              <a:r>
                <a:rPr lang="en-GB" dirty="0" err="1" smtClean="0"/>
                <a:t>kye</a:t>
              </a:r>
              <a:endParaRPr lang="en-GB" dirty="0" smtClean="0"/>
            </a:p>
            <a:p>
              <a:r>
                <a:rPr lang="en-GB" dirty="0" smtClean="0"/>
                <a:t>1 = Correct Response; 0 = </a:t>
              </a:r>
              <a:r>
                <a:rPr lang="en-GB" dirty="0" err="1" smtClean="0"/>
                <a:t>Erro</a:t>
              </a:r>
              <a:endParaRPr lang="en-GB" dirty="0" smtClean="0"/>
            </a:p>
            <a:p>
              <a:r>
                <a:rPr lang="en-GB" dirty="0" smtClean="0"/>
                <a:t>Reaction Time</a:t>
              </a:r>
            </a:p>
            <a:p>
              <a:r>
                <a:rPr lang="en-GB" dirty="0" smtClean="0"/>
                <a:t>Time (from the beginning of the experiment) at which each study display (S1) was presented. Can be used to align time windows/events if required.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43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164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PARRA-RODRIGUEZ Mario</dc:creator>
  <cp:lastModifiedBy>PARRA-RODRIGUEZ Mario</cp:lastModifiedBy>
  <cp:revision>6</cp:revision>
  <dcterms:created xsi:type="dcterms:W3CDTF">2013-09-04T16:21:05Z</dcterms:created>
  <dcterms:modified xsi:type="dcterms:W3CDTF">2013-09-06T12:43:25Z</dcterms:modified>
</cp:coreProperties>
</file>