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60" r:id="rId6"/>
    <p:sldId id="263" r:id="rId7"/>
    <p:sldId id="261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98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80" y="1088"/>
      </p:cViewPr>
      <p:guideLst>
        <p:guide orient="horz" pos="2160"/>
        <p:guide pos="9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1BD-861E-4CA2-ADC1-D7C5CA90BA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4441EE-ADFD-43C4-971A-1660C85EC8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34B3C-C435-42C9-99E4-D4DFCDEB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E87672-C6A5-49FE-A1BA-E3A35A03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D3C530-E3C7-4718-9A20-83A65AC18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6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156A1-C6D9-40A2-8A1E-A679DEF12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FCE1CF-49ED-4BCB-8566-920ED41C35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4BD4C7-BD50-414A-9D52-C6497E84D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42F225-D96E-42EC-98D8-76A057E2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A79A5-C34C-484D-AE0E-D9C4B540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56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442474-0491-45C3-B626-C9EF15A379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FADA4C-8335-4B13-80DC-25C8CB02A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001260-E226-49DD-B9FB-9D482BFC0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A597D4-02B8-49BD-AE0D-68EDA273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CE5D1-7F38-4E9D-9B66-59A417F8C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8122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F24F32-179A-4BB5-A5D1-E16F69D53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C0FA9F-51C9-4116-B35E-16DEAEA4C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52ACE-EFB7-461C-BB3D-60C2E2F95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35B78-FFED-467F-8BBD-625C33731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365951-DA8A-42B1-A8DB-D9C722B6B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60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891AC6-3DE6-4DEE-A982-FB62F212F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477D65B-88C1-4996-A8CF-7686C1EEA5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CBBF69-6976-4474-A0A1-A57CBA545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C05CF-79F1-48CE-B22E-DAB42F6E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8D3391-A427-4BB5-9165-E7D884E01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3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0DEEA-2426-4A3C-914A-5AB1104F9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549219-5C31-4734-880B-D2FE2BA382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134367-F0A8-4919-9AF1-4C0458C0D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652234-E9DC-4228-A927-E0238E1BD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1B0BFE-B23F-4602-A489-E2EA1E2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3D8854-816F-41E4-88B8-609608DF0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59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755405-277C-4797-9BF6-3AE529F16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EDC974-3626-4091-8DD0-ACEFAEF10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BB8455D-9C2F-4C86-A7D5-D770792F9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97A435-7659-4558-AF47-23B4AC57B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EAE5B65-1F39-45AE-8C7F-0DD11F3D9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86EFA0-9092-4ADC-B8A6-F8FA8FC6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375B8A9-9C40-4EB1-B9F8-A4415A0F0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E57DA4-3348-4803-B79E-FC5610B9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936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A962E8-05BC-4D82-B350-CCEC718F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7718D27-61DF-4967-845E-C1594D85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E654868-0BF8-48CE-9354-AE6CC7F27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664405-611B-44D5-B654-01225B602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770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8D54C3F-942D-431E-849B-F37694173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3B18AE-EE99-4EB4-8430-6096CCD5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8C2DFA-6343-4909-9E6F-C7F3CFF62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02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4FF40B-50FD-487F-889D-CA6C422D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0C97E-B0E4-4CE1-B1EC-F4D65FE7B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437F24-7614-4F06-9E7A-4CDB014D4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5DE791-8C67-45DB-852E-0601D89D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E7509C-AB49-4E0C-B855-E445ACB08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453B5-630A-4D73-AD00-320A6A06F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79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3932C-F3C4-4FDD-A122-C449F7DC0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2EAFAD-DE2D-4F60-B89E-CE1702D52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C1FC7E0-270E-4C76-AE4C-589734736C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2F794F-CB08-4C28-80B1-6DAA9E84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248702-C486-477F-A85E-AF5C75E01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BEAEBD-C249-4D84-978C-3AE828F6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533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3E6B8CD-9E4F-471B-9A03-9704DEC37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0396BF-1750-40B5-A682-67DC997AB7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7204C0-00F9-4514-A129-A1DB285FAE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4F899-963E-4D85-A106-8334FEA1E42A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AF8D5A-B531-4931-81A7-E7F0B0768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32C8F1-D7C8-4A3B-9BED-750AB21F3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D97C5-E810-4274-8929-68DE9E5A69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62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B2F7EF-3BB6-4A99-85E0-804EF9DB4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653224"/>
          </a:xfrm>
        </p:spPr>
        <p:txBody>
          <a:bodyPr>
            <a:normAutofit/>
          </a:bodyPr>
          <a:lstStyle/>
          <a:p>
            <a:pPr algn="ctr" rtl="0">
              <a:spcBef>
                <a:spcPts val="1200"/>
              </a:spcBef>
              <a:spcAft>
                <a:spcPts val="1200"/>
              </a:spcAft>
            </a:pP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｢</a:t>
            </a:r>
            <a:r>
              <a:rPr lang="ko-KR" altLang="en-US" sz="28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Ｓｔｏｒｙ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ko-KR" altLang="en-US" sz="28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Ｂｏａｒｄ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｣</a:t>
            </a:r>
            <a:br>
              <a:rPr lang="en-US" altLang="ko-KR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r>
              <a:rPr lang="ko-KR" altLang="en-US" sz="2800" b="1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치매 예방 지원 스토리게임</a:t>
            </a:r>
            <a:br>
              <a:rPr lang="ko-KR" altLang="en-US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r>
              <a:rPr lang="en-US" altLang="ko-KR" sz="2800" b="1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Dementia Prevention Support Story Game</a:t>
            </a:r>
            <a:br>
              <a:rPr lang="en-US" altLang="ko-KR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2025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－０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5</a:t>
            </a:r>
            <a:r>
              <a:rPr lang="ko-KR" altLang="en-US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－</a:t>
            </a:r>
            <a:r>
              <a:rPr lang="en-US" altLang="ko-KR" sz="28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</a:t>
            </a:r>
            <a:r>
              <a:rPr lang="en-US" altLang="ko-KR" sz="2800" dirty="0">
                <a:solidFill>
                  <a:srgbClr val="000000"/>
                </a:solidFill>
                <a:latin typeface="LG PC" panose="02030504000101010101" pitchFamily="18" charset="-127"/>
                <a:ea typeface="LG PC" panose="02030504000101010101" pitchFamily="18" charset="-127"/>
              </a:rPr>
              <a:t>1</a:t>
            </a:r>
            <a:br>
              <a:rPr lang="en-US" altLang="ko-KR" sz="2400" b="0" dirty="0">
                <a:effectLst/>
                <a:latin typeface="LG PC" panose="02030504000101010101" pitchFamily="18" charset="-127"/>
                <a:ea typeface="LG PC" panose="02030504000101010101" pitchFamily="18" charset="-127"/>
              </a:rPr>
            </a:b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E709A79-4E54-4ACF-9E18-E47226BD5E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팀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원：배수연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202304105,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김다민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2023041066,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이예솔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2023070002,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조재영 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2023041007</a:t>
            </a:r>
            <a:endParaRPr lang="ko-KR" altLang="en-US" sz="2000" b="0" dirty="0"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지도교수： </a:t>
            </a:r>
            <a:r>
              <a:rPr lang="ko-KR" altLang="en-US" sz="2000" b="0" i="0" u="none" strike="noStrike" dirty="0" err="1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강재구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 교수님</a:t>
            </a:r>
            <a:endParaRPr lang="en-US" altLang="ko-KR" sz="2000" b="0" i="0" u="none" strike="noStrike" dirty="0">
              <a:solidFill>
                <a:srgbClr val="000000"/>
              </a:solidFill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pPr algn="l" rtl="0">
              <a:spcBef>
                <a:spcPts val="1200"/>
              </a:spcBef>
              <a:spcAft>
                <a:spcPts val="1200"/>
              </a:spcAft>
            </a:pP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팀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: 2025-1  AI 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오픈소스 전문 프로젝트 ［</a:t>
            </a:r>
            <a:r>
              <a:rPr lang="en-US" altLang="ko-KR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04</a:t>
            </a:r>
            <a:r>
              <a:rPr lang="ko-KR" altLang="en-US" sz="2000" b="0" i="0" u="none" strike="noStrike" dirty="0">
                <a:solidFill>
                  <a:srgbClr val="000000"/>
                </a:solidFill>
                <a:effectLst/>
                <a:latin typeface="LG PC" panose="02030504000101010101" pitchFamily="18" charset="-127"/>
                <a:ea typeface="LG PC" panose="02030504000101010101" pitchFamily="18" charset="-127"/>
              </a:rPr>
              <a:t>팀］</a:t>
            </a:r>
            <a:endParaRPr lang="ko-KR" altLang="en-US" sz="2000" b="0" dirty="0">
              <a:effectLst/>
              <a:latin typeface="LG PC" panose="02030504000101010101" pitchFamily="18" charset="-127"/>
              <a:ea typeface="LG PC" panose="02030504000101010101" pitchFamily="18" charset="-127"/>
            </a:endParaRPr>
          </a:p>
          <a:p>
            <a:b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</a:br>
            <a:br>
              <a:rPr lang="ko-KR" altLang="en-US" sz="2000" dirty="0">
                <a:latin typeface="LG PC" panose="02030504000101010101" pitchFamily="18" charset="-127"/>
                <a:ea typeface="LG PC" panose="02030504000101010101" pitchFamily="18" charset="-127"/>
              </a:rPr>
            </a:br>
            <a:endParaRPr lang="ko-KR" altLang="en-US" sz="2000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1338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46650CB-7D2C-4401-BA54-56F543763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46" y="0"/>
            <a:ext cx="3167180" cy="6858000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CE7F8006-B070-417B-BD48-25CFD26117F4}"/>
              </a:ext>
            </a:extLst>
          </p:cNvPr>
          <p:cNvSpPr/>
          <p:nvPr/>
        </p:nvSpPr>
        <p:spPr>
          <a:xfrm>
            <a:off x="3277216" y="5579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FB62C5-7B7F-45C5-9EF6-061D02AA312B}"/>
              </a:ext>
            </a:extLst>
          </p:cNvPr>
          <p:cNvCxnSpPr>
            <a:cxnSpLocks/>
          </p:cNvCxnSpPr>
          <p:nvPr/>
        </p:nvCxnSpPr>
        <p:spPr>
          <a:xfrm>
            <a:off x="3331216" y="59601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B54B54B4-FD23-4385-B3A0-16D645A0F1AD}"/>
              </a:ext>
            </a:extLst>
          </p:cNvPr>
          <p:cNvSpPr/>
          <p:nvPr/>
        </p:nvSpPr>
        <p:spPr>
          <a:xfrm>
            <a:off x="3997216" y="55791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889D0D-BD5F-4206-A3C1-DB17C687B05A}"/>
              </a:ext>
            </a:extLst>
          </p:cNvPr>
          <p:cNvSpPr txBox="1"/>
          <p:nvPr/>
        </p:nvSpPr>
        <p:spPr>
          <a:xfrm>
            <a:off x="4077831" y="434647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667D78-F8CA-4A81-9E72-6037E4E33139}"/>
              </a:ext>
            </a:extLst>
          </p:cNvPr>
          <p:cNvSpPr/>
          <p:nvPr/>
        </p:nvSpPr>
        <p:spPr>
          <a:xfrm>
            <a:off x="3275552" y="13830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40EC81C-8050-4726-88B5-AF67DF1FCB44}"/>
              </a:ext>
            </a:extLst>
          </p:cNvPr>
          <p:cNvCxnSpPr>
            <a:cxnSpLocks/>
          </p:cNvCxnSpPr>
          <p:nvPr/>
        </p:nvCxnSpPr>
        <p:spPr>
          <a:xfrm>
            <a:off x="3329552" y="142111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356DEB76-1F22-48D3-8434-C4C589BCE8D4}"/>
              </a:ext>
            </a:extLst>
          </p:cNvPr>
          <p:cNvSpPr/>
          <p:nvPr/>
        </p:nvSpPr>
        <p:spPr>
          <a:xfrm>
            <a:off x="3995552" y="13830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5CBC07-7359-4EBE-8495-0CA9C5EC91A0}"/>
              </a:ext>
            </a:extLst>
          </p:cNvPr>
          <p:cNvSpPr txBox="1"/>
          <p:nvPr/>
        </p:nvSpPr>
        <p:spPr>
          <a:xfrm>
            <a:off x="4076167" y="1259749"/>
            <a:ext cx="190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첫번째 이야기 진행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C6D17A1-6711-4357-9E8D-7C9AF656F5DE}"/>
              </a:ext>
            </a:extLst>
          </p:cNvPr>
          <p:cNvSpPr/>
          <p:nvPr/>
        </p:nvSpPr>
        <p:spPr>
          <a:xfrm>
            <a:off x="3281883" y="24614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C29A352-F6CF-4E59-9551-A8241D1543E3}"/>
              </a:ext>
            </a:extLst>
          </p:cNvPr>
          <p:cNvCxnSpPr>
            <a:cxnSpLocks/>
          </p:cNvCxnSpPr>
          <p:nvPr/>
        </p:nvCxnSpPr>
        <p:spPr>
          <a:xfrm>
            <a:off x="3335883" y="249955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9C96B10-D04D-4F2E-9060-34379D712F71}"/>
              </a:ext>
            </a:extLst>
          </p:cNvPr>
          <p:cNvSpPr/>
          <p:nvPr/>
        </p:nvSpPr>
        <p:spPr>
          <a:xfrm>
            <a:off x="4001883" y="24614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43527F-1058-47C6-BD93-AB9218932E3A}"/>
              </a:ext>
            </a:extLst>
          </p:cNvPr>
          <p:cNvSpPr txBox="1"/>
          <p:nvPr/>
        </p:nvSpPr>
        <p:spPr>
          <a:xfrm>
            <a:off x="4082498" y="2338186"/>
            <a:ext cx="1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잠금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E7A0B71-B357-46BF-B335-E75ADC1817BE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18654F1-2003-48FE-BC91-10DB15E16DCC}"/>
              </a:ext>
            </a:extLst>
          </p:cNvPr>
          <p:cNvCxnSpPr/>
          <p:nvPr/>
        </p:nvCxnSpPr>
        <p:spPr>
          <a:xfrm>
            <a:off x="6997565" y="1274426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17CB81-AD38-4859-8BBC-E7A75AFB2D5B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열린 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이야기 진행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해당 스토리로 이동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EF7DE9-B9DF-417F-8BEB-BD7CDD610C2F}"/>
              </a:ext>
            </a:extLst>
          </p:cNvPr>
          <p:cNvSpPr txBox="1"/>
          <p:nvPr/>
        </p:nvSpPr>
        <p:spPr>
          <a:xfrm>
            <a:off x="7142205" y="1392366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잠긴 버튼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클릭 시 </a:t>
            </a:r>
            <a:r>
              <a:rPr lang="en-US" altLang="ko-KR" sz="1400" dirty="0"/>
              <a:t>”</a:t>
            </a:r>
            <a:r>
              <a:rPr lang="ko-KR" altLang="en-US" sz="1400" dirty="0"/>
              <a:t>이 스토리를 진행하시려면 이전 스토리를 진행하셔야 합니다</a:t>
            </a:r>
            <a:r>
              <a:rPr lang="en-US" altLang="ko-KR" sz="1400" dirty="0"/>
              <a:t>.” </a:t>
            </a:r>
            <a:r>
              <a:rPr lang="ko-KR" altLang="en-US" sz="1400" dirty="0"/>
              <a:t>알림 팝업 출력</a:t>
            </a:r>
            <a:endParaRPr lang="en-US" altLang="ko-KR" sz="14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0645054-93A2-41F4-BF31-B942BBEDB171}"/>
              </a:ext>
            </a:extLst>
          </p:cNvPr>
          <p:cNvCxnSpPr>
            <a:stCxn id="78" idx="3"/>
            <a:endCxn id="85" idx="1"/>
          </p:cNvCxnSpPr>
          <p:nvPr/>
        </p:nvCxnSpPr>
        <p:spPr>
          <a:xfrm flipV="1">
            <a:off x="5984829" y="817661"/>
            <a:ext cx="1157376" cy="595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BE09414-ECF2-4C7D-A7C1-32F83ACBEDB7}"/>
              </a:ext>
            </a:extLst>
          </p:cNvPr>
          <p:cNvCxnSpPr>
            <a:endCxn id="86" idx="1"/>
          </p:cNvCxnSpPr>
          <p:nvPr/>
        </p:nvCxnSpPr>
        <p:spPr>
          <a:xfrm flipV="1">
            <a:off x="5643716" y="1761698"/>
            <a:ext cx="1498489" cy="737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076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5CA53D-FDA2-4C69-886D-8F399451D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626211" cy="598436"/>
          </a:xfrm>
        </p:spPr>
        <p:txBody>
          <a:bodyPr>
            <a:normAutofit/>
          </a:bodyPr>
          <a:lstStyle/>
          <a:p>
            <a:r>
              <a:rPr lang="ko-KR" altLang="en-US" sz="1800" dirty="0"/>
              <a:t>버전 관리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41EE958B-9C11-4B89-B8AA-B7BD59269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0062"/>
              </p:ext>
            </p:extLst>
          </p:nvPr>
        </p:nvGraphicFramePr>
        <p:xfrm>
          <a:off x="838199" y="1307691"/>
          <a:ext cx="10626212" cy="4049343"/>
        </p:xfrm>
        <a:graphic>
          <a:graphicData uri="http://schemas.openxmlformats.org/drawingml/2006/table">
            <a:tbl>
              <a:tblPr/>
              <a:tblGrid>
                <a:gridCol w="2656553">
                  <a:extLst>
                    <a:ext uri="{9D8B030D-6E8A-4147-A177-3AD203B41FA5}">
                      <a16:colId xmlns:a16="http://schemas.microsoft.com/office/drawing/2014/main" val="3409899282"/>
                    </a:ext>
                  </a:extLst>
                </a:gridCol>
                <a:gridCol w="2656553">
                  <a:extLst>
                    <a:ext uri="{9D8B030D-6E8A-4147-A177-3AD203B41FA5}">
                      <a16:colId xmlns:a16="http://schemas.microsoft.com/office/drawing/2014/main" val="2640072680"/>
                    </a:ext>
                  </a:extLst>
                </a:gridCol>
                <a:gridCol w="2656553">
                  <a:extLst>
                    <a:ext uri="{9D8B030D-6E8A-4147-A177-3AD203B41FA5}">
                      <a16:colId xmlns:a16="http://schemas.microsoft.com/office/drawing/2014/main" val="466302166"/>
                    </a:ext>
                  </a:extLst>
                </a:gridCol>
                <a:gridCol w="2656553">
                  <a:extLst>
                    <a:ext uri="{9D8B030D-6E8A-4147-A177-3AD203B41FA5}">
                      <a16:colId xmlns:a16="http://schemas.microsoft.com/office/drawing/2014/main" val="4060954848"/>
                    </a:ext>
                  </a:extLst>
                </a:gridCol>
              </a:tblGrid>
              <a:tr h="525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버전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날짜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작성자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주요 수정 사항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9717070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 ver.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25.03.22.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 전원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페이지 구조</a:t>
                      </a: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endParaRPr lang="ko-KR" altLang="en-US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스토리 구성 및 흐름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0437205"/>
                  </a:ext>
                </a:extLst>
              </a:tr>
              <a:tr h="525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 ver.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25.03.30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팀원전원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큰 기능적 요소 추가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415873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2.0 ver.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25.04.04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팀원전원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흐름에 필요한 기능 연결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5809272"/>
                  </a:ext>
                </a:extLst>
              </a:tr>
              <a:tr h="824363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2.1 ver.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25.04.09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팀원 전원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기능 구현 방식 결정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5528097"/>
                  </a:ext>
                </a:extLst>
              </a:tr>
              <a:tr h="52541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 ver.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25.05.21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김다민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조재영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세부 기능 결정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68752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12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7A95FBA-03B2-49AA-86DF-0F59FF09D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66" y="434647"/>
            <a:ext cx="2765720" cy="5988705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3447535" y="12730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3501535" y="13111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4167535" y="12730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4248150" y="114982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15B298-89C3-4DD1-9C1A-746BA2A865B7}"/>
              </a:ext>
            </a:extLst>
          </p:cNvPr>
          <p:cNvSpPr/>
          <p:nvPr/>
        </p:nvSpPr>
        <p:spPr>
          <a:xfrm>
            <a:off x="344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7B18E-D348-4861-80F4-AA1F535655B5}"/>
              </a:ext>
            </a:extLst>
          </p:cNvPr>
          <p:cNvCxnSpPr>
            <a:cxnSpLocks/>
          </p:cNvCxnSpPr>
          <p:nvPr/>
        </p:nvCxnSpPr>
        <p:spPr>
          <a:xfrm>
            <a:off x="3501535" y="196523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C2D5753-5D52-4B21-8A4E-42666B310C23}"/>
              </a:ext>
            </a:extLst>
          </p:cNvPr>
          <p:cNvSpPr/>
          <p:nvPr/>
        </p:nvSpPr>
        <p:spPr>
          <a:xfrm>
            <a:off x="416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568B8-60AC-4CA0-8826-1A7A216375C1}"/>
              </a:ext>
            </a:extLst>
          </p:cNvPr>
          <p:cNvSpPr txBox="1"/>
          <p:nvPr/>
        </p:nvSpPr>
        <p:spPr>
          <a:xfrm>
            <a:off x="4248150" y="1803873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4BEF82-D991-47A5-84B6-623A981C8727}"/>
              </a:ext>
            </a:extLst>
          </p:cNvPr>
          <p:cNvSpPr/>
          <p:nvPr/>
        </p:nvSpPr>
        <p:spPr>
          <a:xfrm>
            <a:off x="344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8E20E-07C5-4445-B917-EA4E31AD9833}"/>
              </a:ext>
            </a:extLst>
          </p:cNvPr>
          <p:cNvCxnSpPr>
            <a:cxnSpLocks/>
          </p:cNvCxnSpPr>
          <p:nvPr/>
        </p:nvCxnSpPr>
        <p:spPr>
          <a:xfrm>
            <a:off x="3501535" y="242402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FB3C7C-DBB7-4DC8-BB2B-20E972BDD1A3}"/>
              </a:ext>
            </a:extLst>
          </p:cNvPr>
          <p:cNvSpPr/>
          <p:nvPr/>
        </p:nvSpPr>
        <p:spPr>
          <a:xfrm>
            <a:off x="416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ED096-7F10-4C1C-A185-CFAA40D64762}"/>
              </a:ext>
            </a:extLst>
          </p:cNvPr>
          <p:cNvSpPr txBox="1"/>
          <p:nvPr/>
        </p:nvSpPr>
        <p:spPr>
          <a:xfrm>
            <a:off x="4248150" y="2262657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E98558-046D-4D93-8441-28EC2C0AB0E2}"/>
              </a:ext>
            </a:extLst>
          </p:cNvPr>
          <p:cNvSpPr/>
          <p:nvPr/>
        </p:nvSpPr>
        <p:spPr>
          <a:xfrm>
            <a:off x="344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3F2867-1566-40DA-991E-C6C4115A89A6}"/>
              </a:ext>
            </a:extLst>
          </p:cNvPr>
          <p:cNvCxnSpPr>
            <a:cxnSpLocks/>
          </p:cNvCxnSpPr>
          <p:nvPr/>
        </p:nvCxnSpPr>
        <p:spPr>
          <a:xfrm>
            <a:off x="3501535" y="288280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AC33FF-387C-4BF2-A6F2-559DA2036751}"/>
              </a:ext>
            </a:extLst>
          </p:cNvPr>
          <p:cNvSpPr/>
          <p:nvPr/>
        </p:nvSpPr>
        <p:spPr>
          <a:xfrm>
            <a:off x="416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C46BC-BF61-4A3A-BCF0-537ED3291494}"/>
              </a:ext>
            </a:extLst>
          </p:cNvPr>
          <p:cNvSpPr txBox="1"/>
          <p:nvPr/>
        </p:nvSpPr>
        <p:spPr>
          <a:xfrm>
            <a:off x="4248150" y="272144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98FFA5-DFFD-41BE-A2F2-4DDA18F08AA3}"/>
              </a:ext>
            </a:extLst>
          </p:cNvPr>
          <p:cNvSpPr/>
          <p:nvPr/>
        </p:nvSpPr>
        <p:spPr>
          <a:xfrm>
            <a:off x="344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BF223-864B-4551-9C75-E03C742579DF}"/>
              </a:ext>
            </a:extLst>
          </p:cNvPr>
          <p:cNvCxnSpPr>
            <a:cxnSpLocks/>
          </p:cNvCxnSpPr>
          <p:nvPr/>
        </p:nvCxnSpPr>
        <p:spPr>
          <a:xfrm>
            <a:off x="3500320" y="33055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E4E2A75-490B-4959-B7DF-12ED95410D55}"/>
              </a:ext>
            </a:extLst>
          </p:cNvPr>
          <p:cNvSpPr/>
          <p:nvPr/>
        </p:nvSpPr>
        <p:spPr>
          <a:xfrm>
            <a:off x="416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BA9F-858C-410A-9C31-F8BA4002979C}"/>
              </a:ext>
            </a:extLst>
          </p:cNvPr>
          <p:cNvSpPr txBox="1"/>
          <p:nvPr/>
        </p:nvSpPr>
        <p:spPr>
          <a:xfrm>
            <a:off x="4246935" y="3144223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9E3837-5E50-4122-9FC8-0F1BE3A40BCF}"/>
              </a:ext>
            </a:extLst>
          </p:cNvPr>
          <p:cNvSpPr/>
          <p:nvPr/>
        </p:nvSpPr>
        <p:spPr>
          <a:xfrm>
            <a:off x="344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581F66-8303-4493-8A63-1DAC6BA2C03F}"/>
              </a:ext>
            </a:extLst>
          </p:cNvPr>
          <p:cNvCxnSpPr>
            <a:cxnSpLocks/>
          </p:cNvCxnSpPr>
          <p:nvPr/>
        </p:nvCxnSpPr>
        <p:spPr>
          <a:xfrm>
            <a:off x="3500320" y="3762271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4A88FC1-1075-447D-BED0-A38730AB1584}"/>
              </a:ext>
            </a:extLst>
          </p:cNvPr>
          <p:cNvSpPr/>
          <p:nvPr/>
        </p:nvSpPr>
        <p:spPr>
          <a:xfrm>
            <a:off x="416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F50E1-CD25-4A2E-9E2D-4D446694FCDC}"/>
              </a:ext>
            </a:extLst>
          </p:cNvPr>
          <p:cNvSpPr txBox="1"/>
          <p:nvPr/>
        </p:nvSpPr>
        <p:spPr>
          <a:xfrm>
            <a:off x="4246935" y="3600905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B0BEFC9-A6EA-4113-9C0D-C131A3C9C70D}"/>
              </a:ext>
            </a:extLst>
          </p:cNvPr>
          <p:cNvSpPr/>
          <p:nvPr/>
        </p:nvSpPr>
        <p:spPr>
          <a:xfrm>
            <a:off x="344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D1A9C5-0758-4063-9B38-EF8C24BCBC3B}"/>
              </a:ext>
            </a:extLst>
          </p:cNvPr>
          <p:cNvCxnSpPr>
            <a:cxnSpLocks/>
          </p:cNvCxnSpPr>
          <p:nvPr/>
        </p:nvCxnSpPr>
        <p:spPr>
          <a:xfrm>
            <a:off x="3500320" y="421895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0E22A60-B826-49A6-B792-F0634ACECEBF}"/>
              </a:ext>
            </a:extLst>
          </p:cNvPr>
          <p:cNvSpPr/>
          <p:nvPr/>
        </p:nvSpPr>
        <p:spPr>
          <a:xfrm>
            <a:off x="416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A01F9-061C-4A49-ABE7-75F474089FC6}"/>
              </a:ext>
            </a:extLst>
          </p:cNvPr>
          <p:cNvSpPr txBox="1"/>
          <p:nvPr/>
        </p:nvSpPr>
        <p:spPr>
          <a:xfrm>
            <a:off x="4246934" y="405758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A4147B-4AE5-4B60-8E73-7EAC61B1A13F}"/>
              </a:ext>
            </a:extLst>
          </p:cNvPr>
          <p:cNvSpPr/>
          <p:nvPr/>
        </p:nvSpPr>
        <p:spPr>
          <a:xfrm>
            <a:off x="344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78940DB-EB49-40B0-AF7C-F0D59669166E}"/>
              </a:ext>
            </a:extLst>
          </p:cNvPr>
          <p:cNvCxnSpPr>
            <a:cxnSpLocks/>
          </p:cNvCxnSpPr>
          <p:nvPr/>
        </p:nvCxnSpPr>
        <p:spPr>
          <a:xfrm>
            <a:off x="3500320" y="467563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24965A96-B37A-43CD-8D36-580D9E8FEE1F}"/>
              </a:ext>
            </a:extLst>
          </p:cNvPr>
          <p:cNvSpPr/>
          <p:nvPr/>
        </p:nvSpPr>
        <p:spPr>
          <a:xfrm>
            <a:off x="416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3992BA-6827-4248-A214-628982E0EE04}"/>
              </a:ext>
            </a:extLst>
          </p:cNvPr>
          <p:cNvSpPr txBox="1"/>
          <p:nvPr/>
        </p:nvSpPr>
        <p:spPr>
          <a:xfrm>
            <a:off x="4246934" y="451426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06C290F-D73A-451A-8364-3D9E97FB5158}"/>
              </a:ext>
            </a:extLst>
          </p:cNvPr>
          <p:cNvSpPr/>
          <p:nvPr/>
        </p:nvSpPr>
        <p:spPr>
          <a:xfrm>
            <a:off x="344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4DC2D63-35CA-4A11-997C-CD337FE18E71}"/>
              </a:ext>
            </a:extLst>
          </p:cNvPr>
          <p:cNvCxnSpPr>
            <a:cxnSpLocks/>
          </p:cNvCxnSpPr>
          <p:nvPr/>
        </p:nvCxnSpPr>
        <p:spPr>
          <a:xfrm>
            <a:off x="3500320" y="511572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AB77A3C-6938-41BB-9A91-3792B01ED7A3}"/>
              </a:ext>
            </a:extLst>
          </p:cNvPr>
          <p:cNvSpPr/>
          <p:nvPr/>
        </p:nvSpPr>
        <p:spPr>
          <a:xfrm>
            <a:off x="416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4898A0-EB96-4334-9997-470BDC916D08}"/>
              </a:ext>
            </a:extLst>
          </p:cNvPr>
          <p:cNvSpPr txBox="1"/>
          <p:nvPr/>
        </p:nvSpPr>
        <p:spPr>
          <a:xfrm>
            <a:off x="4246934" y="4954360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E26095A-37BA-466C-9D48-0A1D4FCF3843}"/>
              </a:ext>
            </a:extLst>
          </p:cNvPr>
          <p:cNvSpPr/>
          <p:nvPr/>
        </p:nvSpPr>
        <p:spPr>
          <a:xfrm>
            <a:off x="344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93F45B-DB7E-4682-AA26-6F834551AAA2}"/>
              </a:ext>
            </a:extLst>
          </p:cNvPr>
          <p:cNvCxnSpPr>
            <a:cxnSpLocks/>
          </p:cNvCxnSpPr>
          <p:nvPr/>
        </p:nvCxnSpPr>
        <p:spPr>
          <a:xfrm>
            <a:off x="3500320" y="556139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45FE177-B1EE-4D95-B200-CC11E1821A02}"/>
              </a:ext>
            </a:extLst>
          </p:cNvPr>
          <p:cNvSpPr/>
          <p:nvPr/>
        </p:nvSpPr>
        <p:spPr>
          <a:xfrm>
            <a:off x="416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EA5B0-343D-421C-83AA-3D96FC485051}"/>
              </a:ext>
            </a:extLst>
          </p:cNvPr>
          <p:cNvSpPr txBox="1"/>
          <p:nvPr/>
        </p:nvSpPr>
        <p:spPr>
          <a:xfrm>
            <a:off x="4246934" y="540002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41D125-3135-4584-8F74-AFE8B0D37A48}"/>
              </a:ext>
            </a:extLst>
          </p:cNvPr>
          <p:cNvCxnSpPr>
            <a:cxnSpLocks/>
          </p:cNvCxnSpPr>
          <p:nvPr/>
        </p:nvCxnSpPr>
        <p:spPr>
          <a:xfrm>
            <a:off x="6997566" y="2756635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56252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8170CF9-191C-4880-878E-3BE46721B200}"/>
              </a:ext>
            </a:extLst>
          </p:cNvPr>
          <p:cNvCxnSpPr/>
          <p:nvPr/>
        </p:nvCxnSpPr>
        <p:spPr>
          <a:xfrm>
            <a:off x="6997565" y="3592446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아이디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680464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비밀번호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7A1E2-08DA-47B9-B120-4D10DBDF21C7}"/>
              </a:ext>
            </a:extLst>
          </p:cNvPr>
          <p:cNvSpPr txBox="1"/>
          <p:nvPr/>
        </p:nvSpPr>
        <p:spPr>
          <a:xfrm>
            <a:off x="7142205" y="2778557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이름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한글만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공백 무시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784E4-E9B0-4673-9CA8-9D44E1AF8870}"/>
              </a:ext>
            </a:extLst>
          </p:cNvPr>
          <p:cNvSpPr txBox="1"/>
          <p:nvPr/>
        </p:nvSpPr>
        <p:spPr>
          <a:xfrm>
            <a:off x="7142205" y="3714350"/>
            <a:ext cx="4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생년월일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9FA9022-B802-4733-80A8-75442065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04" y="4136370"/>
            <a:ext cx="2924664" cy="71156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AF21233-6BD4-414B-B096-A1224536B162}"/>
              </a:ext>
            </a:extLst>
          </p:cNvPr>
          <p:cNvSpPr txBox="1"/>
          <p:nvPr/>
        </p:nvSpPr>
        <p:spPr>
          <a:xfrm>
            <a:off x="7142205" y="4870284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4</a:t>
            </a:r>
            <a:r>
              <a:rPr lang="ko-KR" altLang="en-US" sz="1400" dirty="0"/>
              <a:t>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2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</a:t>
            </a:r>
            <a:r>
              <a:rPr lang="en-US" altLang="ko-KR" sz="1400" dirty="0"/>
              <a:t> 1~12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1~31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F71C16A-5881-4FB6-92E2-554015C23521}"/>
              </a:ext>
            </a:extLst>
          </p:cNvPr>
          <p:cNvCxnSpPr/>
          <p:nvPr/>
        </p:nvCxnSpPr>
        <p:spPr>
          <a:xfrm>
            <a:off x="6997565" y="566337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C0BF7A2-7484-487E-A9EB-120A1D8C48EC}"/>
              </a:ext>
            </a:extLst>
          </p:cNvPr>
          <p:cNvSpPr txBox="1"/>
          <p:nvPr/>
        </p:nvSpPr>
        <p:spPr>
          <a:xfrm>
            <a:off x="7142205" y="5781314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 (</a:t>
            </a:r>
            <a:r>
              <a:rPr lang="ko-KR" altLang="en-US" sz="1400" dirty="0"/>
              <a:t>필수</a:t>
            </a:r>
            <a:r>
              <a:rPr lang="en-US" altLang="ko-KR" sz="1400" dirty="0"/>
              <a:t>), 6 (</a:t>
            </a:r>
            <a:r>
              <a:rPr lang="ko-KR" altLang="en-US" sz="1400" dirty="0"/>
              <a:t>선택</a:t>
            </a:r>
            <a:r>
              <a:rPr lang="en-US" altLang="ko-KR" sz="1400" dirty="0"/>
              <a:t>). </a:t>
            </a:r>
            <a:r>
              <a:rPr lang="ko-KR" altLang="en-US" sz="1400" dirty="0"/>
              <a:t>연락처 입력란</a:t>
            </a:r>
            <a:endParaRPr lang="en-US" altLang="ko-KR" sz="1400" dirty="0"/>
          </a:p>
          <a:p>
            <a:r>
              <a:rPr lang="en-US" altLang="ko-KR" sz="1400" dirty="0"/>
              <a:t>-  20</a:t>
            </a:r>
            <a:r>
              <a:rPr lang="ko-KR" altLang="en-US" sz="1400" dirty="0"/>
              <a:t>자 이내 문자열</a:t>
            </a:r>
          </a:p>
        </p:txBody>
      </p: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F8604D96-8AE0-4A94-85D0-37F244AD7D10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5359400" y="685708"/>
            <a:ext cx="1782805" cy="1272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D1E7F091-7EF1-41B6-9999-1E583345654E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473700" y="1861181"/>
            <a:ext cx="1668505" cy="555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620797-A59E-465C-96C5-E261E3808D62}"/>
              </a:ext>
            </a:extLst>
          </p:cNvPr>
          <p:cNvCxnSpPr>
            <a:stCxn id="22" idx="3"/>
          </p:cNvCxnSpPr>
          <p:nvPr/>
        </p:nvCxnSpPr>
        <p:spPr>
          <a:xfrm>
            <a:off x="5473700" y="2875329"/>
            <a:ext cx="1668505" cy="41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E109F396-0199-4766-A7CC-56A2F040ABA4}"/>
              </a:ext>
            </a:extLst>
          </p:cNvPr>
          <p:cNvCxnSpPr>
            <a:stCxn id="26" idx="3"/>
            <a:endCxn id="56" idx="1"/>
          </p:cNvCxnSpPr>
          <p:nvPr/>
        </p:nvCxnSpPr>
        <p:spPr>
          <a:xfrm>
            <a:off x="5472485" y="3298112"/>
            <a:ext cx="1669720" cy="57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26A47B49-F345-4EDC-B5BF-F2BC99FAE615}"/>
              </a:ext>
            </a:extLst>
          </p:cNvPr>
          <p:cNvCxnSpPr>
            <a:stCxn id="30" idx="3"/>
            <a:endCxn id="65" idx="1"/>
          </p:cNvCxnSpPr>
          <p:nvPr/>
        </p:nvCxnSpPr>
        <p:spPr>
          <a:xfrm>
            <a:off x="5472485" y="3754794"/>
            <a:ext cx="1669720" cy="228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C7FE5D5-CE5D-4204-8ED7-0FA0ED04716E}"/>
              </a:ext>
            </a:extLst>
          </p:cNvPr>
          <p:cNvCxnSpPr>
            <a:cxnSpLocks/>
          </p:cNvCxnSpPr>
          <p:nvPr/>
        </p:nvCxnSpPr>
        <p:spPr>
          <a:xfrm>
            <a:off x="5659904" y="4197388"/>
            <a:ext cx="1495244" cy="2113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89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179463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질병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문자열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297403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버튼 </a:t>
            </a:r>
            <a:r>
              <a:rPr lang="en-US" altLang="ko-KR" sz="1400" dirty="0"/>
              <a:t>- </a:t>
            </a:r>
            <a:r>
              <a:rPr lang="ko-KR" altLang="en-US" sz="1400" dirty="0"/>
              <a:t>계정 생성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 클릭 시 계정 생성 정보 제출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다음 화면으로 이동</a:t>
            </a:r>
            <a:endParaRPr lang="en-US" altLang="ko-KR" sz="1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6A526C0-2891-4ABB-8470-A12824E63B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7" b="30791"/>
          <a:stretch/>
        </p:blipFill>
        <p:spPr>
          <a:xfrm>
            <a:off x="7253574" y="2347311"/>
            <a:ext cx="3167180" cy="3667081"/>
          </a:xfrm>
          <a:prstGeom prst="rect">
            <a:avLst/>
          </a:prstGeom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F9819CB6-9A62-44BF-86AA-EAA3DFC0D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66" y="434647"/>
            <a:ext cx="2765720" cy="5988705"/>
          </a:xfrm>
          <a:prstGeom prst="rect">
            <a:avLst/>
          </a:prstGeom>
        </p:spPr>
      </p:pic>
      <p:sp>
        <p:nvSpPr>
          <p:cNvPr id="60" name="타원 59">
            <a:extLst>
              <a:ext uri="{FF2B5EF4-FFF2-40B4-BE49-F238E27FC236}">
                <a16:creationId xmlns:a16="http://schemas.microsoft.com/office/drawing/2014/main" id="{CB3E026E-5666-4D6C-98A9-C9876A14E470}"/>
              </a:ext>
            </a:extLst>
          </p:cNvPr>
          <p:cNvSpPr/>
          <p:nvPr/>
        </p:nvSpPr>
        <p:spPr>
          <a:xfrm>
            <a:off x="3447535" y="12730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ECD3C01D-BDC3-4F9E-BACD-B72D20EFD2D0}"/>
              </a:ext>
            </a:extLst>
          </p:cNvPr>
          <p:cNvCxnSpPr>
            <a:cxnSpLocks/>
          </p:cNvCxnSpPr>
          <p:nvPr/>
        </p:nvCxnSpPr>
        <p:spPr>
          <a:xfrm>
            <a:off x="3501535" y="13111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타원 61">
            <a:extLst>
              <a:ext uri="{FF2B5EF4-FFF2-40B4-BE49-F238E27FC236}">
                <a16:creationId xmlns:a16="http://schemas.microsoft.com/office/drawing/2014/main" id="{9E38256B-DC6A-4A15-958F-950F01210411}"/>
              </a:ext>
            </a:extLst>
          </p:cNvPr>
          <p:cNvSpPr/>
          <p:nvPr/>
        </p:nvSpPr>
        <p:spPr>
          <a:xfrm>
            <a:off x="4167535" y="12730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73D4F46-776D-4856-B4B4-AFC084D4132D}"/>
              </a:ext>
            </a:extLst>
          </p:cNvPr>
          <p:cNvSpPr txBox="1"/>
          <p:nvPr/>
        </p:nvSpPr>
        <p:spPr>
          <a:xfrm>
            <a:off x="4248150" y="114982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67" name="타원 66">
            <a:extLst>
              <a:ext uri="{FF2B5EF4-FFF2-40B4-BE49-F238E27FC236}">
                <a16:creationId xmlns:a16="http://schemas.microsoft.com/office/drawing/2014/main" id="{70708F81-B2BA-44C6-8E8A-F8C2CDD03BB7}"/>
              </a:ext>
            </a:extLst>
          </p:cNvPr>
          <p:cNvSpPr/>
          <p:nvPr/>
        </p:nvSpPr>
        <p:spPr>
          <a:xfrm>
            <a:off x="344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5C807086-539E-497C-8259-78C5B5BA6652}"/>
              </a:ext>
            </a:extLst>
          </p:cNvPr>
          <p:cNvCxnSpPr>
            <a:cxnSpLocks/>
          </p:cNvCxnSpPr>
          <p:nvPr/>
        </p:nvCxnSpPr>
        <p:spPr>
          <a:xfrm>
            <a:off x="3501535" y="196523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타원 68">
            <a:extLst>
              <a:ext uri="{FF2B5EF4-FFF2-40B4-BE49-F238E27FC236}">
                <a16:creationId xmlns:a16="http://schemas.microsoft.com/office/drawing/2014/main" id="{9D879495-973F-4E62-92FE-10E66D6DE3E9}"/>
              </a:ext>
            </a:extLst>
          </p:cNvPr>
          <p:cNvSpPr/>
          <p:nvPr/>
        </p:nvSpPr>
        <p:spPr>
          <a:xfrm>
            <a:off x="4167535" y="192713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272F240-0C68-43D2-9DA8-BAD6F46A4440}"/>
              </a:ext>
            </a:extLst>
          </p:cNvPr>
          <p:cNvSpPr txBox="1"/>
          <p:nvPr/>
        </p:nvSpPr>
        <p:spPr>
          <a:xfrm>
            <a:off x="4248150" y="1803873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A598E4DE-74C8-4E47-BF0D-0C33859F2D0D}"/>
              </a:ext>
            </a:extLst>
          </p:cNvPr>
          <p:cNvSpPr/>
          <p:nvPr/>
        </p:nvSpPr>
        <p:spPr>
          <a:xfrm>
            <a:off x="344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DFB36E19-BCDD-4B36-9675-8175994F6879}"/>
              </a:ext>
            </a:extLst>
          </p:cNvPr>
          <p:cNvCxnSpPr>
            <a:cxnSpLocks/>
          </p:cNvCxnSpPr>
          <p:nvPr/>
        </p:nvCxnSpPr>
        <p:spPr>
          <a:xfrm>
            <a:off x="3501535" y="242402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EA9023CB-C9CE-49AA-94C3-90E6928CACF2}"/>
              </a:ext>
            </a:extLst>
          </p:cNvPr>
          <p:cNvSpPr/>
          <p:nvPr/>
        </p:nvSpPr>
        <p:spPr>
          <a:xfrm>
            <a:off x="4167535" y="238592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ED986E2-51FA-46D1-BF81-4E0AF12F82BB}"/>
              </a:ext>
            </a:extLst>
          </p:cNvPr>
          <p:cNvSpPr txBox="1"/>
          <p:nvPr/>
        </p:nvSpPr>
        <p:spPr>
          <a:xfrm>
            <a:off x="4248150" y="2262657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E8AB2846-9304-4D20-9B75-633D355B3F8C}"/>
              </a:ext>
            </a:extLst>
          </p:cNvPr>
          <p:cNvSpPr/>
          <p:nvPr/>
        </p:nvSpPr>
        <p:spPr>
          <a:xfrm>
            <a:off x="344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A286B999-3969-47F7-966D-244E4470BEAC}"/>
              </a:ext>
            </a:extLst>
          </p:cNvPr>
          <p:cNvCxnSpPr>
            <a:cxnSpLocks/>
          </p:cNvCxnSpPr>
          <p:nvPr/>
        </p:nvCxnSpPr>
        <p:spPr>
          <a:xfrm>
            <a:off x="3501535" y="288280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0B3E22BD-846F-47DE-B5B1-F0667016B7E5}"/>
              </a:ext>
            </a:extLst>
          </p:cNvPr>
          <p:cNvSpPr/>
          <p:nvPr/>
        </p:nvSpPr>
        <p:spPr>
          <a:xfrm>
            <a:off x="4167535" y="284470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3E1374B-1614-4E59-905D-F198541DC617}"/>
              </a:ext>
            </a:extLst>
          </p:cNvPr>
          <p:cNvSpPr txBox="1"/>
          <p:nvPr/>
        </p:nvSpPr>
        <p:spPr>
          <a:xfrm>
            <a:off x="4248150" y="272144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AFBCB302-7C95-4AF6-9C7F-5111A8F885FB}"/>
              </a:ext>
            </a:extLst>
          </p:cNvPr>
          <p:cNvSpPr/>
          <p:nvPr/>
        </p:nvSpPr>
        <p:spPr>
          <a:xfrm>
            <a:off x="344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599AF3B0-6A4F-455D-894B-60A79586F537}"/>
              </a:ext>
            </a:extLst>
          </p:cNvPr>
          <p:cNvCxnSpPr>
            <a:cxnSpLocks/>
          </p:cNvCxnSpPr>
          <p:nvPr/>
        </p:nvCxnSpPr>
        <p:spPr>
          <a:xfrm>
            <a:off x="3500320" y="330558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E4957F6F-DF77-47CF-A191-714B555335F7}"/>
              </a:ext>
            </a:extLst>
          </p:cNvPr>
          <p:cNvSpPr/>
          <p:nvPr/>
        </p:nvSpPr>
        <p:spPr>
          <a:xfrm>
            <a:off x="4166320" y="326748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60734DB-4414-41EC-AE8B-B78AB64B66BD}"/>
              </a:ext>
            </a:extLst>
          </p:cNvPr>
          <p:cNvSpPr txBox="1"/>
          <p:nvPr/>
        </p:nvSpPr>
        <p:spPr>
          <a:xfrm>
            <a:off x="4246935" y="3144223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3" name="타원 82">
            <a:extLst>
              <a:ext uri="{FF2B5EF4-FFF2-40B4-BE49-F238E27FC236}">
                <a16:creationId xmlns:a16="http://schemas.microsoft.com/office/drawing/2014/main" id="{BC998D18-4251-4C76-88E0-5910939DEE87}"/>
              </a:ext>
            </a:extLst>
          </p:cNvPr>
          <p:cNvSpPr/>
          <p:nvPr/>
        </p:nvSpPr>
        <p:spPr>
          <a:xfrm>
            <a:off x="344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BE8C7AB-98AA-406F-A1A1-DFB803114EF9}"/>
              </a:ext>
            </a:extLst>
          </p:cNvPr>
          <p:cNvCxnSpPr>
            <a:cxnSpLocks/>
          </p:cNvCxnSpPr>
          <p:nvPr/>
        </p:nvCxnSpPr>
        <p:spPr>
          <a:xfrm>
            <a:off x="3500320" y="3762271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타원 84">
            <a:extLst>
              <a:ext uri="{FF2B5EF4-FFF2-40B4-BE49-F238E27FC236}">
                <a16:creationId xmlns:a16="http://schemas.microsoft.com/office/drawing/2014/main" id="{CCDD02BC-FAAC-4C73-AF9A-E9F58357DBFB}"/>
              </a:ext>
            </a:extLst>
          </p:cNvPr>
          <p:cNvSpPr/>
          <p:nvPr/>
        </p:nvSpPr>
        <p:spPr>
          <a:xfrm>
            <a:off x="4166320" y="372417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984925D-5B8E-42EC-8275-C89FA11535E1}"/>
              </a:ext>
            </a:extLst>
          </p:cNvPr>
          <p:cNvSpPr txBox="1"/>
          <p:nvPr/>
        </p:nvSpPr>
        <p:spPr>
          <a:xfrm>
            <a:off x="4246935" y="3600905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7" name="타원 86">
            <a:extLst>
              <a:ext uri="{FF2B5EF4-FFF2-40B4-BE49-F238E27FC236}">
                <a16:creationId xmlns:a16="http://schemas.microsoft.com/office/drawing/2014/main" id="{EAC59553-7790-4E6F-A040-66FB10D1BEBA}"/>
              </a:ext>
            </a:extLst>
          </p:cNvPr>
          <p:cNvSpPr/>
          <p:nvPr/>
        </p:nvSpPr>
        <p:spPr>
          <a:xfrm>
            <a:off x="344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8" name="직선 연결선 87">
            <a:extLst>
              <a:ext uri="{FF2B5EF4-FFF2-40B4-BE49-F238E27FC236}">
                <a16:creationId xmlns:a16="http://schemas.microsoft.com/office/drawing/2014/main" id="{B9B7716E-5077-4687-8EA2-23C86377ECCE}"/>
              </a:ext>
            </a:extLst>
          </p:cNvPr>
          <p:cNvCxnSpPr>
            <a:cxnSpLocks/>
          </p:cNvCxnSpPr>
          <p:nvPr/>
        </p:nvCxnSpPr>
        <p:spPr>
          <a:xfrm>
            <a:off x="3500320" y="421895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타원 88">
            <a:extLst>
              <a:ext uri="{FF2B5EF4-FFF2-40B4-BE49-F238E27FC236}">
                <a16:creationId xmlns:a16="http://schemas.microsoft.com/office/drawing/2014/main" id="{C7B53C8A-5413-4867-8E98-57355D23C72C}"/>
              </a:ext>
            </a:extLst>
          </p:cNvPr>
          <p:cNvSpPr/>
          <p:nvPr/>
        </p:nvSpPr>
        <p:spPr>
          <a:xfrm>
            <a:off x="4166320" y="418085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59D140DA-8D5E-4808-8AB6-30A419603482}"/>
              </a:ext>
            </a:extLst>
          </p:cNvPr>
          <p:cNvSpPr txBox="1"/>
          <p:nvPr/>
        </p:nvSpPr>
        <p:spPr>
          <a:xfrm>
            <a:off x="4246934" y="405758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91" name="타원 90">
            <a:extLst>
              <a:ext uri="{FF2B5EF4-FFF2-40B4-BE49-F238E27FC236}">
                <a16:creationId xmlns:a16="http://schemas.microsoft.com/office/drawing/2014/main" id="{64871F5B-FE78-4DBD-9B93-0F847792152A}"/>
              </a:ext>
            </a:extLst>
          </p:cNvPr>
          <p:cNvSpPr/>
          <p:nvPr/>
        </p:nvSpPr>
        <p:spPr>
          <a:xfrm>
            <a:off x="344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671104B8-D1FA-488F-85F2-ACC2EC6ED7CB}"/>
              </a:ext>
            </a:extLst>
          </p:cNvPr>
          <p:cNvCxnSpPr>
            <a:cxnSpLocks/>
          </p:cNvCxnSpPr>
          <p:nvPr/>
        </p:nvCxnSpPr>
        <p:spPr>
          <a:xfrm>
            <a:off x="3500320" y="467563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타원 92">
            <a:extLst>
              <a:ext uri="{FF2B5EF4-FFF2-40B4-BE49-F238E27FC236}">
                <a16:creationId xmlns:a16="http://schemas.microsoft.com/office/drawing/2014/main" id="{73C947FC-FCDE-4E57-82FA-ED648694E944}"/>
              </a:ext>
            </a:extLst>
          </p:cNvPr>
          <p:cNvSpPr/>
          <p:nvPr/>
        </p:nvSpPr>
        <p:spPr>
          <a:xfrm>
            <a:off x="4166320" y="463753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D9AE213-E7CA-496C-8740-3C0391821DE8}"/>
              </a:ext>
            </a:extLst>
          </p:cNvPr>
          <p:cNvSpPr txBox="1"/>
          <p:nvPr/>
        </p:nvSpPr>
        <p:spPr>
          <a:xfrm>
            <a:off x="4246934" y="451426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D3CA4339-1AD5-490F-BE51-1971DC3128A2}"/>
              </a:ext>
            </a:extLst>
          </p:cNvPr>
          <p:cNvSpPr/>
          <p:nvPr/>
        </p:nvSpPr>
        <p:spPr>
          <a:xfrm>
            <a:off x="344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A8E04C0-DD63-4A9E-92F1-8BBD938A6818}"/>
              </a:ext>
            </a:extLst>
          </p:cNvPr>
          <p:cNvCxnSpPr>
            <a:cxnSpLocks/>
          </p:cNvCxnSpPr>
          <p:nvPr/>
        </p:nvCxnSpPr>
        <p:spPr>
          <a:xfrm>
            <a:off x="3500320" y="511572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FFDA1E34-CA7A-48C1-90E3-E69C92FDD35A}"/>
              </a:ext>
            </a:extLst>
          </p:cNvPr>
          <p:cNvSpPr/>
          <p:nvPr/>
        </p:nvSpPr>
        <p:spPr>
          <a:xfrm>
            <a:off x="4166320" y="507762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9A0C078C-6F95-473D-8545-8BA5752C567E}"/>
              </a:ext>
            </a:extLst>
          </p:cNvPr>
          <p:cNvSpPr txBox="1"/>
          <p:nvPr/>
        </p:nvSpPr>
        <p:spPr>
          <a:xfrm>
            <a:off x="4246934" y="4954360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99" name="타원 98">
            <a:extLst>
              <a:ext uri="{FF2B5EF4-FFF2-40B4-BE49-F238E27FC236}">
                <a16:creationId xmlns:a16="http://schemas.microsoft.com/office/drawing/2014/main" id="{4405607B-54AE-4934-91B6-82473CCDF0E6}"/>
              </a:ext>
            </a:extLst>
          </p:cNvPr>
          <p:cNvSpPr/>
          <p:nvPr/>
        </p:nvSpPr>
        <p:spPr>
          <a:xfrm>
            <a:off x="344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EDA9BE7C-9430-4472-8F10-FBE87B8C015E}"/>
              </a:ext>
            </a:extLst>
          </p:cNvPr>
          <p:cNvCxnSpPr>
            <a:cxnSpLocks/>
          </p:cNvCxnSpPr>
          <p:nvPr/>
        </p:nvCxnSpPr>
        <p:spPr>
          <a:xfrm>
            <a:off x="3500320" y="556139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타원 100">
            <a:extLst>
              <a:ext uri="{FF2B5EF4-FFF2-40B4-BE49-F238E27FC236}">
                <a16:creationId xmlns:a16="http://schemas.microsoft.com/office/drawing/2014/main" id="{F05FDFD5-6DD5-419A-9F57-5E75AF8B18A3}"/>
              </a:ext>
            </a:extLst>
          </p:cNvPr>
          <p:cNvSpPr/>
          <p:nvPr/>
        </p:nvSpPr>
        <p:spPr>
          <a:xfrm>
            <a:off x="4166320" y="5523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A16405E-4990-4E3B-BB40-680D85CD47E1}"/>
              </a:ext>
            </a:extLst>
          </p:cNvPr>
          <p:cNvSpPr txBox="1"/>
          <p:nvPr/>
        </p:nvSpPr>
        <p:spPr>
          <a:xfrm>
            <a:off x="4246934" y="540002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411F72E9-8B54-4801-ABEB-51025D98BE5B}"/>
              </a:ext>
            </a:extLst>
          </p:cNvPr>
          <p:cNvCxnSpPr>
            <a:stCxn id="98" idx="3"/>
            <a:endCxn id="52" idx="1"/>
          </p:cNvCxnSpPr>
          <p:nvPr/>
        </p:nvCxnSpPr>
        <p:spPr>
          <a:xfrm flipV="1">
            <a:off x="5816599" y="817661"/>
            <a:ext cx="1325606" cy="4290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32A01FE0-81AB-42E2-B733-C2FE30CDBB96}"/>
              </a:ext>
            </a:extLst>
          </p:cNvPr>
          <p:cNvCxnSpPr>
            <a:cxnSpLocks/>
            <a:stCxn id="102" idx="3"/>
            <a:endCxn id="3" idx="1"/>
          </p:cNvCxnSpPr>
          <p:nvPr/>
        </p:nvCxnSpPr>
        <p:spPr>
          <a:xfrm flipV="1">
            <a:off x="5816599" y="4180852"/>
            <a:ext cx="1436975" cy="1373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5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F5AB3517-5B13-404D-8DB8-FA7E2928CB4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7" b="30791"/>
          <a:stretch/>
        </p:blipFill>
        <p:spPr>
          <a:xfrm>
            <a:off x="459910" y="936553"/>
            <a:ext cx="3167180" cy="3667081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2835090" y="12703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2889090" y="13084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3555090" y="12703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3635705" y="1147098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15B298-89C3-4DD1-9C1A-746BA2A865B7}"/>
              </a:ext>
            </a:extLst>
          </p:cNvPr>
          <p:cNvSpPr/>
          <p:nvPr/>
        </p:nvSpPr>
        <p:spPr>
          <a:xfrm>
            <a:off x="3184868" y="23190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7B18E-D348-4861-80F4-AA1F535655B5}"/>
              </a:ext>
            </a:extLst>
          </p:cNvPr>
          <p:cNvCxnSpPr>
            <a:cxnSpLocks/>
          </p:cNvCxnSpPr>
          <p:nvPr/>
        </p:nvCxnSpPr>
        <p:spPr>
          <a:xfrm>
            <a:off x="3238868" y="235717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C2D5753-5D52-4B21-8A4E-42666B310C23}"/>
              </a:ext>
            </a:extLst>
          </p:cNvPr>
          <p:cNvSpPr/>
          <p:nvPr/>
        </p:nvSpPr>
        <p:spPr>
          <a:xfrm>
            <a:off x="3904868" y="231907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568B8-60AC-4CA0-8826-1A7A216375C1}"/>
              </a:ext>
            </a:extLst>
          </p:cNvPr>
          <p:cNvSpPr txBox="1"/>
          <p:nvPr/>
        </p:nvSpPr>
        <p:spPr>
          <a:xfrm>
            <a:off x="3985483" y="2195808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4BEF82-D991-47A5-84B6-623A981C8727}"/>
              </a:ext>
            </a:extLst>
          </p:cNvPr>
          <p:cNvSpPr/>
          <p:nvPr/>
        </p:nvSpPr>
        <p:spPr>
          <a:xfrm>
            <a:off x="3179080" y="31156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8E20E-07C5-4445-B917-EA4E31AD9833}"/>
              </a:ext>
            </a:extLst>
          </p:cNvPr>
          <p:cNvCxnSpPr>
            <a:cxnSpLocks/>
          </p:cNvCxnSpPr>
          <p:nvPr/>
        </p:nvCxnSpPr>
        <p:spPr>
          <a:xfrm>
            <a:off x="3233080" y="3153707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FB3C7C-DBB7-4DC8-BB2B-20E972BDD1A3}"/>
              </a:ext>
            </a:extLst>
          </p:cNvPr>
          <p:cNvSpPr/>
          <p:nvPr/>
        </p:nvSpPr>
        <p:spPr>
          <a:xfrm>
            <a:off x="3899080" y="311560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ED096-7F10-4C1C-A185-CFAA40D64762}"/>
              </a:ext>
            </a:extLst>
          </p:cNvPr>
          <p:cNvSpPr txBox="1"/>
          <p:nvPr/>
        </p:nvSpPr>
        <p:spPr>
          <a:xfrm>
            <a:off x="3979695" y="2992341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E26095A-37BA-466C-9D48-0A1D4FCF3843}"/>
              </a:ext>
            </a:extLst>
          </p:cNvPr>
          <p:cNvSpPr/>
          <p:nvPr/>
        </p:nvSpPr>
        <p:spPr>
          <a:xfrm>
            <a:off x="3170466" y="3632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93F45B-DB7E-4682-AA26-6F834551AAA2}"/>
              </a:ext>
            </a:extLst>
          </p:cNvPr>
          <p:cNvCxnSpPr>
            <a:cxnSpLocks/>
          </p:cNvCxnSpPr>
          <p:nvPr/>
        </p:nvCxnSpPr>
        <p:spPr>
          <a:xfrm>
            <a:off x="3224466" y="367039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45FE177-B1EE-4D95-B200-CC11E1821A02}"/>
              </a:ext>
            </a:extLst>
          </p:cNvPr>
          <p:cNvSpPr/>
          <p:nvPr/>
        </p:nvSpPr>
        <p:spPr>
          <a:xfrm>
            <a:off x="3890466" y="363229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EA5B0-343D-421C-83AA-3D96FC485051}"/>
              </a:ext>
            </a:extLst>
          </p:cNvPr>
          <p:cNvSpPr txBox="1"/>
          <p:nvPr/>
        </p:nvSpPr>
        <p:spPr>
          <a:xfrm>
            <a:off x="3971080" y="3509027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D90DED6-ADC4-4F48-9838-9A2DB05DC009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3A7138A-1C23-4357-9D4C-4790F7185B35}"/>
              </a:ext>
            </a:extLst>
          </p:cNvPr>
          <p:cNvCxnSpPr>
            <a:cxnSpLocks/>
          </p:cNvCxnSpPr>
          <p:nvPr/>
        </p:nvCxnSpPr>
        <p:spPr>
          <a:xfrm>
            <a:off x="6997566" y="2756635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6FDC4D1-1F3D-4FA4-9663-DB55BA4021AE}"/>
              </a:ext>
            </a:extLst>
          </p:cNvPr>
          <p:cNvCxnSpPr/>
          <p:nvPr/>
        </p:nvCxnSpPr>
        <p:spPr>
          <a:xfrm>
            <a:off x="6997565" y="156252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7A14550-E1C6-4118-BD53-FF6FE9073DF7}"/>
              </a:ext>
            </a:extLst>
          </p:cNvPr>
          <p:cNvSpPr txBox="1"/>
          <p:nvPr/>
        </p:nvSpPr>
        <p:spPr>
          <a:xfrm>
            <a:off x="7142205" y="556051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아이디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CF5962-A311-42C7-9255-DB51F877DE8C}"/>
              </a:ext>
            </a:extLst>
          </p:cNvPr>
          <p:cNvSpPr txBox="1"/>
          <p:nvPr/>
        </p:nvSpPr>
        <p:spPr>
          <a:xfrm>
            <a:off x="7142205" y="1680464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비밀번호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C9D929-7CB1-41FF-A13B-5FFE05DEDF42}"/>
              </a:ext>
            </a:extLst>
          </p:cNvPr>
          <p:cNvSpPr txBox="1"/>
          <p:nvPr/>
        </p:nvSpPr>
        <p:spPr>
          <a:xfrm>
            <a:off x="7142205" y="2778557"/>
            <a:ext cx="458435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계정 생성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 클릭 시 로그인 시도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로그인 성공 시 다음 화면으로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로그인 실패 시 팝업 메시지 </a:t>
            </a:r>
            <a:r>
              <a:rPr lang="en-US" altLang="ko-KR" sz="1400" dirty="0"/>
              <a:t>“</a:t>
            </a:r>
            <a:r>
              <a:rPr lang="ko-KR" altLang="en-US" sz="1400" dirty="0"/>
              <a:t>로그인에 실패했습니다</a:t>
            </a:r>
            <a:r>
              <a:rPr lang="en-US" altLang="ko-KR" sz="1400" dirty="0"/>
              <a:t>.” </a:t>
            </a:r>
            <a:r>
              <a:rPr lang="ko-KR" altLang="en-US" sz="1400" dirty="0"/>
              <a:t>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9653D3-E6F8-4E5C-92A2-DF6F658AD7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7" b="30959"/>
          <a:stretch/>
        </p:blipFill>
        <p:spPr>
          <a:xfrm>
            <a:off x="7368345" y="4006688"/>
            <a:ext cx="1913441" cy="2294722"/>
          </a:xfrm>
          <a:prstGeom prst="rect">
            <a:avLst/>
          </a:prstGeom>
        </p:spPr>
      </p:pic>
      <p:pic>
        <p:nvPicPr>
          <p:cNvPr id="38" name="그림 37">
            <a:extLst>
              <a:ext uri="{FF2B5EF4-FFF2-40B4-BE49-F238E27FC236}">
                <a16:creationId xmlns:a16="http://schemas.microsoft.com/office/drawing/2014/main" id="{306C00E5-ADC4-4DD2-BF9A-94F2CF81A1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657" b="30959"/>
          <a:stretch/>
        </p:blipFill>
        <p:spPr>
          <a:xfrm>
            <a:off x="7368345" y="4007227"/>
            <a:ext cx="1913441" cy="2294722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FDDC131A-D6D0-47C7-8F6D-6C3CCC1FE4E4}"/>
              </a:ext>
            </a:extLst>
          </p:cNvPr>
          <p:cNvCxnSpPr>
            <a:stCxn id="14" idx="3"/>
          </p:cNvCxnSpPr>
          <p:nvPr/>
        </p:nvCxnSpPr>
        <p:spPr>
          <a:xfrm flipV="1">
            <a:off x="5096733" y="727587"/>
            <a:ext cx="2045472" cy="1622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A1D27FD-D7E7-4B7A-9934-9A5C77DD9471}"/>
              </a:ext>
            </a:extLst>
          </p:cNvPr>
          <p:cNvCxnSpPr>
            <a:stCxn id="18" idx="3"/>
          </p:cNvCxnSpPr>
          <p:nvPr/>
        </p:nvCxnSpPr>
        <p:spPr>
          <a:xfrm flipV="1">
            <a:off x="5205245" y="1838632"/>
            <a:ext cx="1936960" cy="130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C2B3A290-8B6B-44AA-BE93-F7BE3C7AB2E2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5205245" y="3670394"/>
            <a:ext cx="2163100" cy="1484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347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C4CF046B-029F-4FCD-B5E8-6858241010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657" b="30959"/>
          <a:stretch/>
        </p:blipFill>
        <p:spPr>
          <a:xfrm>
            <a:off x="483620" y="1399764"/>
            <a:ext cx="3066764" cy="3677862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3336452" y="17838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3390452" y="182193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4056452" y="178383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4137067" y="1660570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E98558-046D-4D93-8441-28EC2C0AB0E2}"/>
              </a:ext>
            </a:extLst>
          </p:cNvPr>
          <p:cNvSpPr/>
          <p:nvPr/>
        </p:nvSpPr>
        <p:spPr>
          <a:xfrm>
            <a:off x="3054123" y="29713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3F2867-1566-40DA-991E-C6C4115A89A6}"/>
              </a:ext>
            </a:extLst>
          </p:cNvPr>
          <p:cNvCxnSpPr>
            <a:cxnSpLocks/>
          </p:cNvCxnSpPr>
          <p:nvPr/>
        </p:nvCxnSpPr>
        <p:spPr>
          <a:xfrm>
            <a:off x="3108123" y="300941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AC33FF-387C-4BF2-A6F2-559DA2036751}"/>
              </a:ext>
            </a:extLst>
          </p:cNvPr>
          <p:cNvSpPr/>
          <p:nvPr/>
        </p:nvSpPr>
        <p:spPr>
          <a:xfrm>
            <a:off x="3774123" y="297131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C46BC-BF61-4A3A-BCF0-537ED3291494}"/>
              </a:ext>
            </a:extLst>
          </p:cNvPr>
          <p:cNvSpPr txBox="1"/>
          <p:nvPr/>
        </p:nvSpPr>
        <p:spPr>
          <a:xfrm>
            <a:off x="3854738" y="2848049"/>
            <a:ext cx="190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이웃 만나기</a:t>
            </a: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98FFA5-DFFD-41BE-A2F2-4DDA18F08AA3}"/>
              </a:ext>
            </a:extLst>
          </p:cNvPr>
          <p:cNvSpPr/>
          <p:nvPr/>
        </p:nvSpPr>
        <p:spPr>
          <a:xfrm>
            <a:off x="3054123" y="45766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BF223-864B-4551-9C75-E03C742579DF}"/>
              </a:ext>
            </a:extLst>
          </p:cNvPr>
          <p:cNvCxnSpPr>
            <a:cxnSpLocks/>
          </p:cNvCxnSpPr>
          <p:nvPr/>
        </p:nvCxnSpPr>
        <p:spPr>
          <a:xfrm>
            <a:off x="3108123" y="461477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E4E2A75-490B-4959-B7DF-12ED95410D55}"/>
              </a:ext>
            </a:extLst>
          </p:cNvPr>
          <p:cNvSpPr/>
          <p:nvPr/>
        </p:nvSpPr>
        <p:spPr>
          <a:xfrm>
            <a:off x="3774123" y="457667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BA9F-858C-410A-9C31-F8BA4002979C}"/>
              </a:ext>
            </a:extLst>
          </p:cNvPr>
          <p:cNvSpPr txBox="1"/>
          <p:nvPr/>
        </p:nvSpPr>
        <p:spPr>
          <a:xfrm>
            <a:off x="3854738" y="4453404"/>
            <a:ext cx="1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사용자 정보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3428898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이웃 만나기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3546838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버튼</a:t>
            </a:r>
            <a:r>
              <a:rPr lang="en-US" altLang="ko-KR" sz="1400" dirty="0"/>
              <a:t> – </a:t>
            </a:r>
            <a:r>
              <a:rPr lang="ko-KR" altLang="en-US" sz="1400" dirty="0"/>
              <a:t>사용자 정보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3F1C3FB-6954-4F22-9265-128D64B7D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2283" b="28701"/>
          <a:stretch/>
        </p:blipFill>
        <p:spPr>
          <a:xfrm>
            <a:off x="7293304" y="1228115"/>
            <a:ext cx="1790954" cy="1900825"/>
          </a:xfrm>
          <a:prstGeom prst="rect">
            <a:avLst/>
          </a:prstGeom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EE257B49-5C48-461C-AE2B-27916611C1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224" b="42403"/>
          <a:stretch/>
        </p:blipFill>
        <p:spPr>
          <a:xfrm>
            <a:off x="7275304" y="4187998"/>
            <a:ext cx="1993955" cy="2181232"/>
          </a:xfrm>
          <a:prstGeom prst="rect">
            <a:avLst/>
          </a:prstGeom>
        </p:spPr>
      </p:pic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DE25E82-86C9-4473-AD99-53E530F041AB}"/>
              </a:ext>
            </a:extLst>
          </p:cNvPr>
          <p:cNvCxnSpPr>
            <a:stCxn id="22" idx="3"/>
            <a:endCxn id="4" idx="1"/>
          </p:cNvCxnSpPr>
          <p:nvPr/>
        </p:nvCxnSpPr>
        <p:spPr>
          <a:xfrm flipV="1">
            <a:off x="5763400" y="2178528"/>
            <a:ext cx="1529904" cy="8234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8149B80B-CA69-4495-9F83-88F284DEDCC3}"/>
              </a:ext>
            </a:extLst>
          </p:cNvPr>
          <p:cNvCxnSpPr>
            <a:stCxn id="26" idx="3"/>
            <a:endCxn id="60" idx="1"/>
          </p:cNvCxnSpPr>
          <p:nvPr/>
        </p:nvCxnSpPr>
        <p:spPr>
          <a:xfrm>
            <a:off x="5561698" y="4607293"/>
            <a:ext cx="1713606" cy="6713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903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3BEAD9D-DCD1-4CEC-A8CC-EEBE65760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3" y="84262"/>
            <a:ext cx="3006675" cy="6510453"/>
          </a:xfrm>
          <a:prstGeom prst="rect">
            <a:avLst/>
          </a:prstGeom>
        </p:spPr>
      </p:pic>
      <p:sp>
        <p:nvSpPr>
          <p:cNvPr id="6" name="타원 5">
            <a:extLst>
              <a:ext uri="{FF2B5EF4-FFF2-40B4-BE49-F238E27FC236}">
                <a16:creationId xmlns:a16="http://schemas.microsoft.com/office/drawing/2014/main" id="{93B187CF-E854-4C58-89C8-E546677A26D4}"/>
              </a:ext>
            </a:extLst>
          </p:cNvPr>
          <p:cNvSpPr/>
          <p:nvPr/>
        </p:nvSpPr>
        <p:spPr>
          <a:xfrm>
            <a:off x="301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78E21B-29FC-4231-9D40-B5EF48BA1969}"/>
              </a:ext>
            </a:extLst>
          </p:cNvPr>
          <p:cNvCxnSpPr>
            <a:cxnSpLocks/>
          </p:cNvCxnSpPr>
          <p:nvPr/>
        </p:nvCxnSpPr>
        <p:spPr>
          <a:xfrm>
            <a:off x="3065059" y="8832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F6D0CD04-07F1-4759-A56D-50E303BF5FCF}"/>
              </a:ext>
            </a:extLst>
          </p:cNvPr>
          <p:cNvSpPr/>
          <p:nvPr/>
        </p:nvSpPr>
        <p:spPr>
          <a:xfrm>
            <a:off x="373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5436FB-B764-4886-AC6B-4C4692C4DACD}"/>
              </a:ext>
            </a:extLst>
          </p:cNvPr>
          <p:cNvSpPr txBox="1"/>
          <p:nvPr/>
        </p:nvSpPr>
        <p:spPr>
          <a:xfrm>
            <a:off x="3811674" y="721898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3715B298-89C3-4DD1-9C1A-746BA2A865B7}"/>
              </a:ext>
            </a:extLst>
          </p:cNvPr>
          <p:cNvSpPr/>
          <p:nvPr/>
        </p:nvSpPr>
        <p:spPr>
          <a:xfrm>
            <a:off x="324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4357B18E-D348-4861-80F4-AA1F535655B5}"/>
              </a:ext>
            </a:extLst>
          </p:cNvPr>
          <p:cNvCxnSpPr>
            <a:cxnSpLocks/>
          </p:cNvCxnSpPr>
          <p:nvPr/>
        </p:nvCxnSpPr>
        <p:spPr>
          <a:xfrm>
            <a:off x="3303055" y="294162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타원 12">
            <a:extLst>
              <a:ext uri="{FF2B5EF4-FFF2-40B4-BE49-F238E27FC236}">
                <a16:creationId xmlns:a16="http://schemas.microsoft.com/office/drawing/2014/main" id="{5C2D5753-5D52-4B21-8A4E-42666B310C23}"/>
              </a:ext>
            </a:extLst>
          </p:cNvPr>
          <p:cNvSpPr/>
          <p:nvPr/>
        </p:nvSpPr>
        <p:spPr>
          <a:xfrm>
            <a:off x="396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568B8-60AC-4CA0-8826-1A7A216375C1}"/>
              </a:ext>
            </a:extLst>
          </p:cNvPr>
          <p:cNvSpPr txBox="1"/>
          <p:nvPr/>
        </p:nvSpPr>
        <p:spPr>
          <a:xfrm>
            <a:off x="4049670" y="2780258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764BEF82-D991-47A5-84B6-623A981C8727}"/>
              </a:ext>
            </a:extLst>
          </p:cNvPr>
          <p:cNvSpPr/>
          <p:nvPr/>
        </p:nvSpPr>
        <p:spPr>
          <a:xfrm>
            <a:off x="324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A98E20E-07C5-4445-B917-EA4E31AD9833}"/>
              </a:ext>
            </a:extLst>
          </p:cNvPr>
          <p:cNvCxnSpPr>
            <a:cxnSpLocks/>
          </p:cNvCxnSpPr>
          <p:nvPr/>
        </p:nvCxnSpPr>
        <p:spPr>
          <a:xfrm>
            <a:off x="3303911" y="325118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타원 16">
            <a:extLst>
              <a:ext uri="{FF2B5EF4-FFF2-40B4-BE49-F238E27FC236}">
                <a16:creationId xmlns:a16="http://schemas.microsoft.com/office/drawing/2014/main" id="{43FB3C7C-DBB7-4DC8-BB2B-20E972BDD1A3}"/>
              </a:ext>
            </a:extLst>
          </p:cNvPr>
          <p:cNvSpPr/>
          <p:nvPr/>
        </p:nvSpPr>
        <p:spPr>
          <a:xfrm>
            <a:off x="396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ED096-7F10-4C1C-A185-CFAA40D64762}"/>
              </a:ext>
            </a:extLst>
          </p:cNvPr>
          <p:cNvSpPr txBox="1"/>
          <p:nvPr/>
        </p:nvSpPr>
        <p:spPr>
          <a:xfrm>
            <a:off x="4050526" y="3089814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F9E98558-046D-4D93-8441-28EC2C0AB0E2}"/>
              </a:ext>
            </a:extLst>
          </p:cNvPr>
          <p:cNvSpPr/>
          <p:nvPr/>
        </p:nvSpPr>
        <p:spPr>
          <a:xfrm>
            <a:off x="325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23F2867-1566-40DA-991E-C6C4115A89A6}"/>
              </a:ext>
            </a:extLst>
          </p:cNvPr>
          <p:cNvCxnSpPr>
            <a:cxnSpLocks/>
          </p:cNvCxnSpPr>
          <p:nvPr/>
        </p:nvCxnSpPr>
        <p:spPr>
          <a:xfrm>
            <a:off x="3313297" y="359667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타원 20">
            <a:extLst>
              <a:ext uri="{FF2B5EF4-FFF2-40B4-BE49-F238E27FC236}">
                <a16:creationId xmlns:a16="http://schemas.microsoft.com/office/drawing/2014/main" id="{5AAC33FF-387C-4BF2-A6F2-559DA2036751}"/>
              </a:ext>
            </a:extLst>
          </p:cNvPr>
          <p:cNvSpPr/>
          <p:nvPr/>
        </p:nvSpPr>
        <p:spPr>
          <a:xfrm>
            <a:off x="397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84C46BC-BF61-4A3A-BCF0-537ED3291494}"/>
              </a:ext>
            </a:extLst>
          </p:cNvPr>
          <p:cNvSpPr txBox="1"/>
          <p:nvPr/>
        </p:nvSpPr>
        <p:spPr>
          <a:xfrm>
            <a:off x="4059912" y="343531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DA98FFA5-DFFD-41BE-A2F2-4DDA18F08AA3}"/>
              </a:ext>
            </a:extLst>
          </p:cNvPr>
          <p:cNvSpPr/>
          <p:nvPr/>
        </p:nvSpPr>
        <p:spPr>
          <a:xfrm>
            <a:off x="325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3CBF223-864B-4551-9C75-E03C742579DF}"/>
              </a:ext>
            </a:extLst>
          </p:cNvPr>
          <p:cNvCxnSpPr>
            <a:cxnSpLocks/>
          </p:cNvCxnSpPr>
          <p:nvPr/>
        </p:nvCxnSpPr>
        <p:spPr>
          <a:xfrm>
            <a:off x="3312525" y="38955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타원 24">
            <a:extLst>
              <a:ext uri="{FF2B5EF4-FFF2-40B4-BE49-F238E27FC236}">
                <a16:creationId xmlns:a16="http://schemas.microsoft.com/office/drawing/2014/main" id="{8E4E2A75-490B-4959-B7DF-12ED95410D55}"/>
              </a:ext>
            </a:extLst>
          </p:cNvPr>
          <p:cNvSpPr/>
          <p:nvPr/>
        </p:nvSpPr>
        <p:spPr>
          <a:xfrm>
            <a:off x="397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12BA9F-858C-410A-9C31-F8BA4002979C}"/>
              </a:ext>
            </a:extLst>
          </p:cNvPr>
          <p:cNvSpPr txBox="1"/>
          <p:nvPr/>
        </p:nvSpPr>
        <p:spPr>
          <a:xfrm>
            <a:off x="4059139" y="3734199"/>
            <a:ext cx="216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 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CA9E3837-5E50-4122-9FC8-0F1BE3A40BCF}"/>
              </a:ext>
            </a:extLst>
          </p:cNvPr>
          <p:cNvSpPr/>
          <p:nvPr/>
        </p:nvSpPr>
        <p:spPr>
          <a:xfrm>
            <a:off x="324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6E581F66-8303-4493-8A63-1DAC6BA2C03F}"/>
              </a:ext>
            </a:extLst>
          </p:cNvPr>
          <p:cNvCxnSpPr>
            <a:cxnSpLocks/>
          </p:cNvCxnSpPr>
          <p:nvPr/>
        </p:nvCxnSpPr>
        <p:spPr>
          <a:xfrm>
            <a:off x="3299999" y="422325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타원 28">
            <a:extLst>
              <a:ext uri="{FF2B5EF4-FFF2-40B4-BE49-F238E27FC236}">
                <a16:creationId xmlns:a16="http://schemas.microsoft.com/office/drawing/2014/main" id="{14A88FC1-1075-447D-BED0-A38730AB1584}"/>
              </a:ext>
            </a:extLst>
          </p:cNvPr>
          <p:cNvSpPr/>
          <p:nvPr/>
        </p:nvSpPr>
        <p:spPr>
          <a:xfrm>
            <a:off x="396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BF50E1-CD25-4A2E-9E2D-4D446694FCDC}"/>
              </a:ext>
            </a:extLst>
          </p:cNvPr>
          <p:cNvSpPr txBox="1"/>
          <p:nvPr/>
        </p:nvSpPr>
        <p:spPr>
          <a:xfrm>
            <a:off x="4046614" y="4061889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B0BEFC9-A6EA-4113-9C0D-C131A3C9C70D}"/>
              </a:ext>
            </a:extLst>
          </p:cNvPr>
          <p:cNvSpPr/>
          <p:nvPr/>
        </p:nvSpPr>
        <p:spPr>
          <a:xfrm>
            <a:off x="324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DD1A9C5-0758-4063-9B38-EF8C24BCBC3B}"/>
              </a:ext>
            </a:extLst>
          </p:cNvPr>
          <p:cNvCxnSpPr>
            <a:cxnSpLocks/>
          </p:cNvCxnSpPr>
          <p:nvPr/>
        </p:nvCxnSpPr>
        <p:spPr>
          <a:xfrm>
            <a:off x="3299064" y="451839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00E22A60-B826-49A6-B792-F0634ACECEBF}"/>
              </a:ext>
            </a:extLst>
          </p:cNvPr>
          <p:cNvSpPr/>
          <p:nvPr/>
        </p:nvSpPr>
        <p:spPr>
          <a:xfrm>
            <a:off x="396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A01F9-061C-4A49-ABE7-75F474089FC6}"/>
              </a:ext>
            </a:extLst>
          </p:cNvPr>
          <p:cNvSpPr txBox="1"/>
          <p:nvPr/>
        </p:nvSpPr>
        <p:spPr>
          <a:xfrm>
            <a:off x="4045678" y="4357024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B4A4147B-4AE5-4B60-8E73-7EAC61B1A13F}"/>
              </a:ext>
            </a:extLst>
          </p:cNvPr>
          <p:cNvSpPr/>
          <p:nvPr/>
        </p:nvSpPr>
        <p:spPr>
          <a:xfrm>
            <a:off x="324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78940DB-EB49-40B0-AF7C-F0D59669166E}"/>
              </a:ext>
            </a:extLst>
          </p:cNvPr>
          <p:cNvCxnSpPr>
            <a:cxnSpLocks/>
          </p:cNvCxnSpPr>
          <p:nvPr/>
        </p:nvCxnSpPr>
        <p:spPr>
          <a:xfrm>
            <a:off x="3303911" y="482624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24965A96-B37A-43CD-8D36-580D9E8FEE1F}"/>
              </a:ext>
            </a:extLst>
          </p:cNvPr>
          <p:cNvSpPr/>
          <p:nvPr/>
        </p:nvSpPr>
        <p:spPr>
          <a:xfrm>
            <a:off x="396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3992BA-6827-4248-A214-628982E0EE04}"/>
              </a:ext>
            </a:extLst>
          </p:cNvPr>
          <p:cNvSpPr txBox="1"/>
          <p:nvPr/>
        </p:nvSpPr>
        <p:spPr>
          <a:xfrm>
            <a:off x="4050525" y="4664878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06C290F-D73A-451A-8364-3D9E97FB5158}"/>
              </a:ext>
            </a:extLst>
          </p:cNvPr>
          <p:cNvSpPr/>
          <p:nvPr/>
        </p:nvSpPr>
        <p:spPr>
          <a:xfrm>
            <a:off x="324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4DC2D63-35CA-4A11-997C-CD337FE18E71}"/>
              </a:ext>
            </a:extLst>
          </p:cNvPr>
          <p:cNvCxnSpPr>
            <a:cxnSpLocks/>
          </p:cNvCxnSpPr>
          <p:nvPr/>
        </p:nvCxnSpPr>
        <p:spPr>
          <a:xfrm>
            <a:off x="3295297" y="516597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>
            <a:extLst>
              <a:ext uri="{FF2B5EF4-FFF2-40B4-BE49-F238E27FC236}">
                <a16:creationId xmlns:a16="http://schemas.microsoft.com/office/drawing/2014/main" id="{3AB77A3C-6938-41BB-9A91-3792B01ED7A3}"/>
              </a:ext>
            </a:extLst>
          </p:cNvPr>
          <p:cNvSpPr/>
          <p:nvPr/>
        </p:nvSpPr>
        <p:spPr>
          <a:xfrm>
            <a:off x="396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4898A0-EB96-4334-9997-470BDC916D08}"/>
              </a:ext>
            </a:extLst>
          </p:cNvPr>
          <p:cNvSpPr txBox="1"/>
          <p:nvPr/>
        </p:nvSpPr>
        <p:spPr>
          <a:xfrm>
            <a:off x="4041911" y="500460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6E26095A-37BA-466C-9D48-0A1D4FCF3843}"/>
              </a:ext>
            </a:extLst>
          </p:cNvPr>
          <p:cNvSpPr/>
          <p:nvPr/>
        </p:nvSpPr>
        <p:spPr>
          <a:xfrm>
            <a:off x="297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593F45B-DB7E-4682-AA26-6F834551AAA2}"/>
              </a:ext>
            </a:extLst>
          </p:cNvPr>
          <p:cNvCxnSpPr>
            <a:cxnSpLocks/>
          </p:cNvCxnSpPr>
          <p:nvPr/>
        </p:nvCxnSpPr>
        <p:spPr>
          <a:xfrm>
            <a:off x="3029059" y="593433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>
            <a:extLst>
              <a:ext uri="{FF2B5EF4-FFF2-40B4-BE49-F238E27FC236}">
                <a16:creationId xmlns:a16="http://schemas.microsoft.com/office/drawing/2014/main" id="{045FE177-B1EE-4D95-B200-CC11E1821A02}"/>
              </a:ext>
            </a:extLst>
          </p:cNvPr>
          <p:cNvSpPr/>
          <p:nvPr/>
        </p:nvSpPr>
        <p:spPr>
          <a:xfrm>
            <a:off x="369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B1EA5B0-343D-421C-83AA-3D96FC485051}"/>
              </a:ext>
            </a:extLst>
          </p:cNvPr>
          <p:cNvSpPr txBox="1"/>
          <p:nvPr/>
        </p:nvSpPr>
        <p:spPr>
          <a:xfrm>
            <a:off x="3775673" y="577296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계정 생성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6541D125-3135-4584-8F74-AFE8B0D37A48}"/>
              </a:ext>
            </a:extLst>
          </p:cNvPr>
          <p:cNvCxnSpPr>
            <a:cxnSpLocks/>
          </p:cNvCxnSpPr>
          <p:nvPr/>
        </p:nvCxnSpPr>
        <p:spPr>
          <a:xfrm>
            <a:off x="6997566" y="2756635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56252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8170CF9-191C-4880-878E-3BE46721B200}"/>
              </a:ext>
            </a:extLst>
          </p:cNvPr>
          <p:cNvCxnSpPr/>
          <p:nvPr/>
        </p:nvCxnSpPr>
        <p:spPr>
          <a:xfrm>
            <a:off x="6997565" y="3592446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아이디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680464"/>
            <a:ext cx="45843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비밀번호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 8~12</a:t>
            </a:r>
            <a:r>
              <a:rPr lang="ko-KR" altLang="en-US" sz="1400" dirty="0"/>
              <a:t>자 내외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조합</a:t>
            </a:r>
            <a:r>
              <a:rPr lang="en-US" altLang="ko-KR" sz="1400" dirty="0"/>
              <a:t>: </a:t>
            </a:r>
            <a:r>
              <a:rPr lang="ko-KR" altLang="en-US" sz="1400" dirty="0"/>
              <a:t>영문 소문자 </a:t>
            </a:r>
            <a:r>
              <a:rPr lang="en-US" altLang="ko-KR" sz="1400" dirty="0"/>
              <a:t>+ </a:t>
            </a:r>
            <a:r>
              <a:rPr lang="ko-KR" altLang="en-US" sz="1400" dirty="0"/>
              <a:t>숫자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특수문자 제외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667A1E2-08DA-47B9-B120-4D10DBDF21C7}"/>
              </a:ext>
            </a:extLst>
          </p:cNvPr>
          <p:cNvSpPr txBox="1"/>
          <p:nvPr/>
        </p:nvSpPr>
        <p:spPr>
          <a:xfrm>
            <a:off x="7142205" y="2778557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</a:t>
            </a:r>
            <a:r>
              <a:rPr lang="ko-KR" altLang="en-US" sz="1400" dirty="0"/>
              <a:t>이름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한글만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ko-KR" altLang="en-US" sz="1400" dirty="0"/>
              <a:t>공백 무시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FF784E4-E9B0-4673-9CA8-9D44E1AF8870}"/>
              </a:ext>
            </a:extLst>
          </p:cNvPr>
          <p:cNvSpPr txBox="1"/>
          <p:nvPr/>
        </p:nvSpPr>
        <p:spPr>
          <a:xfrm>
            <a:off x="7142205" y="3714350"/>
            <a:ext cx="45843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4. </a:t>
            </a:r>
            <a:r>
              <a:rPr lang="ko-KR" altLang="en-US" sz="1400" dirty="0"/>
              <a:t>생년월일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필수</a:t>
            </a:r>
            <a:r>
              <a:rPr lang="en-US" altLang="ko-KR" sz="1400" dirty="0"/>
              <a:t>)</a:t>
            </a:r>
          </a:p>
        </p:txBody>
      </p:sp>
      <p:pic>
        <p:nvPicPr>
          <p:cNvPr id="59" name="그림 58">
            <a:extLst>
              <a:ext uri="{FF2B5EF4-FFF2-40B4-BE49-F238E27FC236}">
                <a16:creationId xmlns:a16="http://schemas.microsoft.com/office/drawing/2014/main" id="{F9FA9022-B802-4733-80A8-754420656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304" y="4136370"/>
            <a:ext cx="2924664" cy="711568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AF21233-6BD4-414B-B096-A1224536B162}"/>
              </a:ext>
            </a:extLst>
          </p:cNvPr>
          <p:cNvSpPr txBox="1"/>
          <p:nvPr/>
        </p:nvSpPr>
        <p:spPr>
          <a:xfrm>
            <a:off x="7142205" y="4870284"/>
            <a:ext cx="45843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sz="1400" dirty="0"/>
              <a:t>1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4</a:t>
            </a:r>
            <a:r>
              <a:rPr lang="ko-KR" altLang="en-US" sz="1400" dirty="0"/>
              <a:t>자</a:t>
            </a:r>
            <a:endParaRPr lang="en-US" altLang="ko-KR" sz="1400" dirty="0"/>
          </a:p>
          <a:p>
            <a:pPr marL="285750" indent="-285750">
              <a:buFontTx/>
              <a:buChar char="-"/>
            </a:pPr>
            <a:r>
              <a:rPr lang="en-US" altLang="ko-KR" sz="1400" dirty="0"/>
              <a:t>2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</a:t>
            </a:r>
            <a:r>
              <a:rPr lang="en-US" altLang="ko-KR" sz="1400" dirty="0"/>
              <a:t> 1~12</a:t>
            </a:r>
          </a:p>
          <a:p>
            <a:pPr marL="285750" indent="-285750">
              <a:buFontTx/>
              <a:buChar char="-"/>
            </a:pPr>
            <a:r>
              <a:rPr lang="en-US" altLang="ko-KR" sz="1400" dirty="0"/>
              <a:t>3</a:t>
            </a:r>
            <a:r>
              <a:rPr lang="ko-KR" altLang="en-US" sz="1400" dirty="0"/>
              <a:t>번 필드</a:t>
            </a:r>
            <a:r>
              <a:rPr lang="en-US" altLang="ko-KR" sz="1400" dirty="0"/>
              <a:t>: </a:t>
            </a:r>
            <a:r>
              <a:rPr lang="ko-KR" altLang="en-US" sz="1400" dirty="0"/>
              <a:t>숫자 </a:t>
            </a:r>
            <a:r>
              <a:rPr lang="en-US" altLang="ko-KR" sz="1400" dirty="0"/>
              <a:t>1~31</a:t>
            </a:r>
            <a:endParaRPr lang="ko-KR" altLang="en-US" sz="1400" dirty="0"/>
          </a:p>
        </p:txBody>
      </p: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9F71C16A-5881-4FB6-92E2-554015C23521}"/>
              </a:ext>
            </a:extLst>
          </p:cNvPr>
          <p:cNvCxnSpPr/>
          <p:nvPr/>
        </p:nvCxnSpPr>
        <p:spPr>
          <a:xfrm>
            <a:off x="6997565" y="5663374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1C0BF7A2-7484-487E-A9EB-120A1D8C48EC}"/>
              </a:ext>
            </a:extLst>
          </p:cNvPr>
          <p:cNvSpPr txBox="1"/>
          <p:nvPr/>
        </p:nvSpPr>
        <p:spPr>
          <a:xfrm>
            <a:off x="7142205" y="5781314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5 (</a:t>
            </a:r>
            <a:r>
              <a:rPr lang="ko-KR" altLang="en-US" sz="1400" dirty="0"/>
              <a:t>필수</a:t>
            </a:r>
            <a:r>
              <a:rPr lang="en-US" altLang="ko-KR" sz="1400" dirty="0"/>
              <a:t>), 6 (</a:t>
            </a:r>
            <a:r>
              <a:rPr lang="ko-KR" altLang="en-US" sz="1400" dirty="0"/>
              <a:t>선택</a:t>
            </a:r>
            <a:r>
              <a:rPr lang="en-US" altLang="ko-KR" sz="1400" dirty="0"/>
              <a:t>). </a:t>
            </a:r>
            <a:r>
              <a:rPr lang="ko-KR" altLang="en-US" sz="1400" dirty="0"/>
              <a:t>연락처 입력란</a:t>
            </a:r>
            <a:endParaRPr lang="en-US" altLang="ko-KR" sz="1400" dirty="0"/>
          </a:p>
          <a:p>
            <a:r>
              <a:rPr lang="en-US" altLang="ko-KR" sz="1400" dirty="0"/>
              <a:t>-  20</a:t>
            </a:r>
            <a:r>
              <a:rPr lang="ko-KR" altLang="en-US" sz="1400" dirty="0"/>
              <a:t>자 이내 문자열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4AC237-95F8-4D5A-A313-5321A6EC406E}"/>
              </a:ext>
            </a:extLst>
          </p:cNvPr>
          <p:cNvSpPr/>
          <p:nvPr/>
        </p:nvSpPr>
        <p:spPr>
          <a:xfrm>
            <a:off x="1558925" y="2430049"/>
            <a:ext cx="583026" cy="24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버튼</a:t>
            </a: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6C53781-997F-43D4-A73B-1CAAA61F8FAE}"/>
              </a:ext>
            </a:extLst>
          </p:cNvPr>
          <p:cNvSpPr/>
          <p:nvPr/>
        </p:nvSpPr>
        <p:spPr>
          <a:xfrm>
            <a:off x="213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E01A3C90-AEEA-47B1-B138-718858C3410C}"/>
              </a:ext>
            </a:extLst>
          </p:cNvPr>
          <p:cNvCxnSpPr>
            <a:cxnSpLocks/>
          </p:cNvCxnSpPr>
          <p:nvPr/>
        </p:nvCxnSpPr>
        <p:spPr>
          <a:xfrm>
            <a:off x="2189387" y="256492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타원 60">
            <a:extLst>
              <a:ext uri="{FF2B5EF4-FFF2-40B4-BE49-F238E27FC236}">
                <a16:creationId xmlns:a16="http://schemas.microsoft.com/office/drawing/2014/main" id="{E2F72695-6C43-47CE-8F38-AA4E18BDEF87}"/>
              </a:ext>
            </a:extLst>
          </p:cNvPr>
          <p:cNvSpPr/>
          <p:nvPr/>
        </p:nvSpPr>
        <p:spPr>
          <a:xfrm>
            <a:off x="285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7D23E34-C9D0-4994-B5D0-16C688B220B6}"/>
              </a:ext>
            </a:extLst>
          </p:cNvPr>
          <p:cNvSpPr txBox="1"/>
          <p:nvPr/>
        </p:nvSpPr>
        <p:spPr>
          <a:xfrm>
            <a:off x="2936001" y="2403557"/>
            <a:ext cx="208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 업로드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8BFA2937-F852-4261-AD16-AEC075367F2A}"/>
              </a:ext>
            </a:extLst>
          </p:cNvPr>
          <p:cNvSpPr/>
          <p:nvPr/>
        </p:nvSpPr>
        <p:spPr>
          <a:xfrm>
            <a:off x="248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D3EDCE2A-A652-401E-A899-CA21B927979C}"/>
              </a:ext>
            </a:extLst>
          </p:cNvPr>
          <p:cNvCxnSpPr>
            <a:cxnSpLocks/>
          </p:cNvCxnSpPr>
          <p:nvPr/>
        </p:nvCxnSpPr>
        <p:spPr>
          <a:xfrm>
            <a:off x="2539840" y="174936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44C3E085-F48F-4E3F-9CAC-F21AD54A9C03}"/>
              </a:ext>
            </a:extLst>
          </p:cNvPr>
          <p:cNvSpPr/>
          <p:nvPr/>
        </p:nvSpPr>
        <p:spPr>
          <a:xfrm>
            <a:off x="320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DD956C8F-29CE-4785-B12F-FBC27E26EA3F}"/>
              </a:ext>
            </a:extLst>
          </p:cNvPr>
          <p:cNvSpPr txBox="1"/>
          <p:nvPr/>
        </p:nvSpPr>
        <p:spPr>
          <a:xfrm>
            <a:off x="3286455" y="158800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ADC6E828-50CB-462C-B26A-32EBB3638E94}"/>
              </a:ext>
            </a:extLst>
          </p:cNvPr>
          <p:cNvCxnSpPr>
            <a:stCxn id="14" idx="3"/>
          </p:cNvCxnSpPr>
          <p:nvPr/>
        </p:nvCxnSpPr>
        <p:spPr>
          <a:xfrm flipV="1">
            <a:off x="5160920" y="721898"/>
            <a:ext cx="1981285" cy="2212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18AD8492-A076-4B73-BC4F-B169F46BE68C}"/>
              </a:ext>
            </a:extLst>
          </p:cNvPr>
          <p:cNvCxnSpPr>
            <a:stCxn id="18" idx="3"/>
          </p:cNvCxnSpPr>
          <p:nvPr/>
        </p:nvCxnSpPr>
        <p:spPr>
          <a:xfrm flipV="1">
            <a:off x="5276076" y="1895780"/>
            <a:ext cx="1866129" cy="1347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36164853-EE9E-4899-91E5-809335ADD023}"/>
              </a:ext>
            </a:extLst>
          </p:cNvPr>
          <p:cNvCxnSpPr>
            <a:stCxn id="22" idx="3"/>
          </p:cNvCxnSpPr>
          <p:nvPr/>
        </p:nvCxnSpPr>
        <p:spPr>
          <a:xfrm flipV="1">
            <a:off x="5285462" y="2975524"/>
            <a:ext cx="1856743" cy="613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0F016534-BA76-4C76-8871-DAD6ED4F64DA}"/>
              </a:ext>
            </a:extLst>
          </p:cNvPr>
          <p:cNvCxnSpPr>
            <a:stCxn id="26" idx="3"/>
            <a:endCxn id="56" idx="1"/>
          </p:cNvCxnSpPr>
          <p:nvPr/>
        </p:nvCxnSpPr>
        <p:spPr>
          <a:xfrm flipV="1">
            <a:off x="6228416" y="3868239"/>
            <a:ext cx="913789" cy="198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EE35380-AF31-4153-831D-424674EF9B13}"/>
              </a:ext>
            </a:extLst>
          </p:cNvPr>
          <p:cNvCxnSpPr>
            <a:stCxn id="30" idx="3"/>
          </p:cNvCxnSpPr>
          <p:nvPr/>
        </p:nvCxnSpPr>
        <p:spPr>
          <a:xfrm>
            <a:off x="5272164" y="4215778"/>
            <a:ext cx="2062701" cy="1557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35BBCD10-3A78-4B10-AE1B-8F7360669D10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5456903" y="4518390"/>
            <a:ext cx="1685302" cy="1524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9752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직사각형 46">
            <a:extLst>
              <a:ext uri="{FF2B5EF4-FFF2-40B4-BE49-F238E27FC236}">
                <a16:creationId xmlns:a16="http://schemas.microsoft.com/office/drawing/2014/main" id="{9D26B42C-502B-4551-9CBD-2465489D0AEF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E594FC4A-2C41-48FC-91C6-E5FA1E62D7B6}"/>
              </a:ext>
            </a:extLst>
          </p:cNvPr>
          <p:cNvCxnSpPr/>
          <p:nvPr/>
        </p:nvCxnSpPr>
        <p:spPr>
          <a:xfrm>
            <a:off x="6997565" y="1179463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6AAB49D9-D594-4F19-B70B-E5AF29AC019D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7. </a:t>
            </a:r>
            <a:r>
              <a:rPr lang="ko-KR" altLang="en-US" sz="1400" dirty="0"/>
              <a:t>질병 입력란 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문자열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4131661-168A-4F0D-8A73-68063A1255D5}"/>
              </a:ext>
            </a:extLst>
          </p:cNvPr>
          <p:cNvSpPr txBox="1"/>
          <p:nvPr/>
        </p:nvSpPr>
        <p:spPr>
          <a:xfrm>
            <a:off x="7142205" y="1297403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8.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정보를 수정하세요 </a:t>
            </a:r>
            <a:r>
              <a:rPr lang="en-US" altLang="ko-KR" sz="1400" dirty="0"/>
              <a:t>(</a:t>
            </a:r>
            <a:r>
              <a:rPr lang="ko-KR" altLang="en-US" sz="1400" dirty="0"/>
              <a:t>선택</a:t>
            </a:r>
            <a:r>
              <a:rPr lang="en-US" altLang="ko-KR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ko-KR" altLang="en-US" sz="1400" dirty="0"/>
              <a:t>버튼 클릭 시 정보 업데이트</a:t>
            </a:r>
            <a:endParaRPr lang="en-US" altLang="ko-KR" sz="1400" dirty="0"/>
          </a:p>
        </p:txBody>
      </p:sp>
      <p:pic>
        <p:nvPicPr>
          <p:cNvPr id="48" name="그림 47">
            <a:extLst>
              <a:ext uri="{FF2B5EF4-FFF2-40B4-BE49-F238E27FC236}">
                <a16:creationId xmlns:a16="http://schemas.microsoft.com/office/drawing/2014/main" id="{D93F9F37-0239-48B2-8618-43306FDF2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33" y="84262"/>
            <a:ext cx="3006675" cy="6510453"/>
          </a:xfrm>
          <a:prstGeom prst="rect">
            <a:avLst/>
          </a:prstGeom>
        </p:spPr>
      </p:pic>
      <p:sp>
        <p:nvSpPr>
          <p:cNvPr id="49" name="타원 48">
            <a:extLst>
              <a:ext uri="{FF2B5EF4-FFF2-40B4-BE49-F238E27FC236}">
                <a16:creationId xmlns:a16="http://schemas.microsoft.com/office/drawing/2014/main" id="{483EA313-50AC-4D60-9C69-09EB46A1FC43}"/>
              </a:ext>
            </a:extLst>
          </p:cNvPr>
          <p:cNvSpPr/>
          <p:nvPr/>
        </p:nvSpPr>
        <p:spPr>
          <a:xfrm>
            <a:off x="301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4CF25FB6-EC75-4D04-B815-54ED75492635}"/>
              </a:ext>
            </a:extLst>
          </p:cNvPr>
          <p:cNvCxnSpPr>
            <a:cxnSpLocks/>
          </p:cNvCxnSpPr>
          <p:nvPr/>
        </p:nvCxnSpPr>
        <p:spPr>
          <a:xfrm>
            <a:off x="3065059" y="8832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타원 52">
            <a:extLst>
              <a:ext uri="{FF2B5EF4-FFF2-40B4-BE49-F238E27FC236}">
                <a16:creationId xmlns:a16="http://schemas.microsoft.com/office/drawing/2014/main" id="{852AC4A0-3450-44E7-B189-CEC13485ED3C}"/>
              </a:ext>
            </a:extLst>
          </p:cNvPr>
          <p:cNvSpPr/>
          <p:nvPr/>
        </p:nvSpPr>
        <p:spPr>
          <a:xfrm>
            <a:off x="3731059" y="8451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D29B10C-378B-45E4-8E3F-0A95855B84CF}"/>
              </a:ext>
            </a:extLst>
          </p:cNvPr>
          <p:cNvSpPr txBox="1"/>
          <p:nvPr/>
        </p:nvSpPr>
        <p:spPr>
          <a:xfrm>
            <a:off x="3811674" y="721898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1543569F-0B87-489A-AB8C-6AEDAEAB6310}"/>
              </a:ext>
            </a:extLst>
          </p:cNvPr>
          <p:cNvSpPr/>
          <p:nvPr/>
        </p:nvSpPr>
        <p:spPr>
          <a:xfrm>
            <a:off x="324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78FEEB58-BDDE-4F26-9DE5-90E519376CE5}"/>
              </a:ext>
            </a:extLst>
          </p:cNvPr>
          <p:cNvCxnSpPr>
            <a:cxnSpLocks/>
          </p:cNvCxnSpPr>
          <p:nvPr/>
        </p:nvCxnSpPr>
        <p:spPr>
          <a:xfrm>
            <a:off x="3303055" y="294162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타원 58">
            <a:extLst>
              <a:ext uri="{FF2B5EF4-FFF2-40B4-BE49-F238E27FC236}">
                <a16:creationId xmlns:a16="http://schemas.microsoft.com/office/drawing/2014/main" id="{347324E1-C9C8-47BC-9E71-E8DBAEBA2E4E}"/>
              </a:ext>
            </a:extLst>
          </p:cNvPr>
          <p:cNvSpPr/>
          <p:nvPr/>
        </p:nvSpPr>
        <p:spPr>
          <a:xfrm>
            <a:off x="3969055" y="290352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B4B0EB5-D5DB-4DD6-AA73-535FD29CE73C}"/>
              </a:ext>
            </a:extLst>
          </p:cNvPr>
          <p:cNvSpPr txBox="1"/>
          <p:nvPr/>
        </p:nvSpPr>
        <p:spPr>
          <a:xfrm>
            <a:off x="4049670" y="2780258"/>
            <a:ext cx="11112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아이디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64" name="타원 63">
            <a:extLst>
              <a:ext uri="{FF2B5EF4-FFF2-40B4-BE49-F238E27FC236}">
                <a16:creationId xmlns:a16="http://schemas.microsoft.com/office/drawing/2014/main" id="{4F478C28-38E4-44D8-B546-1446A7E31DEC}"/>
              </a:ext>
            </a:extLst>
          </p:cNvPr>
          <p:cNvSpPr/>
          <p:nvPr/>
        </p:nvSpPr>
        <p:spPr>
          <a:xfrm>
            <a:off x="324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90A7D53-945D-463C-8667-51202E624060}"/>
              </a:ext>
            </a:extLst>
          </p:cNvPr>
          <p:cNvCxnSpPr>
            <a:cxnSpLocks/>
          </p:cNvCxnSpPr>
          <p:nvPr/>
        </p:nvCxnSpPr>
        <p:spPr>
          <a:xfrm>
            <a:off x="3303911" y="325118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타원 102">
            <a:extLst>
              <a:ext uri="{FF2B5EF4-FFF2-40B4-BE49-F238E27FC236}">
                <a16:creationId xmlns:a16="http://schemas.microsoft.com/office/drawing/2014/main" id="{FC38A7A1-A9CC-43D6-93E8-41B31B2FD1DF}"/>
              </a:ext>
            </a:extLst>
          </p:cNvPr>
          <p:cNvSpPr/>
          <p:nvPr/>
        </p:nvSpPr>
        <p:spPr>
          <a:xfrm>
            <a:off x="3969911" y="321308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2C47206-BA4E-463E-865C-264F9A67E42F}"/>
              </a:ext>
            </a:extLst>
          </p:cNvPr>
          <p:cNvSpPr txBox="1"/>
          <p:nvPr/>
        </p:nvSpPr>
        <p:spPr>
          <a:xfrm>
            <a:off x="4050526" y="3089814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비밀번호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05" name="타원 104">
            <a:extLst>
              <a:ext uri="{FF2B5EF4-FFF2-40B4-BE49-F238E27FC236}">
                <a16:creationId xmlns:a16="http://schemas.microsoft.com/office/drawing/2014/main" id="{4AB7A046-4227-4E71-926B-052BDE8AFD14}"/>
              </a:ext>
            </a:extLst>
          </p:cNvPr>
          <p:cNvSpPr/>
          <p:nvPr/>
        </p:nvSpPr>
        <p:spPr>
          <a:xfrm>
            <a:off x="325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0496106D-8011-43A8-A08B-7FA24176C0F3}"/>
              </a:ext>
            </a:extLst>
          </p:cNvPr>
          <p:cNvCxnSpPr>
            <a:cxnSpLocks/>
          </p:cNvCxnSpPr>
          <p:nvPr/>
        </p:nvCxnSpPr>
        <p:spPr>
          <a:xfrm>
            <a:off x="3313297" y="3596676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타원 106">
            <a:extLst>
              <a:ext uri="{FF2B5EF4-FFF2-40B4-BE49-F238E27FC236}">
                <a16:creationId xmlns:a16="http://schemas.microsoft.com/office/drawing/2014/main" id="{A3FA21C8-1192-494E-B08B-8AED6190DC5F}"/>
              </a:ext>
            </a:extLst>
          </p:cNvPr>
          <p:cNvSpPr/>
          <p:nvPr/>
        </p:nvSpPr>
        <p:spPr>
          <a:xfrm>
            <a:off x="3979297" y="3558576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2547D65-25CE-4A8A-814E-B0D83C96196D}"/>
              </a:ext>
            </a:extLst>
          </p:cNvPr>
          <p:cNvSpPr txBox="1"/>
          <p:nvPr/>
        </p:nvSpPr>
        <p:spPr>
          <a:xfrm>
            <a:off x="4059912" y="3435310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>
                <a:latin typeface="LG PC" panose="02030504000101010101" pitchFamily="18" charset="-127"/>
                <a:ea typeface="LG PC" panose="02030504000101010101" pitchFamily="18" charset="-127"/>
              </a:rPr>
              <a:t>이름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51B9ADEE-653D-4452-9842-D771BE33EE50}"/>
              </a:ext>
            </a:extLst>
          </p:cNvPr>
          <p:cNvSpPr/>
          <p:nvPr/>
        </p:nvSpPr>
        <p:spPr>
          <a:xfrm>
            <a:off x="325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0" name="직선 연결선 109">
            <a:extLst>
              <a:ext uri="{FF2B5EF4-FFF2-40B4-BE49-F238E27FC236}">
                <a16:creationId xmlns:a16="http://schemas.microsoft.com/office/drawing/2014/main" id="{DAC360C1-4606-4A46-A69E-05D3560A6BE5}"/>
              </a:ext>
            </a:extLst>
          </p:cNvPr>
          <p:cNvCxnSpPr>
            <a:cxnSpLocks/>
          </p:cNvCxnSpPr>
          <p:nvPr/>
        </p:nvCxnSpPr>
        <p:spPr>
          <a:xfrm>
            <a:off x="3312525" y="389556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타원 110">
            <a:extLst>
              <a:ext uri="{FF2B5EF4-FFF2-40B4-BE49-F238E27FC236}">
                <a16:creationId xmlns:a16="http://schemas.microsoft.com/office/drawing/2014/main" id="{CA1A395F-6EA2-4869-B166-8160A1E97477}"/>
              </a:ext>
            </a:extLst>
          </p:cNvPr>
          <p:cNvSpPr/>
          <p:nvPr/>
        </p:nvSpPr>
        <p:spPr>
          <a:xfrm>
            <a:off x="3978525" y="385746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4767947-0F85-4372-9D50-717079F1B08E}"/>
              </a:ext>
            </a:extLst>
          </p:cNvPr>
          <p:cNvSpPr txBox="1"/>
          <p:nvPr/>
        </p:nvSpPr>
        <p:spPr>
          <a:xfrm>
            <a:off x="4059139" y="3734199"/>
            <a:ext cx="21692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생년월일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 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94DB6331-A905-465B-AA38-93EDFB1A3B1F}"/>
              </a:ext>
            </a:extLst>
          </p:cNvPr>
          <p:cNvSpPr/>
          <p:nvPr/>
        </p:nvSpPr>
        <p:spPr>
          <a:xfrm>
            <a:off x="324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4" name="직선 연결선 113">
            <a:extLst>
              <a:ext uri="{FF2B5EF4-FFF2-40B4-BE49-F238E27FC236}">
                <a16:creationId xmlns:a16="http://schemas.microsoft.com/office/drawing/2014/main" id="{4CDD8FEC-6BD7-4BD8-B0CC-8EB98CAFDAFA}"/>
              </a:ext>
            </a:extLst>
          </p:cNvPr>
          <p:cNvCxnSpPr>
            <a:cxnSpLocks/>
          </p:cNvCxnSpPr>
          <p:nvPr/>
        </p:nvCxnSpPr>
        <p:spPr>
          <a:xfrm>
            <a:off x="3299999" y="4223255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타원 114">
            <a:extLst>
              <a:ext uri="{FF2B5EF4-FFF2-40B4-BE49-F238E27FC236}">
                <a16:creationId xmlns:a16="http://schemas.microsoft.com/office/drawing/2014/main" id="{A935F06B-0950-48E6-A60C-071904C3DC88}"/>
              </a:ext>
            </a:extLst>
          </p:cNvPr>
          <p:cNvSpPr/>
          <p:nvPr/>
        </p:nvSpPr>
        <p:spPr>
          <a:xfrm>
            <a:off x="3965999" y="418515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38B7AE7-8C95-4C88-ADA0-59F796BB0E5E}"/>
              </a:ext>
            </a:extLst>
          </p:cNvPr>
          <p:cNvSpPr txBox="1"/>
          <p:nvPr/>
        </p:nvSpPr>
        <p:spPr>
          <a:xfrm>
            <a:off x="4046614" y="4061889"/>
            <a:ext cx="12255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17" name="타원 116">
            <a:extLst>
              <a:ext uri="{FF2B5EF4-FFF2-40B4-BE49-F238E27FC236}">
                <a16:creationId xmlns:a16="http://schemas.microsoft.com/office/drawing/2014/main" id="{EAF3BC96-FD5D-48BF-BFCD-4AD51435980A}"/>
              </a:ext>
            </a:extLst>
          </p:cNvPr>
          <p:cNvSpPr/>
          <p:nvPr/>
        </p:nvSpPr>
        <p:spPr>
          <a:xfrm>
            <a:off x="324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8" name="직선 연결선 117">
            <a:extLst>
              <a:ext uri="{FF2B5EF4-FFF2-40B4-BE49-F238E27FC236}">
                <a16:creationId xmlns:a16="http://schemas.microsoft.com/office/drawing/2014/main" id="{3FD01B77-795E-42B8-886B-932611E79BF6}"/>
              </a:ext>
            </a:extLst>
          </p:cNvPr>
          <p:cNvCxnSpPr>
            <a:cxnSpLocks/>
          </p:cNvCxnSpPr>
          <p:nvPr/>
        </p:nvCxnSpPr>
        <p:spPr>
          <a:xfrm>
            <a:off x="3299064" y="4518390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타원 118">
            <a:extLst>
              <a:ext uri="{FF2B5EF4-FFF2-40B4-BE49-F238E27FC236}">
                <a16:creationId xmlns:a16="http://schemas.microsoft.com/office/drawing/2014/main" id="{9FC6EA6B-75C3-4C5B-B1A0-FCA279E45AC0}"/>
              </a:ext>
            </a:extLst>
          </p:cNvPr>
          <p:cNvSpPr/>
          <p:nvPr/>
        </p:nvSpPr>
        <p:spPr>
          <a:xfrm>
            <a:off x="3965064" y="4480290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634EA10-99AB-4D56-BD98-2624DFABC28C}"/>
              </a:ext>
            </a:extLst>
          </p:cNvPr>
          <p:cNvSpPr txBox="1"/>
          <p:nvPr/>
        </p:nvSpPr>
        <p:spPr>
          <a:xfrm>
            <a:off x="4045678" y="4357024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보호자 연락처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1" name="타원 120">
            <a:extLst>
              <a:ext uri="{FF2B5EF4-FFF2-40B4-BE49-F238E27FC236}">
                <a16:creationId xmlns:a16="http://schemas.microsoft.com/office/drawing/2014/main" id="{8DCE4737-962F-45C4-BEBF-EC8CF8649B65}"/>
              </a:ext>
            </a:extLst>
          </p:cNvPr>
          <p:cNvSpPr/>
          <p:nvPr/>
        </p:nvSpPr>
        <p:spPr>
          <a:xfrm>
            <a:off x="324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2" name="직선 연결선 121">
            <a:extLst>
              <a:ext uri="{FF2B5EF4-FFF2-40B4-BE49-F238E27FC236}">
                <a16:creationId xmlns:a16="http://schemas.microsoft.com/office/drawing/2014/main" id="{8072052D-BCA2-4F28-96C6-67A046576682}"/>
              </a:ext>
            </a:extLst>
          </p:cNvPr>
          <p:cNvCxnSpPr>
            <a:cxnSpLocks/>
          </p:cNvCxnSpPr>
          <p:nvPr/>
        </p:nvCxnSpPr>
        <p:spPr>
          <a:xfrm>
            <a:off x="3303911" y="4826244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타원 122">
            <a:extLst>
              <a:ext uri="{FF2B5EF4-FFF2-40B4-BE49-F238E27FC236}">
                <a16:creationId xmlns:a16="http://schemas.microsoft.com/office/drawing/2014/main" id="{7F646E1D-5341-4E3B-B207-DA8696A94CCF}"/>
              </a:ext>
            </a:extLst>
          </p:cNvPr>
          <p:cNvSpPr/>
          <p:nvPr/>
        </p:nvSpPr>
        <p:spPr>
          <a:xfrm>
            <a:off x="3969911" y="4788144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D6C77A7-F307-4B8B-8E08-1D730E5597B5}"/>
              </a:ext>
            </a:extLst>
          </p:cNvPr>
          <p:cNvSpPr txBox="1"/>
          <p:nvPr/>
        </p:nvSpPr>
        <p:spPr>
          <a:xfrm>
            <a:off x="4050525" y="4664878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주소 입력란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5" name="타원 124">
            <a:extLst>
              <a:ext uri="{FF2B5EF4-FFF2-40B4-BE49-F238E27FC236}">
                <a16:creationId xmlns:a16="http://schemas.microsoft.com/office/drawing/2014/main" id="{B6AF5ADA-4FBA-42CB-9F9B-0F209907E18A}"/>
              </a:ext>
            </a:extLst>
          </p:cNvPr>
          <p:cNvSpPr/>
          <p:nvPr/>
        </p:nvSpPr>
        <p:spPr>
          <a:xfrm>
            <a:off x="324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6" name="직선 연결선 125">
            <a:extLst>
              <a:ext uri="{FF2B5EF4-FFF2-40B4-BE49-F238E27FC236}">
                <a16:creationId xmlns:a16="http://schemas.microsoft.com/office/drawing/2014/main" id="{BB86CDC1-E8F2-42E9-8FDF-2D02809AFA5D}"/>
              </a:ext>
            </a:extLst>
          </p:cNvPr>
          <p:cNvCxnSpPr>
            <a:cxnSpLocks/>
          </p:cNvCxnSpPr>
          <p:nvPr/>
        </p:nvCxnSpPr>
        <p:spPr>
          <a:xfrm>
            <a:off x="3295297" y="516597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타원 126">
            <a:extLst>
              <a:ext uri="{FF2B5EF4-FFF2-40B4-BE49-F238E27FC236}">
                <a16:creationId xmlns:a16="http://schemas.microsoft.com/office/drawing/2014/main" id="{221A5559-B9AC-468A-910C-F88D467BFF44}"/>
              </a:ext>
            </a:extLst>
          </p:cNvPr>
          <p:cNvSpPr/>
          <p:nvPr/>
        </p:nvSpPr>
        <p:spPr>
          <a:xfrm>
            <a:off x="3961297" y="512787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8F114F7-1A33-4D27-A1BB-56DF3D069E90}"/>
              </a:ext>
            </a:extLst>
          </p:cNvPr>
          <p:cNvSpPr txBox="1"/>
          <p:nvPr/>
        </p:nvSpPr>
        <p:spPr>
          <a:xfrm>
            <a:off x="4041911" y="500460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질병 입력란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(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수정사항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)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29" name="타원 128">
            <a:extLst>
              <a:ext uri="{FF2B5EF4-FFF2-40B4-BE49-F238E27FC236}">
                <a16:creationId xmlns:a16="http://schemas.microsoft.com/office/drawing/2014/main" id="{4A6674EA-ECED-4CB0-9B07-FC1AC7CC84C1}"/>
              </a:ext>
            </a:extLst>
          </p:cNvPr>
          <p:cNvSpPr/>
          <p:nvPr/>
        </p:nvSpPr>
        <p:spPr>
          <a:xfrm>
            <a:off x="297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0" name="직선 연결선 129">
            <a:extLst>
              <a:ext uri="{FF2B5EF4-FFF2-40B4-BE49-F238E27FC236}">
                <a16:creationId xmlns:a16="http://schemas.microsoft.com/office/drawing/2014/main" id="{20EE0112-5C9F-4621-9B6A-DE3784C847D1}"/>
              </a:ext>
            </a:extLst>
          </p:cNvPr>
          <p:cNvCxnSpPr>
            <a:cxnSpLocks/>
          </p:cNvCxnSpPr>
          <p:nvPr/>
        </p:nvCxnSpPr>
        <p:spPr>
          <a:xfrm>
            <a:off x="3029059" y="593433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타원 130">
            <a:extLst>
              <a:ext uri="{FF2B5EF4-FFF2-40B4-BE49-F238E27FC236}">
                <a16:creationId xmlns:a16="http://schemas.microsoft.com/office/drawing/2014/main" id="{B585EFC1-9AF5-47B7-A4F7-A3AC9840BCF9}"/>
              </a:ext>
            </a:extLst>
          </p:cNvPr>
          <p:cNvSpPr/>
          <p:nvPr/>
        </p:nvSpPr>
        <p:spPr>
          <a:xfrm>
            <a:off x="3695059" y="589623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F6D9E51-AE96-4B3D-9083-E00342A4B532}"/>
              </a:ext>
            </a:extLst>
          </p:cNvPr>
          <p:cNvSpPr txBox="1"/>
          <p:nvPr/>
        </p:nvSpPr>
        <p:spPr>
          <a:xfrm>
            <a:off x="3775673" y="5772966"/>
            <a:ext cx="1569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정보 수정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071CB59F-FFD7-44DD-B675-FD3310A119DF}"/>
              </a:ext>
            </a:extLst>
          </p:cNvPr>
          <p:cNvSpPr/>
          <p:nvPr/>
        </p:nvSpPr>
        <p:spPr>
          <a:xfrm>
            <a:off x="1558925" y="2430049"/>
            <a:ext cx="583026" cy="24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버튼</a:t>
            </a:r>
          </a:p>
        </p:txBody>
      </p:sp>
      <p:sp>
        <p:nvSpPr>
          <p:cNvPr id="134" name="타원 133">
            <a:extLst>
              <a:ext uri="{FF2B5EF4-FFF2-40B4-BE49-F238E27FC236}">
                <a16:creationId xmlns:a16="http://schemas.microsoft.com/office/drawing/2014/main" id="{703EFDCF-16DF-44B7-81D7-8712A066C4AE}"/>
              </a:ext>
            </a:extLst>
          </p:cNvPr>
          <p:cNvSpPr/>
          <p:nvPr/>
        </p:nvSpPr>
        <p:spPr>
          <a:xfrm>
            <a:off x="213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5" name="직선 연결선 134">
            <a:extLst>
              <a:ext uri="{FF2B5EF4-FFF2-40B4-BE49-F238E27FC236}">
                <a16:creationId xmlns:a16="http://schemas.microsoft.com/office/drawing/2014/main" id="{6FEB1E65-26FC-443F-A161-6BA07AE0D648}"/>
              </a:ext>
            </a:extLst>
          </p:cNvPr>
          <p:cNvCxnSpPr>
            <a:cxnSpLocks/>
          </p:cNvCxnSpPr>
          <p:nvPr/>
        </p:nvCxnSpPr>
        <p:spPr>
          <a:xfrm>
            <a:off x="2189387" y="2564922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타원 135">
            <a:extLst>
              <a:ext uri="{FF2B5EF4-FFF2-40B4-BE49-F238E27FC236}">
                <a16:creationId xmlns:a16="http://schemas.microsoft.com/office/drawing/2014/main" id="{0C77F242-89DA-49BB-A5E3-2726AB78A47C}"/>
              </a:ext>
            </a:extLst>
          </p:cNvPr>
          <p:cNvSpPr/>
          <p:nvPr/>
        </p:nvSpPr>
        <p:spPr>
          <a:xfrm>
            <a:off x="2855387" y="2526822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C2C6C8E3-F074-49BE-8F1B-F4933D18AB9D}"/>
              </a:ext>
            </a:extLst>
          </p:cNvPr>
          <p:cNvSpPr txBox="1"/>
          <p:nvPr/>
        </p:nvSpPr>
        <p:spPr>
          <a:xfrm>
            <a:off x="2936001" y="2403557"/>
            <a:ext cx="2083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 업로드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138" name="타원 137">
            <a:extLst>
              <a:ext uri="{FF2B5EF4-FFF2-40B4-BE49-F238E27FC236}">
                <a16:creationId xmlns:a16="http://schemas.microsoft.com/office/drawing/2014/main" id="{24EF0E05-45AC-4D0E-B63E-B7A19305CDAD}"/>
              </a:ext>
            </a:extLst>
          </p:cNvPr>
          <p:cNvSpPr/>
          <p:nvPr/>
        </p:nvSpPr>
        <p:spPr>
          <a:xfrm>
            <a:off x="248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9" name="직선 연결선 138">
            <a:extLst>
              <a:ext uri="{FF2B5EF4-FFF2-40B4-BE49-F238E27FC236}">
                <a16:creationId xmlns:a16="http://schemas.microsoft.com/office/drawing/2014/main" id="{EDEDF182-C740-4DAB-A493-5A1ACE5689B1}"/>
              </a:ext>
            </a:extLst>
          </p:cNvPr>
          <p:cNvCxnSpPr>
            <a:cxnSpLocks/>
          </p:cNvCxnSpPr>
          <p:nvPr/>
        </p:nvCxnSpPr>
        <p:spPr>
          <a:xfrm>
            <a:off x="2539840" y="174936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타원 139">
            <a:extLst>
              <a:ext uri="{FF2B5EF4-FFF2-40B4-BE49-F238E27FC236}">
                <a16:creationId xmlns:a16="http://schemas.microsoft.com/office/drawing/2014/main" id="{BA09081C-E203-44F7-96F4-62BBC32A3DAE}"/>
              </a:ext>
            </a:extLst>
          </p:cNvPr>
          <p:cNvSpPr/>
          <p:nvPr/>
        </p:nvSpPr>
        <p:spPr>
          <a:xfrm>
            <a:off x="3205840" y="17112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E1E6B6F0-98C4-4A67-AEF9-843053A5545F}"/>
              </a:ext>
            </a:extLst>
          </p:cNvPr>
          <p:cNvSpPr txBox="1"/>
          <p:nvPr/>
        </p:nvSpPr>
        <p:spPr>
          <a:xfrm>
            <a:off x="3286455" y="1588003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이미지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2771F4D-F952-42F1-A0C5-EB1686F199BE}"/>
              </a:ext>
            </a:extLst>
          </p:cNvPr>
          <p:cNvCxnSpPr>
            <a:stCxn id="128" idx="3"/>
            <a:endCxn id="52" idx="1"/>
          </p:cNvCxnSpPr>
          <p:nvPr/>
        </p:nvCxnSpPr>
        <p:spPr>
          <a:xfrm flipV="1">
            <a:off x="5611576" y="817661"/>
            <a:ext cx="1530629" cy="434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78DA9B4-C379-4778-B09C-1D84B3E9E2AB}"/>
              </a:ext>
            </a:extLst>
          </p:cNvPr>
          <p:cNvCxnSpPr>
            <a:stCxn id="132" idx="3"/>
            <a:endCxn id="54" idx="1"/>
          </p:cNvCxnSpPr>
          <p:nvPr/>
        </p:nvCxnSpPr>
        <p:spPr>
          <a:xfrm flipV="1">
            <a:off x="5345338" y="1559013"/>
            <a:ext cx="1796867" cy="4367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811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그림 69">
            <a:extLst>
              <a:ext uri="{FF2B5EF4-FFF2-40B4-BE49-F238E27FC236}">
                <a16:creationId xmlns:a16="http://schemas.microsoft.com/office/drawing/2014/main" id="{44C163C0-22AB-4140-85C3-41811FA1854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283" b="28701"/>
          <a:stretch/>
        </p:blipFill>
        <p:spPr>
          <a:xfrm>
            <a:off x="465438" y="1510158"/>
            <a:ext cx="3312706" cy="3515934"/>
          </a:xfrm>
          <a:prstGeom prst="rect">
            <a:avLst/>
          </a:prstGeom>
        </p:spPr>
      </p:pic>
      <p:sp>
        <p:nvSpPr>
          <p:cNvPr id="71" name="타원 70">
            <a:extLst>
              <a:ext uri="{FF2B5EF4-FFF2-40B4-BE49-F238E27FC236}">
                <a16:creationId xmlns:a16="http://schemas.microsoft.com/office/drawing/2014/main" id="{CE7F8006-B070-417B-BD48-25CFD26117F4}"/>
              </a:ext>
            </a:extLst>
          </p:cNvPr>
          <p:cNvSpPr/>
          <p:nvPr/>
        </p:nvSpPr>
        <p:spPr>
          <a:xfrm>
            <a:off x="3748970" y="18197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ADFB62C5-7B7F-45C5-9EF6-061D02AA312B}"/>
              </a:ext>
            </a:extLst>
          </p:cNvPr>
          <p:cNvCxnSpPr>
            <a:cxnSpLocks/>
          </p:cNvCxnSpPr>
          <p:nvPr/>
        </p:nvCxnSpPr>
        <p:spPr>
          <a:xfrm>
            <a:off x="3802970" y="1857817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타원 72">
            <a:extLst>
              <a:ext uri="{FF2B5EF4-FFF2-40B4-BE49-F238E27FC236}">
                <a16:creationId xmlns:a16="http://schemas.microsoft.com/office/drawing/2014/main" id="{B54B54B4-FD23-4385-B3A0-16D645A0F1AD}"/>
              </a:ext>
            </a:extLst>
          </p:cNvPr>
          <p:cNvSpPr/>
          <p:nvPr/>
        </p:nvSpPr>
        <p:spPr>
          <a:xfrm>
            <a:off x="4468970" y="181971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E889D0D-BD5F-4206-A3C1-DB17C687B05A}"/>
              </a:ext>
            </a:extLst>
          </p:cNvPr>
          <p:cNvSpPr txBox="1"/>
          <p:nvPr/>
        </p:nvSpPr>
        <p:spPr>
          <a:xfrm>
            <a:off x="4549585" y="1696451"/>
            <a:ext cx="736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헤드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3D667D78-F8CA-4A81-9E72-6037E4E33139}"/>
              </a:ext>
            </a:extLst>
          </p:cNvPr>
          <p:cNvSpPr/>
          <p:nvPr/>
        </p:nvSpPr>
        <p:spPr>
          <a:xfrm>
            <a:off x="3277216" y="24370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740EC81C-8050-4726-88B5-AF67DF1FCB44}"/>
              </a:ext>
            </a:extLst>
          </p:cNvPr>
          <p:cNvCxnSpPr>
            <a:cxnSpLocks/>
          </p:cNvCxnSpPr>
          <p:nvPr/>
        </p:nvCxnSpPr>
        <p:spPr>
          <a:xfrm>
            <a:off x="3331216" y="2475153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타원 76">
            <a:extLst>
              <a:ext uri="{FF2B5EF4-FFF2-40B4-BE49-F238E27FC236}">
                <a16:creationId xmlns:a16="http://schemas.microsoft.com/office/drawing/2014/main" id="{356DEB76-1F22-48D3-8434-C4C589BCE8D4}"/>
              </a:ext>
            </a:extLst>
          </p:cNvPr>
          <p:cNvSpPr/>
          <p:nvPr/>
        </p:nvSpPr>
        <p:spPr>
          <a:xfrm>
            <a:off x="3997216" y="243705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B5CBC07-7359-4EBE-8495-0CA9C5EC91A0}"/>
              </a:ext>
            </a:extLst>
          </p:cNvPr>
          <p:cNvSpPr txBox="1"/>
          <p:nvPr/>
        </p:nvSpPr>
        <p:spPr>
          <a:xfrm>
            <a:off x="4077831" y="2313787"/>
            <a:ext cx="19086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이야기 진행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:a16="http://schemas.microsoft.com/office/drawing/2014/main" id="{DC6D17A1-6711-4357-9E8D-7C9AF656F5DE}"/>
              </a:ext>
            </a:extLst>
          </p:cNvPr>
          <p:cNvSpPr/>
          <p:nvPr/>
        </p:nvSpPr>
        <p:spPr>
          <a:xfrm>
            <a:off x="3277216" y="43715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9C29A352-F6CF-4E59-9551-A8241D1543E3}"/>
              </a:ext>
            </a:extLst>
          </p:cNvPr>
          <p:cNvCxnSpPr>
            <a:cxnSpLocks/>
          </p:cNvCxnSpPr>
          <p:nvPr/>
        </p:nvCxnSpPr>
        <p:spPr>
          <a:xfrm>
            <a:off x="3331216" y="4409669"/>
            <a:ext cx="720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>
            <a:extLst>
              <a:ext uri="{FF2B5EF4-FFF2-40B4-BE49-F238E27FC236}">
                <a16:creationId xmlns:a16="http://schemas.microsoft.com/office/drawing/2014/main" id="{B9C96B10-D04D-4F2E-9060-34379D712F71}"/>
              </a:ext>
            </a:extLst>
          </p:cNvPr>
          <p:cNvSpPr/>
          <p:nvPr/>
        </p:nvSpPr>
        <p:spPr>
          <a:xfrm>
            <a:off x="3997216" y="437156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A43527F-1058-47C6-BD93-AB9218932E3A}"/>
              </a:ext>
            </a:extLst>
          </p:cNvPr>
          <p:cNvSpPr txBox="1"/>
          <p:nvPr/>
        </p:nvSpPr>
        <p:spPr>
          <a:xfrm>
            <a:off x="4077831" y="4248303"/>
            <a:ext cx="1706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버튼 </a:t>
            </a:r>
            <a:r>
              <a:rPr lang="en-US" altLang="ko-KR" sz="1400" dirty="0">
                <a:latin typeface="LG PC" panose="02030504000101010101" pitchFamily="18" charset="-127"/>
                <a:ea typeface="LG PC" panose="02030504000101010101" pitchFamily="18" charset="-127"/>
              </a:rPr>
              <a:t>– </a:t>
            </a:r>
            <a:r>
              <a:rPr lang="ko-KR" altLang="en-US" sz="1400" dirty="0">
                <a:latin typeface="LG PC" panose="02030504000101010101" pitchFamily="18" charset="-127"/>
                <a:ea typeface="LG PC" panose="02030504000101010101" pitchFamily="18" charset="-127"/>
              </a:rPr>
              <a:t>이웃 사전</a:t>
            </a:r>
            <a:endParaRPr lang="ko-KR" altLang="en-US" dirty="0">
              <a:latin typeface="LG PC" panose="02030504000101010101" pitchFamily="18" charset="-127"/>
              <a:ea typeface="LG PC" panose="02030504000101010101" pitchFamily="18" charset="-127"/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3E7A0B71-B357-46BF-B335-E75ADC1817BE}"/>
              </a:ext>
            </a:extLst>
          </p:cNvPr>
          <p:cNvSpPr/>
          <p:nvPr/>
        </p:nvSpPr>
        <p:spPr>
          <a:xfrm>
            <a:off x="6997565" y="434647"/>
            <a:ext cx="4880009" cy="61762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cxnSp>
        <p:nvCxnSpPr>
          <p:cNvPr id="84" name="직선 연결선 83">
            <a:extLst>
              <a:ext uri="{FF2B5EF4-FFF2-40B4-BE49-F238E27FC236}">
                <a16:creationId xmlns:a16="http://schemas.microsoft.com/office/drawing/2014/main" id="{A18654F1-2003-48FE-BC91-10DB15E16DCC}"/>
              </a:ext>
            </a:extLst>
          </p:cNvPr>
          <p:cNvCxnSpPr/>
          <p:nvPr/>
        </p:nvCxnSpPr>
        <p:spPr>
          <a:xfrm>
            <a:off x="6997565" y="3428898"/>
            <a:ext cx="488000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817CB81-AD38-4859-8BBC-E7A75AFB2D5B}"/>
              </a:ext>
            </a:extLst>
          </p:cNvPr>
          <p:cNvSpPr txBox="1"/>
          <p:nvPr/>
        </p:nvSpPr>
        <p:spPr>
          <a:xfrm>
            <a:off x="7142205" y="556051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</a:t>
            </a:r>
            <a:r>
              <a:rPr lang="ko-KR" altLang="en-US" sz="1400" dirty="0"/>
              <a:t>버튼 </a:t>
            </a:r>
            <a:r>
              <a:rPr lang="en-US" altLang="ko-KR" sz="1400" dirty="0"/>
              <a:t>– </a:t>
            </a:r>
            <a:r>
              <a:rPr lang="ko-KR" altLang="en-US" sz="1400" dirty="0"/>
              <a:t>이야기 진행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7EF7DE9-B9DF-417F-8BEB-BD7CDD610C2F}"/>
              </a:ext>
            </a:extLst>
          </p:cNvPr>
          <p:cNvSpPr txBox="1"/>
          <p:nvPr/>
        </p:nvSpPr>
        <p:spPr>
          <a:xfrm>
            <a:off x="7142205" y="3546838"/>
            <a:ext cx="4584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</a:t>
            </a:r>
            <a:r>
              <a:rPr lang="ko-KR" altLang="en-US" sz="1400" dirty="0"/>
              <a:t>버튼</a:t>
            </a:r>
            <a:r>
              <a:rPr lang="en-US" altLang="ko-KR" sz="1400" dirty="0"/>
              <a:t> – </a:t>
            </a:r>
            <a:r>
              <a:rPr lang="ko-KR" altLang="en-US" sz="1400" dirty="0"/>
              <a:t>이웃 사전</a:t>
            </a:r>
            <a:endParaRPr lang="en-US" altLang="ko-KR" sz="1400" dirty="0"/>
          </a:p>
          <a:p>
            <a:r>
              <a:rPr lang="en-US" altLang="ko-KR" sz="1400" dirty="0"/>
              <a:t>- </a:t>
            </a:r>
            <a:r>
              <a:rPr lang="ko-KR" altLang="en-US" sz="1400" dirty="0"/>
              <a:t>클릭 시 다음 화면으로 이동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6100ECA-3EDF-4F77-85EE-8D678E8095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03" b="42456"/>
          <a:stretch/>
        </p:blipFill>
        <p:spPr>
          <a:xfrm>
            <a:off x="7314853" y="1125847"/>
            <a:ext cx="1703887" cy="1990119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AFDAF0A9-8158-4F6D-A4F2-FE570EC0B68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0991" b="22146"/>
          <a:stretch/>
        </p:blipFill>
        <p:spPr>
          <a:xfrm>
            <a:off x="7288637" y="4130419"/>
            <a:ext cx="1583590" cy="2292731"/>
          </a:xfrm>
          <a:prstGeom prst="rect">
            <a:avLst/>
          </a:prstGeom>
        </p:spPr>
      </p:pic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0405987-A7E6-4AD7-A858-958819B9C25B}"/>
              </a:ext>
            </a:extLst>
          </p:cNvPr>
          <p:cNvCxnSpPr>
            <a:stCxn id="78" idx="3"/>
            <a:endCxn id="5" idx="1"/>
          </p:cNvCxnSpPr>
          <p:nvPr/>
        </p:nvCxnSpPr>
        <p:spPr>
          <a:xfrm flipV="1">
            <a:off x="5986493" y="2120907"/>
            <a:ext cx="1328360" cy="346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83BD4268-D362-4DB7-B496-B6C7F85E1F2A}"/>
              </a:ext>
            </a:extLst>
          </p:cNvPr>
          <p:cNvCxnSpPr>
            <a:stCxn id="82" idx="3"/>
            <a:endCxn id="48" idx="1"/>
          </p:cNvCxnSpPr>
          <p:nvPr/>
        </p:nvCxnSpPr>
        <p:spPr>
          <a:xfrm>
            <a:off x="5784791" y="4402192"/>
            <a:ext cx="1503846" cy="87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86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644</Words>
  <Application>Microsoft Office PowerPoint</Application>
  <PresentationFormat>와이드스크린</PresentationFormat>
  <Paragraphs>157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LG PC</vt:lpstr>
      <vt:lpstr>맑은 고딕</vt:lpstr>
      <vt:lpstr>Arial</vt:lpstr>
      <vt:lpstr>Office 테마</vt:lpstr>
      <vt:lpstr>｢Ｓｔｏｒｙ Ｂｏａｒｄ｣ 치매 예방 지원 스토리게임 Dementia Prevention Support Story Game 2025－０5－21 </vt:lpstr>
      <vt:lpstr>버전 관리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다민 김</dc:creator>
  <cp:lastModifiedBy>다민 김</cp:lastModifiedBy>
  <cp:revision>7</cp:revision>
  <dcterms:created xsi:type="dcterms:W3CDTF">2025-05-21T07:14:28Z</dcterms:created>
  <dcterms:modified xsi:type="dcterms:W3CDTF">2025-05-21T07:51:24Z</dcterms:modified>
</cp:coreProperties>
</file>