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3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63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9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92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49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7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68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89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01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76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967A-931E-4199-88B3-E09BDBE9EF5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93B9-B894-464D-A047-664B6189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9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502381" y="46152"/>
            <a:ext cx="2954049" cy="2520135"/>
            <a:chOff x="3556000" y="2501466"/>
            <a:chExt cx="2954049" cy="2520135"/>
          </a:xfrm>
        </p:grpSpPr>
        <p:grpSp>
          <p:nvGrpSpPr>
            <p:cNvPr id="6" name="群組 5"/>
            <p:cNvGrpSpPr/>
            <p:nvPr/>
          </p:nvGrpSpPr>
          <p:grpSpPr>
            <a:xfrm>
              <a:off x="3556000" y="2501466"/>
              <a:ext cx="2954049" cy="2520135"/>
              <a:chOff x="3500582" y="2538412"/>
              <a:chExt cx="2954049" cy="252013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0582" y="2538412"/>
                <a:ext cx="2438400" cy="2438400"/>
              </a:xfrm>
              <a:prstGeom prst="rect">
                <a:avLst/>
              </a:prstGeom>
            </p:spPr>
          </p:pic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9782" y="3323698"/>
                <a:ext cx="1734849" cy="1734849"/>
              </a:xfrm>
              <a:prstGeom prst="rect">
                <a:avLst/>
              </a:prstGeom>
            </p:spPr>
          </p:pic>
        </p:grpSp>
        <p:sp>
          <p:nvSpPr>
            <p:cNvPr id="7" name="L-圖案 6"/>
            <p:cNvSpPr/>
            <p:nvPr/>
          </p:nvSpPr>
          <p:spPr>
            <a:xfrm rot="3021456" flipH="1">
              <a:off x="4788718" y="3759410"/>
              <a:ext cx="710261" cy="1296785"/>
            </a:xfrm>
            <a:custGeom>
              <a:avLst/>
              <a:gdLst>
                <a:gd name="connsiteX0" fmla="*/ 0 w 856211"/>
                <a:gd name="connsiteY0" fmla="*/ 0 h 1296785"/>
                <a:gd name="connsiteX1" fmla="*/ 274844 w 856211"/>
                <a:gd name="connsiteY1" fmla="*/ 0 h 1296785"/>
                <a:gd name="connsiteX2" fmla="*/ 274844 w 856211"/>
                <a:gd name="connsiteY2" fmla="*/ 1008593 h 1296785"/>
                <a:gd name="connsiteX3" fmla="*/ 856211 w 856211"/>
                <a:gd name="connsiteY3" fmla="*/ 1008593 h 1296785"/>
                <a:gd name="connsiteX4" fmla="*/ 856211 w 856211"/>
                <a:gd name="connsiteY4" fmla="*/ 1296785 h 1296785"/>
                <a:gd name="connsiteX5" fmla="*/ 0 w 856211"/>
                <a:gd name="connsiteY5" fmla="*/ 1296785 h 1296785"/>
                <a:gd name="connsiteX6" fmla="*/ 0 w 856211"/>
                <a:gd name="connsiteY6" fmla="*/ 0 h 1296785"/>
                <a:gd name="connsiteX0" fmla="*/ 0 w 856211"/>
                <a:gd name="connsiteY0" fmla="*/ 0 h 1296785"/>
                <a:gd name="connsiteX1" fmla="*/ 458825 w 856211"/>
                <a:gd name="connsiteY1" fmla="*/ 52676 h 1296785"/>
                <a:gd name="connsiteX2" fmla="*/ 274844 w 856211"/>
                <a:gd name="connsiteY2" fmla="*/ 1008593 h 1296785"/>
                <a:gd name="connsiteX3" fmla="*/ 856211 w 856211"/>
                <a:gd name="connsiteY3" fmla="*/ 1008593 h 1296785"/>
                <a:gd name="connsiteX4" fmla="*/ 856211 w 856211"/>
                <a:gd name="connsiteY4" fmla="*/ 1296785 h 1296785"/>
                <a:gd name="connsiteX5" fmla="*/ 0 w 856211"/>
                <a:gd name="connsiteY5" fmla="*/ 1296785 h 1296785"/>
                <a:gd name="connsiteX6" fmla="*/ 0 w 856211"/>
                <a:gd name="connsiteY6" fmla="*/ 0 h 1296785"/>
                <a:gd name="connsiteX0" fmla="*/ 0 w 856211"/>
                <a:gd name="connsiteY0" fmla="*/ 0 h 1296785"/>
                <a:gd name="connsiteX1" fmla="*/ 458825 w 856211"/>
                <a:gd name="connsiteY1" fmla="*/ 52676 h 1296785"/>
                <a:gd name="connsiteX2" fmla="*/ 274844 w 856211"/>
                <a:gd name="connsiteY2" fmla="*/ 1008593 h 1296785"/>
                <a:gd name="connsiteX3" fmla="*/ 854743 w 856211"/>
                <a:gd name="connsiteY3" fmla="*/ 1150146 h 1296785"/>
                <a:gd name="connsiteX4" fmla="*/ 856211 w 856211"/>
                <a:gd name="connsiteY4" fmla="*/ 1296785 h 1296785"/>
                <a:gd name="connsiteX5" fmla="*/ 0 w 856211"/>
                <a:gd name="connsiteY5" fmla="*/ 1296785 h 1296785"/>
                <a:gd name="connsiteX6" fmla="*/ 0 w 856211"/>
                <a:gd name="connsiteY6" fmla="*/ 0 h 129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211" h="1296785">
                  <a:moveTo>
                    <a:pt x="0" y="0"/>
                  </a:moveTo>
                  <a:lnTo>
                    <a:pt x="458825" y="52676"/>
                  </a:lnTo>
                  <a:lnTo>
                    <a:pt x="274844" y="1008593"/>
                  </a:lnTo>
                  <a:lnTo>
                    <a:pt x="854743" y="1150146"/>
                  </a:lnTo>
                  <a:cubicBezTo>
                    <a:pt x="855232" y="1199026"/>
                    <a:pt x="855722" y="1247905"/>
                    <a:pt x="856211" y="1296785"/>
                  </a:cubicBezTo>
                  <a:lnTo>
                    <a:pt x="0" y="12967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207554" y="969820"/>
            <a:ext cx="240145" cy="97928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518759" y="1219200"/>
            <a:ext cx="240145" cy="72990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820727" y="1450339"/>
            <a:ext cx="240145" cy="23997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820727" y="1713575"/>
            <a:ext cx="240145" cy="2355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9579033" y="2547928"/>
            <a:ext cx="1173760" cy="1584884"/>
            <a:chOff x="6137564" y="4230255"/>
            <a:chExt cx="1173760" cy="1584884"/>
          </a:xfrm>
        </p:grpSpPr>
        <p:sp>
          <p:nvSpPr>
            <p:cNvPr id="15" name="矩形 14"/>
            <p:cNvSpPr/>
            <p:nvPr/>
          </p:nvSpPr>
          <p:spPr>
            <a:xfrm>
              <a:off x="6137564" y="4230255"/>
              <a:ext cx="240145" cy="9792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48769" y="4479635"/>
              <a:ext cx="240145" cy="7299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59974" y="4479635"/>
              <a:ext cx="240145" cy="7299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071179" y="4479635"/>
              <a:ext cx="240145" cy="7299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137564" y="4710774"/>
              <a:ext cx="240145" cy="23997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137564" y="4974010"/>
              <a:ext cx="240145" cy="23552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6447722" y="4793672"/>
              <a:ext cx="240145" cy="409253"/>
              <a:chOff x="6447722" y="4704162"/>
              <a:chExt cx="240145" cy="49876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447722" y="4704162"/>
                <a:ext cx="240145" cy="2399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47722" y="4967398"/>
                <a:ext cx="240145" cy="23552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6760714" y="4785950"/>
              <a:ext cx="240145" cy="409253"/>
              <a:chOff x="6447722" y="4704162"/>
              <a:chExt cx="240145" cy="49876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447722" y="4704162"/>
                <a:ext cx="240145" cy="2399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447722" y="4967398"/>
                <a:ext cx="240145" cy="23552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" name="群組 30"/>
            <p:cNvGrpSpPr/>
            <p:nvPr/>
          </p:nvGrpSpPr>
          <p:grpSpPr>
            <a:xfrm>
              <a:off x="7071178" y="4805039"/>
              <a:ext cx="240145" cy="409253"/>
              <a:chOff x="6447722" y="4704162"/>
              <a:chExt cx="240145" cy="49876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6447722" y="4704162"/>
                <a:ext cx="240145" cy="2399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447722" y="4967398"/>
                <a:ext cx="240145" cy="23552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6933">
              <a:off x="6220746" y="4735262"/>
              <a:ext cx="1078458" cy="1079877"/>
            </a:xfrm>
            <a:prstGeom prst="rect">
              <a:avLst/>
            </a:prstGeom>
            <a:effectLst>
              <a:outerShdw blurRad="76200" dist="38100" dir="2700000" algn="tl" rotWithShape="0">
                <a:schemeClr val="tx1">
                  <a:alpha val="64000"/>
                </a:schemeClr>
              </a:outerShdw>
            </a:effectLst>
          </p:spPr>
        </p:pic>
      </p:grpSp>
      <p:grpSp>
        <p:nvGrpSpPr>
          <p:cNvPr id="56" name="群組 55"/>
          <p:cNvGrpSpPr/>
          <p:nvPr/>
        </p:nvGrpSpPr>
        <p:grpSpPr>
          <a:xfrm>
            <a:off x="5851300" y="2649679"/>
            <a:ext cx="1173760" cy="1378054"/>
            <a:chOff x="3823855" y="4230255"/>
            <a:chExt cx="1173760" cy="1378054"/>
          </a:xfrm>
        </p:grpSpPr>
        <p:sp>
          <p:nvSpPr>
            <p:cNvPr id="11" name="矩形 10"/>
            <p:cNvSpPr/>
            <p:nvPr/>
          </p:nvSpPr>
          <p:spPr>
            <a:xfrm>
              <a:off x="3823855" y="4230255"/>
              <a:ext cx="240145" cy="979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35060" y="4479635"/>
              <a:ext cx="240145" cy="72990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46265" y="4479635"/>
              <a:ext cx="240145" cy="7299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57470" y="4479635"/>
              <a:ext cx="240145" cy="7299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88558">
              <a:off x="3904946" y="5048317"/>
              <a:ext cx="1072898" cy="55999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8" name="群組 57"/>
          <p:cNvGrpSpPr/>
          <p:nvPr/>
        </p:nvGrpSpPr>
        <p:grpSpPr>
          <a:xfrm>
            <a:off x="4314436" y="607611"/>
            <a:ext cx="1179920" cy="1559842"/>
            <a:chOff x="3847189" y="1918073"/>
            <a:chExt cx="1179920" cy="1559842"/>
          </a:xfrm>
        </p:grpSpPr>
        <p:sp>
          <p:nvSpPr>
            <p:cNvPr id="34" name="矩形 33"/>
            <p:cNvSpPr/>
            <p:nvPr/>
          </p:nvSpPr>
          <p:spPr>
            <a:xfrm>
              <a:off x="3847189" y="1918073"/>
              <a:ext cx="240145" cy="979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158394" y="2167453"/>
              <a:ext cx="240145" cy="72990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469599" y="2167453"/>
              <a:ext cx="240145" cy="7299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780804" y="2167453"/>
              <a:ext cx="240145" cy="7299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6933">
              <a:off x="3948651" y="2398038"/>
              <a:ext cx="1078458" cy="1079877"/>
            </a:xfrm>
            <a:prstGeom prst="rect">
              <a:avLst/>
            </a:prstGeom>
            <a:effectLst>
              <a:outerShdw blurRad="76200" dist="38100" dir="2700000" algn="tl" rotWithShape="0">
                <a:schemeClr val="tx1">
                  <a:alpha val="64000"/>
                </a:schemeClr>
              </a:outerShdw>
            </a:effectLst>
          </p:spPr>
        </p:pic>
      </p:grpSp>
      <p:grpSp>
        <p:nvGrpSpPr>
          <p:cNvPr id="57" name="群組 56"/>
          <p:cNvGrpSpPr/>
          <p:nvPr/>
        </p:nvGrpSpPr>
        <p:grpSpPr>
          <a:xfrm>
            <a:off x="6395137" y="146220"/>
            <a:ext cx="1259948" cy="1481294"/>
            <a:chOff x="6074710" y="1918073"/>
            <a:chExt cx="1259948" cy="1481294"/>
          </a:xfrm>
        </p:grpSpPr>
        <p:sp>
          <p:nvSpPr>
            <p:cNvPr id="38" name="矩形 37"/>
            <p:cNvSpPr/>
            <p:nvPr/>
          </p:nvSpPr>
          <p:spPr>
            <a:xfrm>
              <a:off x="6160898" y="1918073"/>
              <a:ext cx="240145" cy="9792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72103" y="2167453"/>
              <a:ext cx="240145" cy="7299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83308" y="2167453"/>
              <a:ext cx="240145" cy="7299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094513" y="2167453"/>
              <a:ext cx="240145" cy="7299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60898" y="2398592"/>
              <a:ext cx="240145" cy="23997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160898" y="2661828"/>
              <a:ext cx="240145" cy="23552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4" name="群組 43"/>
            <p:cNvGrpSpPr/>
            <p:nvPr/>
          </p:nvGrpSpPr>
          <p:grpSpPr>
            <a:xfrm>
              <a:off x="6471056" y="2481490"/>
              <a:ext cx="240145" cy="409253"/>
              <a:chOff x="6447722" y="4704162"/>
              <a:chExt cx="240145" cy="49876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6447722" y="4704162"/>
                <a:ext cx="240145" cy="2399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447722" y="4967398"/>
                <a:ext cx="240145" cy="23552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6784048" y="2473768"/>
              <a:ext cx="240145" cy="409253"/>
              <a:chOff x="6447722" y="4704162"/>
              <a:chExt cx="240145" cy="498764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6447722" y="4704162"/>
                <a:ext cx="240145" cy="2399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447722" y="4967398"/>
                <a:ext cx="240145" cy="23552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7094512" y="2492857"/>
              <a:ext cx="240145" cy="409253"/>
              <a:chOff x="6447722" y="4704162"/>
              <a:chExt cx="240145" cy="49876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47722" y="4704162"/>
                <a:ext cx="240145" cy="2399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447722" y="4967398"/>
                <a:ext cx="240145" cy="23552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88558">
              <a:off x="6074710" y="2839375"/>
              <a:ext cx="1072898" cy="55999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群組 59"/>
          <p:cNvGrpSpPr/>
          <p:nvPr/>
        </p:nvGrpSpPr>
        <p:grpSpPr>
          <a:xfrm>
            <a:off x="1374946" y="3858825"/>
            <a:ext cx="1965313" cy="1894683"/>
            <a:chOff x="1374946" y="3858825"/>
            <a:chExt cx="1965313" cy="189468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946" y="3858825"/>
              <a:ext cx="1857634" cy="1819529"/>
            </a:xfrm>
            <a:prstGeom prst="rect">
              <a:avLst/>
            </a:prstGeom>
          </p:spPr>
        </p:pic>
        <p:sp>
          <p:nvSpPr>
            <p:cNvPr id="59" name="禁止標誌 58"/>
            <p:cNvSpPr/>
            <p:nvPr/>
          </p:nvSpPr>
          <p:spPr>
            <a:xfrm>
              <a:off x="1881980" y="4295229"/>
              <a:ext cx="1458279" cy="1458279"/>
            </a:xfrm>
            <a:prstGeom prst="noSmoking">
              <a:avLst>
                <a:gd name="adj" fmla="val 16236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4422813" y="4551361"/>
            <a:ext cx="1874488" cy="1677064"/>
            <a:chOff x="4422813" y="4551361"/>
            <a:chExt cx="1874488" cy="1677064"/>
          </a:xfrm>
        </p:grpSpPr>
        <p:grpSp>
          <p:nvGrpSpPr>
            <p:cNvPr id="61" name="群組 60"/>
            <p:cNvGrpSpPr/>
            <p:nvPr/>
          </p:nvGrpSpPr>
          <p:grpSpPr>
            <a:xfrm>
              <a:off x="4422813" y="4551361"/>
              <a:ext cx="1630999" cy="1348384"/>
              <a:chOff x="3389950" y="1918073"/>
              <a:chExt cx="1630999" cy="1348384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847189" y="1918073"/>
                <a:ext cx="240145" cy="97928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158394" y="2167453"/>
                <a:ext cx="240145" cy="7299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469599" y="2167453"/>
                <a:ext cx="240145" cy="72990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780804" y="2167453"/>
                <a:ext cx="240145" cy="72990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66" name="圖片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16933">
                <a:off x="3389950" y="2374199"/>
                <a:ext cx="891088" cy="892258"/>
              </a:xfrm>
              <a:prstGeom prst="rect">
                <a:avLst/>
              </a:prstGeom>
              <a:effectLst>
                <a:outerShdw blurRad="76200" dist="38100" dir="2700000" algn="tl" rotWithShape="0">
                  <a:schemeClr val="tx1">
                    <a:alpha val="64000"/>
                  </a:schemeClr>
                </a:outerShdw>
              </a:effectLst>
            </p:spPr>
          </p:pic>
        </p:grpSp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6933">
              <a:off x="4880172" y="5336167"/>
              <a:ext cx="891088" cy="892258"/>
            </a:xfrm>
            <a:prstGeom prst="rect">
              <a:avLst/>
            </a:prstGeom>
            <a:effectLst>
              <a:outerShdw blurRad="76200" dist="38100" dir="2700000" algn="tl" rotWithShape="0">
                <a:schemeClr val="tx1">
                  <a:alpha val="64000"/>
                </a:schemeClr>
              </a:outerShdw>
            </a:effectLst>
          </p:spPr>
        </p:pic>
        <p:pic>
          <p:nvPicPr>
            <p:cNvPr id="68" name="圖片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6933">
              <a:off x="5406213" y="5012446"/>
              <a:ext cx="891088" cy="892258"/>
            </a:xfrm>
            <a:prstGeom prst="rect">
              <a:avLst/>
            </a:prstGeom>
            <a:effectLst>
              <a:outerShdw blurRad="76200" dist="38100" dir="2700000" algn="tl" rotWithShape="0">
                <a:schemeClr val="tx1">
                  <a:alpha val="64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230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33064" y="4104032"/>
            <a:ext cx="2532809" cy="253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L-圖案 6"/>
          <p:cNvSpPr/>
          <p:nvPr/>
        </p:nvSpPr>
        <p:spPr>
          <a:xfrm rot="3021456" flipH="1">
            <a:off x="11231797" y="4722043"/>
            <a:ext cx="710261" cy="1296785"/>
          </a:xfrm>
          <a:custGeom>
            <a:avLst/>
            <a:gdLst>
              <a:gd name="connsiteX0" fmla="*/ 0 w 856211"/>
              <a:gd name="connsiteY0" fmla="*/ 0 h 1296785"/>
              <a:gd name="connsiteX1" fmla="*/ 274844 w 856211"/>
              <a:gd name="connsiteY1" fmla="*/ 0 h 1296785"/>
              <a:gd name="connsiteX2" fmla="*/ 274844 w 856211"/>
              <a:gd name="connsiteY2" fmla="*/ 1008593 h 1296785"/>
              <a:gd name="connsiteX3" fmla="*/ 856211 w 856211"/>
              <a:gd name="connsiteY3" fmla="*/ 1008593 h 1296785"/>
              <a:gd name="connsiteX4" fmla="*/ 856211 w 856211"/>
              <a:gd name="connsiteY4" fmla="*/ 1296785 h 1296785"/>
              <a:gd name="connsiteX5" fmla="*/ 0 w 856211"/>
              <a:gd name="connsiteY5" fmla="*/ 1296785 h 1296785"/>
              <a:gd name="connsiteX6" fmla="*/ 0 w 856211"/>
              <a:gd name="connsiteY6" fmla="*/ 0 h 1296785"/>
              <a:gd name="connsiteX0" fmla="*/ 0 w 856211"/>
              <a:gd name="connsiteY0" fmla="*/ 0 h 1296785"/>
              <a:gd name="connsiteX1" fmla="*/ 458825 w 856211"/>
              <a:gd name="connsiteY1" fmla="*/ 52676 h 1296785"/>
              <a:gd name="connsiteX2" fmla="*/ 274844 w 856211"/>
              <a:gd name="connsiteY2" fmla="*/ 1008593 h 1296785"/>
              <a:gd name="connsiteX3" fmla="*/ 856211 w 856211"/>
              <a:gd name="connsiteY3" fmla="*/ 1008593 h 1296785"/>
              <a:gd name="connsiteX4" fmla="*/ 856211 w 856211"/>
              <a:gd name="connsiteY4" fmla="*/ 1296785 h 1296785"/>
              <a:gd name="connsiteX5" fmla="*/ 0 w 856211"/>
              <a:gd name="connsiteY5" fmla="*/ 1296785 h 1296785"/>
              <a:gd name="connsiteX6" fmla="*/ 0 w 856211"/>
              <a:gd name="connsiteY6" fmla="*/ 0 h 1296785"/>
              <a:gd name="connsiteX0" fmla="*/ 0 w 856211"/>
              <a:gd name="connsiteY0" fmla="*/ 0 h 1296785"/>
              <a:gd name="connsiteX1" fmla="*/ 458825 w 856211"/>
              <a:gd name="connsiteY1" fmla="*/ 52676 h 1296785"/>
              <a:gd name="connsiteX2" fmla="*/ 274844 w 856211"/>
              <a:gd name="connsiteY2" fmla="*/ 1008593 h 1296785"/>
              <a:gd name="connsiteX3" fmla="*/ 854743 w 856211"/>
              <a:gd name="connsiteY3" fmla="*/ 1150146 h 1296785"/>
              <a:gd name="connsiteX4" fmla="*/ 856211 w 856211"/>
              <a:gd name="connsiteY4" fmla="*/ 1296785 h 1296785"/>
              <a:gd name="connsiteX5" fmla="*/ 0 w 856211"/>
              <a:gd name="connsiteY5" fmla="*/ 1296785 h 1296785"/>
              <a:gd name="connsiteX6" fmla="*/ 0 w 856211"/>
              <a:gd name="connsiteY6" fmla="*/ 0 h 12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211" h="1296785">
                <a:moveTo>
                  <a:pt x="0" y="0"/>
                </a:moveTo>
                <a:lnTo>
                  <a:pt x="458825" y="52676"/>
                </a:lnTo>
                <a:lnTo>
                  <a:pt x="274844" y="1008593"/>
                </a:lnTo>
                <a:lnTo>
                  <a:pt x="854743" y="1150146"/>
                </a:lnTo>
                <a:cubicBezTo>
                  <a:pt x="855232" y="1199026"/>
                  <a:pt x="855722" y="1247905"/>
                  <a:pt x="856211" y="1296785"/>
                </a:cubicBezTo>
                <a:lnTo>
                  <a:pt x="0" y="129678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63434" y="98403"/>
            <a:ext cx="3081428" cy="3165446"/>
            <a:chOff x="2920695" y="2196790"/>
            <a:chExt cx="3081428" cy="316544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695" y="2196790"/>
              <a:ext cx="2438400" cy="24384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74" y="3362300"/>
              <a:ext cx="1734849" cy="1734849"/>
            </a:xfrm>
            <a:prstGeom prst="rect">
              <a:avLst/>
            </a:prstGeom>
          </p:spPr>
        </p:pic>
        <p:pic>
          <p:nvPicPr>
            <p:cNvPr id="7" name="Picture 6" descr="D:\CSharpWork\NTU Word Ext Solution\Graphics\labC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291" y="4021179"/>
              <a:ext cx="2359966" cy="13410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群組 12"/>
          <p:cNvGrpSpPr/>
          <p:nvPr/>
        </p:nvGrpSpPr>
        <p:grpSpPr>
          <a:xfrm>
            <a:off x="5242893" y="3625323"/>
            <a:ext cx="2455346" cy="2800214"/>
            <a:chOff x="6474875" y="2505972"/>
            <a:chExt cx="2455346" cy="2800214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767" y="2505972"/>
              <a:ext cx="2430454" cy="2430454"/>
            </a:xfrm>
            <a:prstGeom prst="rect">
              <a:avLst/>
            </a:prstGeom>
          </p:spPr>
        </p:pic>
        <p:pic>
          <p:nvPicPr>
            <p:cNvPr id="12" name="Picture 6" descr="D:\CSharpWork\NTU Word Ext Solution\Graphics\labC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875" y="3965129"/>
              <a:ext cx="2359966" cy="13410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群組 14"/>
          <p:cNvGrpSpPr/>
          <p:nvPr/>
        </p:nvGrpSpPr>
        <p:grpSpPr>
          <a:xfrm>
            <a:off x="7469230" y="561795"/>
            <a:ext cx="2489599" cy="2721993"/>
            <a:chOff x="5724820" y="698352"/>
            <a:chExt cx="2489599" cy="272199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6019" y="698352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6" descr="D:\CSharpWork\NTU Word Ext Solution\Graphics\labC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820" y="2079288"/>
              <a:ext cx="2359966" cy="13410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6" descr="D:\CSharpWork\NTU Word Ext Solution\Graphics\lab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79" y="1398589"/>
            <a:ext cx="2359966" cy="13410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Feng-Cheng Yang</dc:creator>
  <cp:lastModifiedBy>Feng-Cheng Yang</cp:lastModifiedBy>
  <cp:revision>10</cp:revision>
  <dcterms:created xsi:type="dcterms:W3CDTF">2019-12-01T14:56:08Z</dcterms:created>
  <dcterms:modified xsi:type="dcterms:W3CDTF">2019-12-09T11:48:26Z</dcterms:modified>
</cp:coreProperties>
</file>