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CB0BA-E9BD-4EC6-BB8E-88C9E2582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D21489-A01C-4500-99E4-D0F7F8E98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44E8F3-4685-4ECC-B14E-B75966F3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280A7-5CB4-4761-A47E-2A2DF1B2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188749-05DD-4BD2-BBA9-6B8D8AA7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72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493D7-592C-48A5-8BE5-156F6A46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4EFDF4-8310-460A-A928-3BE2A09BB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B16E32-C284-4B74-9AB7-BDFB6DFE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134C90-E7B6-4285-94BE-72C09014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E12939-11C5-4707-9F04-4D727994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7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4F80F6-4058-4BD1-99F4-5DEB7FB57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041E94-2025-4C02-942C-A4F2A25C1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D61106-FABF-4829-8A27-E518E88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4BD13A-18B4-46D1-8BDE-6CF44516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F2BD3A-A5BF-4ADA-991D-FA56F539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30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ABF74-71E4-4597-9A6A-BB17884C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87FC4-2E96-40EA-AE6A-AA7FF76D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9D4EFA-3E38-4A3D-8886-58F9EA73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D5945B-5C64-46F5-B22D-5BC9F879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A6AACC-BA60-49FB-B2F4-637BC128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02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4C83A-95B7-4E1D-9BA2-68DB9D31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4E773C-71A9-4820-8F23-04EE06A7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1A02C9-0B2E-4093-8C8A-7458E97A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4595C1-DFE2-4B41-A067-9A5ED2F1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43A4FB-5B7F-486A-9033-2EE8030A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05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1FCC7-4A38-480E-B5E9-047DA420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EC61E4-0A47-4DA5-9121-5B3315EC0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A09EC3-A777-477C-9093-E5EF50512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FD2702-1F72-49CD-9751-BBB42F7E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8263AB-5D24-4B6A-A79C-C8AC5BA5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8DE682-1D6D-4845-B0EB-B19B4C67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90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A72FE-B73F-46DA-AE61-7D1BD0B5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52DCA2-77AC-44D3-9F75-DA5F97F4D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D98B2F-611D-4407-838C-A4AD95AE5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B1A060-EF10-455E-B2EB-42727D6E0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327472-7369-4530-A4B9-764FC2F39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74C991-8235-48CD-BFC1-54B954E3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4DA1D5-5052-41CF-A6CC-C9B93710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777D53-499E-44F4-903C-C8FFC3DF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8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EB532-F7F9-440B-88A9-662C5B8B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F42D98-91CF-4498-BCC4-A8E49ABE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09DD4F-E0E9-40FC-BFCD-A50CE076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958F21-07AE-4761-9E2F-39916AD1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53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0B0E6E-DBC1-4803-8301-6C19E761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50620C-2235-48E9-8530-F7B37583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16B269-6018-4AA0-8A14-E56D4A49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36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F1F7C-071D-425A-8EC4-944F4D10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21F574-54F2-4A7E-B339-2AEA4323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886048-34CE-4018-878A-3C0D99EE8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4348A-4659-4C98-8BAB-863CA939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AE68C3-9B88-41B9-9767-1DBC4E81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C374B1-3085-4485-AF2B-37DB6AA4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1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A9D04-8CD3-471B-9709-6E0A36F9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51A543-3EE0-4509-AAFE-C21A797A8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FBB08C-46D9-4E4C-9866-FAF1E615A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2C0C04-B14B-4545-8A5D-815DF964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3F478A-1880-46CA-96E5-E41341F8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9F1775-3D41-4CAD-803D-2217ED7F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97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E14FDF-9148-4E5B-A38F-2E0421A4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7197B7-486A-466A-B1B8-7EF9E98F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089DFC-B02A-40D0-8226-75E1D862A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338C-5D54-467B-87FE-765AF81A82C2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B71D8D-9548-45BE-9588-3C8AEDAB5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8817FD-D572-4BF4-BCFF-08F94F711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0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群組 74">
            <a:extLst>
              <a:ext uri="{FF2B5EF4-FFF2-40B4-BE49-F238E27FC236}">
                <a16:creationId xmlns:a16="http://schemas.microsoft.com/office/drawing/2014/main" id="{6D3C94C7-4970-44BC-878D-D392BEAA5F66}"/>
              </a:ext>
            </a:extLst>
          </p:cNvPr>
          <p:cNvGrpSpPr/>
          <p:nvPr/>
        </p:nvGrpSpPr>
        <p:grpSpPr>
          <a:xfrm>
            <a:off x="1835769" y="1702235"/>
            <a:ext cx="9903203" cy="2550253"/>
            <a:chOff x="696286" y="1364610"/>
            <a:chExt cx="9903203" cy="2550253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B47E48F9-7ECC-4153-8FA4-DD8EC224A963}"/>
                </a:ext>
              </a:extLst>
            </p:cNvPr>
            <p:cNvCxnSpPr>
              <a:cxnSpLocks/>
            </p:cNvCxnSpPr>
            <p:nvPr/>
          </p:nvCxnSpPr>
          <p:spPr>
            <a:xfrm>
              <a:off x="696286" y="1364610"/>
              <a:ext cx="0" cy="25502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B9E2BC10-B569-4A39-9582-E1CAEF3426DB}"/>
                </a:ext>
              </a:extLst>
            </p:cNvPr>
            <p:cNvCxnSpPr>
              <a:cxnSpLocks/>
            </p:cNvCxnSpPr>
            <p:nvPr/>
          </p:nvCxnSpPr>
          <p:spPr>
            <a:xfrm>
              <a:off x="83981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3E5105E-0FE7-4E1C-90E0-4600DF69A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2686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0EB405D0-C12C-4197-840B-07BACAB8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55743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323D169-392B-4B6B-BFF5-F6DD024570C5}"/>
                </a:ext>
              </a:extLst>
            </p:cNvPr>
            <p:cNvCxnSpPr>
              <a:cxnSpLocks/>
            </p:cNvCxnSpPr>
            <p:nvPr/>
          </p:nvCxnSpPr>
          <p:spPr>
            <a:xfrm>
              <a:off x="2131536" y="1364610"/>
              <a:ext cx="0" cy="25502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C41EA7BD-14D2-4BC2-B757-EB9667E57CE3}"/>
                </a:ext>
              </a:extLst>
            </p:cNvPr>
            <p:cNvCxnSpPr>
              <a:cxnSpLocks/>
            </p:cNvCxnSpPr>
            <p:nvPr/>
          </p:nvCxnSpPr>
          <p:spPr>
            <a:xfrm>
              <a:off x="2849161" y="1364610"/>
              <a:ext cx="0" cy="255025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2E3D49E3-EF72-4310-8FE1-F802DA832A77}"/>
                </a:ext>
              </a:extLst>
            </p:cNvPr>
            <p:cNvCxnSpPr>
              <a:cxnSpLocks/>
            </p:cNvCxnSpPr>
            <p:nvPr/>
          </p:nvCxnSpPr>
          <p:spPr>
            <a:xfrm>
              <a:off x="371031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D2B05C2-61B2-4250-B894-1C22218F4F2F}"/>
                </a:ext>
              </a:extLst>
            </p:cNvPr>
            <p:cNvCxnSpPr>
              <a:cxnSpLocks/>
            </p:cNvCxnSpPr>
            <p:nvPr/>
          </p:nvCxnSpPr>
          <p:spPr>
            <a:xfrm>
              <a:off x="457146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4C2B824-D974-4BE0-A809-F3E132BBB087}"/>
                </a:ext>
              </a:extLst>
            </p:cNvPr>
            <p:cNvCxnSpPr>
              <a:cxnSpLocks/>
            </p:cNvCxnSpPr>
            <p:nvPr/>
          </p:nvCxnSpPr>
          <p:spPr>
            <a:xfrm>
              <a:off x="543261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51C9DBE5-BD43-42C4-B569-2C8F74B209A0}"/>
                </a:ext>
              </a:extLst>
            </p:cNvPr>
            <p:cNvCxnSpPr>
              <a:cxnSpLocks/>
            </p:cNvCxnSpPr>
            <p:nvPr/>
          </p:nvCxnSpPr>
          <p:spPr>
            <a:xfrm>
              <a:off x="629376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C7E3327E-D8E8-4701-999C-A8539FA1C68C}"/>
                </a:ext>
              </a:extLst>
            </p:cNvPr>
            <p:cNvCxnSpPr>
              <a:cxnSpLocks/>
            </p:cNvCxnSpPr>
            <p:nvPr/>
          </p:nvCxnSpPr>
          <p:spPr>
            <a:xfrm>
              <a:off x="98333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AF1184B-A0A5-499A-8C9A-BC3B221F10B6}"/>
                </a:ext>
              </a:extLst>
            </p:cNvPr>
            <p:cNvCxnSpPr>
              <a:cxnSpLocks/>
            </p:cNvCxnSpPr>
            <p:nvPr/>
          </p:nvCxnSpPr>
          <p:spPr>
            <a:xfrm>
              <a:off x="127038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0D11D1BB-970B-4B7D-A761-9ED0E202D077}"/>
                </a:ext>
              </a:extLst>
            </p:cNvPr>
            <p:cNvCxnSpPr>
              <a:cxnSpLocks/>
            </p:cNvCxnSpPr>
            <p:nvPr/>
          </p:nvCxnSpPr>
          <p:spPr>
            <a:xfrm>
              <a:off x="170096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E60B7BCD-F39C-4C70-B477-1D594A538FA2}"/>
                </a:ext>
              </a:extLst>
            </p:cNvPr>
            <p:cNvCxnSpPr>
              <a:cxnSpLocks/>
            </p:cNvCxnSpPr>
            <p:nvPr/>
          </p:nvCxnSpPr>
          <p:spPr>
            <a:xfrm>
              <a:off x="227506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3BDADDBB-A326-410C-9994-884504C691BA}"/>
                </a:ext>
              </a:extLst>
            </p:cNvPr>
            <p:cNvCxnSpPr>
              <a:cxnSpLocks/>
            </p:cNvCxnSpPr>
            <p:nvPr/>
          </p:nvCxnSpPr>
          <p:spPr>
            <a:xfrm>
              <a:off x="299268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0C737D8-7445-4007-BEEA-949CC52A577A}"/>
                </a:ext>
              </a:extLst>
            </p:cNvPr>
            <p:cNvCxnSpPr>
              <a:cxnSpLocks/>
            </p:cNvCxnSpPr>
            <p:nvPr/>
          </p:nvCxnSpPr>
          <p:spPr>
            <a:xfrm>
              <a:off x="385383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E7BE1E60-DF7C-44C0-8603-97FC2786D7B4}"/>
                </a:ext>
              </a:extLst>
            </p:cNvPr>
            <p:cNvCxnSpPr>
              <a:cxnSpLocks/>
            </p:cNvCxnSpPr>
            <p:nvPr/>
          </p:nvCxnSpPr>
          <p:spPr>
            <a:xfrm>
              <a:off x="471498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44BD2308-07B4-459D-B9B2-73815D6C8BB9}"/>
                </a:ext>
              </a:extLst>
            </p:cNvPr>
            <p:cNvCxnSpPr>
              <a:cxnSpLocks/>
            </p:cNvCxnSpPr>
            <p:nvPr/>
          </p:nvCxnSpPr>
          <p:spPr>
            <a:xfrm>
              <a:off x="557613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15416FA-94E7-48F1-8CF9-BC38E9BC352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286" y="1364610"/>
              <a:ext cx="0" cy="25502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B7CDFEBC-9FB4-4A5F-8370-E76045B8D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54911" y="1364610"/>
              <a:ext cx="0" cy="255025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F4385F7A-B1B0-4388-BB14-F70C2F8A6FD0}"/>
                </a:ext>
              </a:extLst>
            </p:cNvPr>
            <p:cNvCxnSpPr>
              <a:cxnSpLocks/>
            </p:cNvCxnSpPr>
            <p:nvPr/>
          </p:nvCxnSpPr>
          <p:spPr>
            <a:xfrm>
              <a:off x="1413911" y="1364610"/>
              <a:ext cx="0" cy="255025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14465FE1-2DBD-4774-8B4D-9B395FABECF3}"/>
                </a:ext>
              </a:extLst>
            </p:cNvPr>
            <p:cNvCxnSpPr>
              <a:cxnSpLocks/>
            </p:cNvCxnSpPr>
            <p:nvPr/>
          </p:nvCxnSpPr>
          <p:spPr>
            <a:xfrm>
              <a:off x="184448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97D489CD-EFAD-43BA-8925-3BA797033BD1}"/>
                </a:ext>
              </a:extLst>
            </p:cNvPr>
            <p:cNvCxnSpPr>
              <a:cxnSpLocks/>
            </p:cNvCxnSpPr>
            <p:nvPr/>
          </p:nvCxnSpPr>
          <p:spPr>
            <a:xfrm>
              <a:off x="241858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DCE60FD4-4160-477B-A428-4CFF0C910778}"/>
                </a:ext>
              </a:extLst>
            </p:cNvPr>
            <p:cNvCxnSpPr>
              <a:cxnSpLocks/>
            </p:cNvCxnSpPr>
            <p:nvPr/>
          </p:nvCxnSpPr>
          <p:spPr>
            <a:xfrm>
              <a:off x="313621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3619D96-A39F-4175-B1F2-981E2509E3A2}"/>
                </a:ext>
              </a:extLst>
            </p:cNvPr>
            <p:cNvCxnSpPr>
              <a:cxnSpLocks/>
            </p:cNvCxnSpPr>
            <p:nvPr/>
          </p:nvCxnSpPr>
          <p:spPr>
            <a:xfrm>
              <a:off x="399736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0890125E-0C3C-4343-947B-BD57D8D5E07D}"/>
                </a:ext>
              </a:extLst>
            </p:cNvPr>
            <p:cNvCxnSpPr>
              <a:cxnSpLocks/>
            </p:cNvCxnSpPr>
            <p:nvPr/>
          </p:nvCxnSpPr>
          <p:spPr>
            <a:xfrm>
              <a:off x="485851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A662734-7D1F-47A0-AE4E-B4E74CB059E5}"/>
                </a:ext>
              </a:extLst>
            </p:cNvPr>
            <p:cNvCxnSpPr>
              <a:cxnSpLocks/>
            </p:cNvCxnSpPr>
            <p:nvPr/>
          </p:nvCxnSpPr>
          <p:spPr>
            <a:xfrm>
              <a:off x="5719661" y="1364610"/>
              <a:ext cx="0" cy="255025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718466AE-F3DB-4B16-9E17-6D9BBB5BFB80}"/>
                </a:ext>
              </a:extLst>
            </p:cNvPr>
            <p:cNvCxnSpPr>
              <a:cxnSpLocks/>
            </p:cNvCxnSpPr>
            <p:nvPr/>
          </p:nvCxnSpPr>
          <p:spPr>
            <a:xfrm>
              <a:off x="658081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355BCE3C-8290-4F99-A342-F5AEE1DE876C}"/>
                </a:ext>
              </a:extLst>
            </p:cNvPr>
            <p:cNvCxnSpPr>
              <a:cxnSpLocks/>
            </p:cNvCxnSpPr>
            <p:nvPr/>
          </p:nvCxnSpPr>
          <p:spPr>
            <a:xfrm>
              <a:off x="729843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93880C88-CB16-4133-900C-6C6D9755F0E7}"/>
                </a:ext>
              </a:extLst>
            </p:cNvPr>
            <p:cNvCxnSpPr>
              <a:cxnSpLocks/>
            </p:cNvCxnSpPr>
            <p:nvPr/>
          </p:nvCxnSpPr>
          <p:spPr>
            <a:xfrm>
              <a:off x="7872536" y="1364610"/>
              <a:ext cx="0" cy="25502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648865E6-CB09-4B38-BD77-A401D7D6B4E7}"/>
                </a:ext>
              </a:extLst>
            </p:cNvPr>
            <p:cNvCxnSpPr>
              <a:cxnSpLocks/>
            </p:cNvCxnSpPr>
            <p:nvPr/>
          </p:nvCxnSpPr>
          <p:spPr>
            <a:xfrm>
              <a:off x="198801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37BA1C1B-B219-4A03-88AB-553A65D5F7A6}"/>
                </a:ext>
              </a:extLst>
            </p:cNvPr>
            <p:cNvCxnSpPr>
              <a:cxnSpLocks/>
            </p:cNvCxnSpPr>
            <p:nvPr/>
          </p:nvCxnSpPr>
          <p:spPr>
            <a:xfrm>
              <a:off x="256211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B1A4FD93-79DC-4DB2-A983-0AAC16C0B8B8}"/>
                </a:ext>
              </a:extLst>
            </p:cNvPr>
            <p:cNvCxnSpPr>
              <a:cxnSpLocks/>
            </p:cNvCxnSpPr>
            <p:nvPr/>
          </p:nvCxnSpPr>
          <p:spPr>
            <a:xfrm>
              <a:off x="327973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D6946B76-E497-460C-9A80-1A0660BBCCC8}"/>
                </a:ext>
              </a:extLst>
            </p:cNvPr>
            <p:cNvCxnSpPr>
              <a:cxnSpLocks/>
            </p:cNvCxnSpPr>
            <p:nvPr/>
          </p:nvCxnSpPr>
          <p:spPr>
            <a:xfrm>
              <a:off x="414088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C06AF0A7-178C-4F8A-9282-00D73FEEFF9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036" y="1364610"/>
              <a:ext cx="0" cy="25502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C988D7C-B391-45A0-BE2F-8BD8B5806B00}"/>
                </a:ext>
              </a:extLst>
            </p:cNvPr>
            <p:cNvCxnSpPr>
              <a:cxnSpLocks/>
            </p:cNvCxnSpPr>
            <p:nvPr/>
          </p:nvCxnSpPr>
          <p:spPr>
            <a:xfrm>
              <a:off x="586318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B4EB967B-32F1-4B6E-B141-2CFC65F18F14}"/>
                </a:ext>
              </a:extLst>
            </p:cNvPr>
            <p:cNvCxnSpPr>
              <a:cxnSpLocks/>
            </p:cNvCxnSpPr>
            <p:nvPr/>
          </p:nvCxnSpPr>
          <p:spPr>
            <a:xfrm>
              <a:off x="672433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1864E55-5E05-4521-BA74-3EEC597D1F7F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6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E337A78-C239-4047-8314-DD714CF8BBEC}"/>
                </a:ext>
              </a:extLst>
            </p:cNvPr>
            <p:cNvCxnSpPr>
              <a:cxnSpLocks/>
            </p:cNvCxnSpPr>
            <p:nvPr/>
          </p:nvCxnSpPr>
          <p:spPr>
            <a:xfrm>
              <a:off x="801606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767294B-FF7B-4536-A0F1-6FB7A9CC2BEA}"/>
                </a:ext>
              </a:extLst>
            </p:cNvPr>
            <p:cNvCxnSpPr>
              <a:cxnSpLocks/>
            </p:cNvCxnSpPr>
            <p:nvPr/>
          </p:nvCxnSpPr>
          <p:spPr>
            <a:xfrm>
              <a:off x="844663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37E281E0-E8D8-4FDF-B558-995C6636E0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563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BA14C533-AB18-4E39-A0C9-465A1D4782F6}"/>
                </a:ext>
              </a:extLst>
            </p:cNvPr>
            <p:cNvCxnSpPr>
              <a:cxnSpLocks/>
            </p:cNvCxnSpPr>
            <p:nvPr/>
          </p:nvCxnSpPr>
          <p:spPr>
            <a:xfrm>
              <a:off x="342326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C065A1E3-7619-4BE5-9818-4132190B33FE}"/>
                </a:ext>
              </a:extLst>
            </p:cNvPr>
            <p:cNvCxnSpPr>
              <a:cxnSpLocks/>
            </p:cNvCxnSpPr>
            <p:nvPr/>
          </p:nvCxnSpPr>
          <p:spPr>
            <a:xfrm>
              <a:off x="4284411" y="1364610"/>
              <a:ext cx="0" cy="255025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73EA3595-02EB-4ACB-987F-1B7D5366B105}"/>
                </a:ext>
              </a:extLst>
            </p:cNvPr>
            <p:cNvCxnSpPr>
              <a:cxnSpLocks/>
            </p:cNvCxnSpPr>
            <p:nvPr/>
          </p:nvCxnSpPr>
          <p:spPr>
            <a:xfrm>
              <a:off x="514556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4C893585-7D69-4B55-8471-6A48743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1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C2D5EF4-40B5-4A87-89E3-AEA85C4A2D92}"/>
                </a:ext>
              </a:extLst>
            </p:cNvPr>
            <p:cNvCxnSpPr>
              <a:cxnSpLocks/>
            </p:cNvCxnSpPr>
            <p:nvPr/>
          </p:nvCxnSpPr>
          <p:spPr>
            <a:xfrm>
              <a:off x="686786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7158731-34C4-4171-B1FB-62A2C4EC4B6F}"/>
                </a:ext>
              </a:extLst>
            </p:cNvPr>
            <p:cNvCxnSpPr>
              <a:cxnSpLocks/>
            </p:cNvCxnSpPr>
            <p:nvPr/>
          </p:nvCxnSpPr>
          <p:spPr>
            <a:xfrm>
              <a:off x="758548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63C62E7-5346-4E0F-B284-5FCBC46FB71E}"/>
                </a:ext>
              </a:extLst>
            </p:cNvPr>
            <p:cNvCxnSpPr>
              <a:cxnSpLocks/>
            </p:cNvCxnSpPr>
            <p:nvPr/>
          </p:nvCxnSpPr>
          <p:spPr>
            <a:xfrm>
              <a:off x="815958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C48E778A-D1DF-490F-A4C2-2F042A12EE4B}"/>
                </a:ext>
              </a:extLst>
            </p:cNvPr>
            <p:cNvCxnSpPr>
              <a:cxnSpLocks/>
            </p:cNvCxnSpPr>
            <p:nvPr/>
          </p:nvCxnSpPr>
          <p:spPr>
            <a:xfrm>
              <a:off x="8590161" y="1364610"/>
              <a:ext cx="0" cy="255025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CF92693-4411-4A7F-A145-A816E0CACFCA}"/>
                </a:ext>
              </a:extLst>
            </p:cNvPr>
            <p:cNvCxnSpPr>
              <a:cxnSpLocks/>
            </p:cNvCxnSpPr>
            <p:nvPr/>
          </p:nvCxnSpPr>
          <p:spPr>
            <a:xfrm>
              <a:off x="887721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C4684A2B-A61F-47A7-AF61-1D3ED48B3973}"/>
                </a:ext>
              </a:extLst>
            </p:cNvPr>
            <p:cNvCxnSpPr>
              <a:cxnSpLocks/>
            </p:cNvCxnSpPr>
            <p:nvPr/>
          </p:nvCxnSpPr>
          <p:spPr>
            <a:xfrm>
              <a:off x="3566786" y="1364610"/>
              <a:ext cx="0" cy="25502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77CF696-BB7B-45C3-8B72-911AB05DAD6F}"/>
                </a:ext>
              </a:extLst>
            </p:cNvPr>
            <p:cNvCxnSpPr>
              <a:cxnSpLocks/>
            </p:cNvCxnSpPr>
            <p:nvPr/>
          </p:nvCxnSpPr>
          <p:spPr>
            <a:xfrm>
              <a:off x="442793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4C6793E7-78F8-470D-B1F4-D58D80E500DD}"/>
                </a:ext>
              </a:extLst>
            </p:cNvPr>
            <p:cNvCxnSpPr>
              <a:cxnSpLocks/>
            </p:cNvCxnSpPr>
            <p:nvPr/>
          </p:nvCxnSpPr>
          <p:spPr>
            <a:xfrm>
              <a:off x="528908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9B06868F-7927-4C50-A9FD-D4AD6278A670}"/>
                </a:ext>
              </a:extLst>
            </p:cNvPr>
            <p:cNvCxnSpPr>
              <a:cxnSpLocks/>
            </p:cNvCxnSpPr>
            <p:nvPr/>
          </p:nvCxnSpPr>
          <p:spPr>
            <a:xfrm>
              <a:off x="615023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6757BF29-5DF0-4D18-9ED4-F27820A43E9F}"/>
                </a:ext>
              </a:extLst>
            </p:cNvPr>
            <p:cNvCxnSpPr>
              <a:cxnSpLocks/>
            </p:cNvCxnSpPr>
            <p:nvPr/>
          </p:nvCxnSpPr>
          <p:spPr>
            <a:xfrm>
              <a:off x="701138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4A2CCEAB-6A44-4216-8C35-694B83A6F34D}"/>
                </a:ext>
              </a:extLst>
            </p:cNvPr>
            <p:cNvCxnSpPr>
              <a:cxnSpLocks/>
            </p:cNvCxnSpPr>
            <p:nvPr/>
          </p:nvCxnSpPr>
          <p:spPr>
            <a:xfrm>
              <a:off x="772901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4C37423D-EB52-401D-9C0A-609AFDBEC9F3}"/>
                </a:ext>
              </a:extLst>
            </p:cNvPr>
            <p:cNvCxnSpPr>
              <a:cxnSpLocks/>
            </p:cNvCxnSpPr>
            <p:nvPr/>
          </p:nvCxnSpPr>
          <p:spPr>
            <a:xfrm>
              <a:off x="830311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394A5EB2-2FFF-4248-BF49-736DF3FCAB6E}"/>
                </a:ext>
              </a:extLst>
            </p:cNvPr>
            <p:cNvCxnSpPr>
              <a:cxnSpLocks/>
            </p:cNvCxnSpPr>
            <p:nvPr/>
          </p:nvCxnSpPr>
          <p:spPr>
            <a:xfrm>
              <a:off x="873368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B0C1B6B-CDB1-4AFD-BE00-FA879BDB4A2B}"/>
                </a:ext>
              </a:extLst>
            </p:cNvPr>
            <p:cNvCxnSpPr>
              <a:cxnSpLocks/>
            </p:cNvCxnSpPr>
            <p:nvPr/>
          </p:nvCxnSpPr>
          <p:spPr>
            <a:xfrm>
              <a:off x="902073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6F52AFF3-4C53-48E0-B8F2-B0D73F11E1A6}"/>
                </a:ext>
              </a:extLst>
            </p:cNvPr>
            <p:cNvCxnSpPr>
              <a:cxnSpLocks/>
            </p:cNvCxnSpPr>
            <p:nvPr/>
          </p:nvCxnSpPr>
          <p:spPr>
            <a:xfrm>
              <a:off x="916426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3CB93AE4-2DCE-4239-94D7-C105DAAB3B17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86" y="1364610"/>
              <a:ext cx="0" cy="25502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FEF81509-5B83-4B8C-B90F-150B8B211706}"/>
                </a:ext>
              </a:extLst>
            </p:cNvPr>
            <p:cNvCxnSpPr>
              <a:cxnSpLocks/>
            </p:cNvCxnSpPr>
            <p:nvPr/>
          </p:nvCxnSpPr>
          <p:spPr>
            <a:xfrm>
              <a:off x="945131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AFE2F7EC-DB3F-4A64-AD41-53F9F31F5E2B}"/>
                </a:ext>
              </a:extLst>
            </p:cNvPr>
            <p:cNvCxnSpPr>
              <a:cxnSpLocks/>
            </p:cNvCxnSpPr>
            <p:nvPr/>
          </p:nvCxnSpPr>
          <p:spPr>
            <a:xfrm>
              <a:off x="959483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95625BEB-030D-470B-ADC7-2D677A0520BC}"/>
                </a:ext>
              </a:extLst>
            </p:cNvPr>
            <p:cNvCxnSpPr>
              <a:cxnSpLocks/>
            </p:cNvCxnSpPr>
            <p:nvPr/>
          </p:nvCxnSpPr>
          <p:spPr>
            <a:xfrm>
              <a:off x="973836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39B6C562-FE0A-49C6-8A75-1CE14ECA16C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88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B36933DE-A41D-480C-820C-3E07296D928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5411" y="1364610"/>
              <a:ext cx="0" cy="255025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48141843-4838-4899-A966-3F1C82154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16893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77C7DE6-BB7F-40E8-9D5B-6B853B06E76D}"/>
                </a:ext>
              </a:extLst>
            </p:cNvPr>
            <p:cNvCxnSpPr>
              <a:cxnSpLocks/>
            </p:cNvCxnSpPr>
            <p:nvPr/>
          </p:nvCxnSpPr>
          <p:spPr>
            <a:xfrm>
              <a:off x="10312461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AD6CEE72-4E47-493D-92B4-6ACD142E10C9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986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71B58799-5602-4C47-B209-EE3C98869892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489" y="1364610"/>
              <a:ext cx="0" cy="2550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CA83BFA2-BF84-412E-AA1A-167C44FA2056}"/>
              </a:ext>
            </a:extLst>
          </p:cNvPr>
          <p:cNvSpPr/>
          <p:nvPr/>
        </p:nvSpPr>
        <p:spPr>
          <a:xfrm>
            <a:off x="3270997" y="3622232"/>
            <a:ext cx="1004674" cy="61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0,0,0,1,2</a:t>
            </a:r>
          </a:p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10-17 (7)</a:t>
            </a:r>
            <a:endParaRPr lang="zh-TW" altLang="en-US" sz="9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AE398E3-7663-48D7-855A-0FC9B4C85692}"/>
              </a:ext>
            </a:extLst>
          </p:cNvPr>
          <p:cNvSpPr/>
          <p:nvPr/>
        </p:nvSpPr>
        <p:spPr>
          <a:xfrm>
            <a:off x="4283609" y="2746842"/>
            <a:ext cx="1004674" cy="639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0,1,1,0,1</a:t>
            </a:r>
          </a:p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17-24(7)</a:t>
            </a:r>
            <a:endParaRPr lang="zh-TW" altLang="en-US" sz="9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F16CE20-8017-4741-A471-616AC5FAD42C}"/>
              </a:ext>
            </a:extLst>
          </p:cNvPr>
          <p:cNvSpPr/>
          <p:nvPr/>
        </p:nvSpPr>
        <p:spPr>
          <a:xfrm>
            <a:off x="7134194" y="1751864"/>
            <a:ext cx="1447250" cy="709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0,2,2,2,3 </a:t>
            </a:r>
          </a:p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37-47-(10)</a:t>
            </a:r>
            <a:endParaRPr lang="zh-TW" altLang="en-US" sz="9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A533CEC-3EE1-41BF-9756-5323968B621C}"/>
              </a:ext>
            </a:extLst>
          </p:cNvPr>
          <p:cNvSpPr/>
          <p:nvPr/>
        </p:nvSpPr>
        <p:spPr>
          <a:xfrm>
            <a:off x="5871995" y="3635005"/>
            <a:ext cx="2278874" cy="617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1,1,0,4,1</a:t>
            </a:r>
          </a:p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28-44 (16)</a:t>
            </a:r>
            <a:endParaRPr lang="zh-TW" altLang="en-US" sz="9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0096F10-B6FB-49AC-86E4-9F2CEEA16721}"/>
              </a:ext>
            </a:extLst>
          </p:cNvPr>
          <p:cNvSpPr/>
          <p:nvPr/>
        </p:nvSpPr>
        <p:spPr>
          <a:xfrm>
            <a:off x="4135820" y="1751864"/>
            <a:ext cx="1736175" cy="6394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1,0,2,3,1</a:t>
            </a:r>
          </a:p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16-28 (12)</a:t>
            </a:r>
            <a:endParaRPr lang="zh-TW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AE2DD38-B93E-4AA0-B44F-E032CDB6FA40}"/>
              </a:ext>
            </a:extLst>
          </p:cNvPr>
          <p:cNvSpPr/>
          <p:nvPr/>
        </p:nvSpPr>
        <p:spPr>
          <a:xfrm>
            <a:off x="4801901" y="3730318"/>
            <a:ext cx="851902" cy="397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0 &lt;2-4&gt;</a:t>
            </a:r>
          </a:p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(6)</a:t>
            </a:r>
            <a:endParaRPr lang="zh-TW" altLang="en-US" sz="9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2AE458A-888E-44BE-9187-BAF5B788C4F3}"/>
              </a:ext>
            </a:extLst>
          </p:cNvPr>
          <p:cNvSpPr/>
          <p:nvPr/>
        </p:nvSpPr>
        <p:spPr>
          <a:xfrm>
            <a:off x="5859994" y="1907859"/>
            <a:ext cx="1274199" cy="397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2 &lt;1-2&gt;</a:t>
            </a:r>
          </a:p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 (9)</a:t>
            </a:r>
            <a:endParaRPr lang="zh-TW" altLang="en-US" sz="9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B8120F6-B6E9-4C20-8441-CCAC1FBC0E13}"/>
              </a:ext>
            </a:extLst>
          </p:cNvPr>
          <p:cNvSpPr/>
          <p:nvPr/>
        </p:nvSpPr>
        <p:spPr>
          <a:xfrm>
            <a:off x="1822302" y="3732244"/>
            <a:ext cx="1435781" cy="397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0 &lt;0-1&gt;</a:t>
            </a:r>
          </a:p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 (10)</a:t>
            </a:r>
            <a:endParaRPr lang="zh-TW" altLang="en-US" sz="9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15A1476-3325-45AF-8F28-F5DE0663C11E}"/>
              </a:ext>
            </a:extLst>
          </p:cNvPr>
          <p:cNvSpPr/>
          <p:nvPr/>
        </p:nvSpPr>
        <p:spPr>
          <a:xfrm>
            <a:off x="1822302" y="1872881"/>
            <a:ext cx="2313518" cy="397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2 &lt;0-3&gt;</a:t>
            </a:r>
          </a:p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 (16)</a:t>
            </a:r>
            <a:endParaRPr lang="zh-TW" altLang="en-US" sz="9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4E17377-48B4-44DD-A2CF-0FD92588B12C}"/>
              </a:ext>
            </a:extLst>
          </p:cNvPr>
          <p:cNvSpPr/>
          <p:nvPr/>
        </p:nvSpPr>
        <p:spPr>
          <a:xfrm>
            <a:off x="1943650" y="2787448"/>
            <a:ext cx="697128" cy="3974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rgbClr val="0000FF"/>
                </a:solidFill>
                <a:latin typeface="Consolas" panose="020B0609020204030204" pitchFamily="49" charset="0"/>
              </a:rPr>
              <a:t>1 &lt;0-0&gt; (0)</a:t>
            </a:r>
            <a:endParaRPr lang="zh-TW" altLang="en-US" sz="9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F2787DD8-B2EA-49F3-B9DB-A7FB028809EA}"/>
              </a:ext>
            </a:extLst>
          </p:cNvPr>
          <p:cNvSpPr txBox="1"/>
          <p:nvPr/>
        </p:nvSpPr>
        <p:spPr>
          <a:xfrm>
            <a:off x="5791397" y="1009843"/>
            <a:ext cx="123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FTNSP001</a:t>
            </a: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093C923-43A5-44D4-9690-70757CDF791C}"/>
              </a:ext>
            </a:extLst>
          </p:cNvPr>
          <p:cNvSpPr txBox="1"/>
          <p:nvPr/>
        </p:nvSpPr>
        <p:spPr>
          <a:xfrm>
            <a:off x="773722" y="3766625"/>
            <a:ext cx="88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Node 0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2D907827-E6D8-45B4-994C-4E1209250AAD}"/>
              </a:ext>
            </a:extLst>
          </p:cNvPr>
          <p:cNvSpPr txBox="1"/>
          <p:nvPr/>
        </p:nvSpPr>
        <p:spPr>
          <a:xfrm>
            <a:off x="743577" y="2792695"/>
            <a:ext cx="88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Node 1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8D5A2AE-DB0E-44BC-A391-C1DF0638FD68}"/>
              </a:ext>
            </a:extLst>
          </p:cNvPr>
          <p:cNvSpPr txBox="1"/>
          <p:nvPr/>
        </p:nvSpPr>
        <p:spPr>
          <a:xfrm>
            <a:off x="785776" y="1907859"/>
            <a:ext cx="88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Node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04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73</Words>
  <Application>Microsoft Office PowerPoint</Application>
  <PresentationFormat>寬螢幕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Feng-Cheng Yang</dc:creator>
  <cp:lastModifiedBy>Feng-Cheng Yang</cp:lastModifiedBy>
  <cp:revision>11</cp:revision>
  <dcterms:created xsi:type="dcterms:W3CDTF">2023-04-07T15:07:57Z</dcterms:created>
  <dcterms:modified xsi:type="dcterms:W3CDTF">2023-04-08T03:27:04Z</dcterms:modified>
</cp:coreProperties>
</file>