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9CB0BA-E9BD-4EC6-BB8E-88C9E2582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BD21489-A01C-4500-99E4-D0F7F8E98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44E8F3-4685-4ECC-B14E-B75966F34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338C-5D54-467B-87FE-765AF81A82C2}" type="datetimeFigureOut">
              <a:rPr lang="zh-TW" altLang="en-US" smtClean="0"/>
              <a:t>2023/5/12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3280A7-5CB4-4761-A47E-2A2DF1B20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188749-05DD-4BD2-BBA9-6B8D8AA7C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B6E6-C8C2-4A43-AB45-798F9FC2C2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72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E493D7-592C-48A5-8BE5-156F6A46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64EFDF4-8310-460A-A928-3BE2A09BB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B16E32-C284-4B74-9AB7-BDFB6DFED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338C-5D54-467B-87FE-765AF81A82C2}" type="datetimeFigureOut">
              <a:rPr lang="zh-TW" altLang="en-US" smtClean="0"/>
              <a:t>2023/5/12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134C90-E7B6-4285-94BE-72C09014C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E12939-11C5-4707-9F04-4D727994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B6E6-C8C2-4A43-AB45-798F9FC2C2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67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C4F80F6-4058-4BD1-99F4-5DEB7FB57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D041E94-2025-4C02-942C-A4F2A25C1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D61106-FABF-4829-8A27-E518E88BD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338C-5D54-467B-87FE-765AF81A82C2}" type="datetimeFigureOut">
              <a:rPr lang="zh-TW" altLang="en-US" smtClean="0"/>
              <a:t>2023/5/12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4BD13A-18B4-46D1-8BDE-6CF44516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F2BD3A-A5BF-4ADA-991D-FA56F5393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B6E6-C8C2-4A43-AB45-798F9FC2C2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130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1ABF74-71E4-4597-9A6A-BB17884CB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287FC4-2E96-40EA-AE6A-AA7FF76D6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9D4EFA-3E38-4A3D-8886-58F9EA73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338C-5D54-467B-87FE-765AF81A82C2}" type="datetimeFigureOut">
              <a:rPr lang="zh-TW" altLang="en-US" smtClean="0"/>
              <a:t>2023/5/12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D5945B-5C64-46F5-B22D-5BC9F8796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A6AACC-BA60-49FB-B2F4-637BC1289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B6E6-C8C2-4A43-AB45-798F9FC2C2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025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34C83A-95B7-4E1D-9BA2-68DB9D31F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94E773C-71A9-4820-8F23-04EE06A7A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1A02C9-0B2E-4093-8C8A-7458E97A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338C-5D54-467B-87FE-765AF81A82C2}" type="datetimeFigureOut">
              <a:rPr lang="zh-TW" altLang="en-US" smtClean="0"/>
              <a:t>2023/5/12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4595C1-DFE2-4B41-A067-9A5ED2F1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43A4FB-5B7F-486A-9033-2EE8030A8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B6E6-C8C2-4A43-AB45-798F9FC2C2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9058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21FCC7-4A38-480E-B5E9-047DA420F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EC61E4-0A47-4DA5-9121-5B3315EC0A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0A09EC3-A777-477C-9093-E5EF50512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FD2702-1F72-49CD-9751-BBB42F7ED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338C-5D54-467B-87FE-765AF81A82C2}" type="datetimeFigureOut">
              <a:rPr lang="zh-TW" altLang="en-US" smtClean="0"/>
              <a:t>2023/5/12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8263AB-5D24-4B6A-A79C-C8AC5BA5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8DE682-1D6D-4845-B0EB-B19B4C67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B6E6-C8C2-4A43-AB45-798F9FC2C2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90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2A72FE-B73F-46DA-AE61-7D1BD0B5E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C52DCA2-77AC-44D3-9F75-DA5F97F4D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ED98B2F-611D-4407-838C-A4AD95AE5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4B1A060-EF10-455E-B2EB-42727D6E0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4327472-7369-4530-A4B9-764FC2F399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574C991-8235-48CD-BFC1-54B954E33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338C-5D54-467B-87FE-765AF81A82C2}" type="datetimeFigureOut">
              <a:rPr lang="zh-TW" altLang="en-US" smtClean="0"/>
              <a:t>2023/5/12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A4DA1D5-5052-41CF-A6CC-C9B93710B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C777D53-499E-44F4-903C-C8FFC3DF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B6E6-C8C2-4A43-AB45-798F9FC2C2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781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DEB532-F7F9-440B-88A9-662C5B8BA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5F42D98-91CF-4498-BCC4-A8E49ABE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338C-5D54-467B-87FE-765AF81A82C2}" type="datetimeFigureOut">
              <a:rPr lang="zh-TW" altLang="en-US" smtClean="0"/>
              <a:t>2023/5/12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809DD4F-E0E9-40FC-BFCD-A50CE0765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2958F21-07AE-4761-9E2F-39916AD11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B6E6-C8C2-4A43-AB45-798F9FC2C2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53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60B0E6E-DBC1-4803-8301-6C19E7612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338C-5D54-467B-87FE-765AF81A82C2}" type="datetimeFigureOut">
              <a:rPr lang="zh-TW" altLang="en-US" smtClean="0"/>
              <a:t>2023/5/12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A50620C-2235-48E9-8530-F7B37583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16B269-6018-4AA0-8A14-E56D4A494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B6E6-C8C2-4A43-AB45-798F9FC2C2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368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4F1F7C-071D-425A-8EC4-944F4D100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21F574-54F2-4A7E-B339-2AEA43238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6886048-34CE-4018-878A-3C0D99EE8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C4348A-4659-4C98-8BAB-863CA9393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338C-5D54-467B-87FE-765AF81A82C2}" type="datetimeFigureOut">
              <a:rPr lang="zh-TW" altLang="en-US" smtClean="0"/>
              <a:t>2023/5/12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AE68C3-9B88-41B9-9767-1DBC4E81F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C374B1-3085-4485-AF2B-37DB6AA4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B6E6-C8C2-4A43-AB45-798F9FC2C2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712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FA9D04-8CD3-471B-9709-6E0A36F9C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551A543-3EE0-4509-AAFE-C21A797A8A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9FBB08C-46D9-4E4C-9866-FAF1E615A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A2C0C04-B14B-4545-8A5D-815DF9645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338C-5D54-467B-87FE-765AF81A82C2}" type="datetimeFigureOut">
              <a:rPr lang="zh-TW" altLang="en-US" smtClean="0"/>
              <a:t>2023/5/12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3F478A-1880-46CA-96E5-E41341F84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49F1775-3D41-4CAD-803D-2217ED7F2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B6E6-C8C2-4A43-AB45-798F9FC2C2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297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7E14FDF-9148-4E5B-A38F-2E0421A4A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7197B7-486A-466A-B1B8-7EF9E98FB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089DFC-B02A-40D0-8226-75E1D862A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8338C-5D54-467B-87FE-765AF81A82C2}" type="datetimeFigureOut">
              <a:rPr lang="zh-TW" altLang="en-US" smtClean="0"/>
              <a:t>2023/5/12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B71D8D-9548-45BE-9588-3C8AEDAB5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8817FD-D572-4BF4-BCFF-08F94F711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AB6E6-C8C2-4A43-AB45-798F9FC2C2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240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238A72FC-317E-45E3-ACF6-4B88471D0556}"/>
              </a:ext>
            </a:extLst>
          </p:cNvPr>
          <p:cNvGrpSpPr/>
          <p:nvPr/>
        </p:nvGrpSpPr>
        <p:grpSpPr>
          <a:xfrm>
            <a:off x="743577" y="1009843"/>
            <a:ext cx="10995395" cy="3551790"/>
            <a:chOff x="743577" y="1009843"/>
            <a:chExt cx="10995395" cy="3551790"/>
          </a:xfrm>
        </p:grpSpPr>
        <p:grpSp>
          <p:nvGrpSpPr>
            <p:cNvPr id="75" name="群組 74">
              <a:extLst>
                <a:ext uri="{FF2B5EF4-FFF2-40B4-BE49-F238E27FC236}">
                  <a16:creationId xmlns:a16="http://schemas.microsoft.com/office/drawing/2014/main" id="{6D3C94C7-4970-44BC-878D-D392BEAA5F66}"/>
                </a:ext>
              </a:extLst>
            </p:cNvPr>
            <p:cNvGrpSpPr/>
            <p:nvPr/>
          </p:nvGrpSpPr>
          <p:grpSpPr>
            <a:xfrm>
              <a:off x="1835769" y="1702235"/>
              <a:ext cx="9903203" cy="2550253"/>
              <a:chOff x="696286" y="1364610"/>
              <a:chExt cx="9903203" cy="2550253"/>
            </a:xfrm>
          </p:grpSpPr>
          <p:cxnSp>
            <p:nvCxnSpPr>
              <p:cNvPr id="5" name="直線接點 4">
                <a:extLst>
                  <a:ext uri="{FF2B5EF4-FFF2-40B4-BE49-F238E27FC236}">
                    <a16:creationId xmlns:a16="http://schemas.microsoft.com/office/drawing/2014/main" id="{B47E48F9-7ECC-4153-8FA4-DD8EC224A9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286" y="1364610"/>
                <a:ext cx="0" cy="255025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接點 5">
                <a:extLst>
                  <a:ext uri="{FF2B5EF4-FFF2-40B4-BE49-F238E27FC236}">
                    <a16:creationId xmlns:a16="http://schemas.microsoft.com/office/drawing/2014/main" id="{B9E2BC10-B569-4A39-9582-E1CAEF3426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811" y="1364610"/>
                <a:ext cx="0" cy="25502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接點 6">
                <a:extLst>
                  <a:ext uri="{FF2B5EF4-FFF2-40B4-BE49-F238E27FC236}">
                    <a16:creationId xmlns:a16="http://schemas.microsoft.com/office/drawing/2014/main" id="{C3E5105E-0FE7-4E1C-90E0-4600DF69A1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6861" y="1364610"/>
                <a:ext cx="0" cy="25502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0EB405D0-C12C-4197-840B-07BACAB8AD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7436" y="1364610"/>
                <a:ext cx="0" cy="25502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接點 8">
                <a:extLst>
                  <a:ext uri="{FF2B5EF4-FFF2-40B4-BE49-F238E27FC236}">
                    <a16:creationId xmlns:a16="http://schemas.microsoft.com/office/drawing/2014/main" id="{3323D169-392B-4B6B-BFF5-F6DD02457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1536" y="1364610"/>
                <a:ext cx="0" cy="255025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C41EA7BD-14D2-4BC2-B757-EB9667E57C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9161" y="1364610"/>
                <a:ext cx="0" cy="2550253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>
                <a:extLst>
                  <a:ext uri="{FF2B5EF4-FFF2-40B4-BE49-F238E27FC236}">
                    <a16:creationId xmlns:a16="http://schemas.microsoft.com/office/drawing/2014/main" id="{2E3D49E3-EF72-4310-8FE1-F802DA832A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10311" y="1364610"/>
                <a:ext cx="0" cy="25502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>
                <a:extLst>
                  <a:ext uri="{FF2B5EF4-FFF2-40B4-BE49-F238E27FC236}">
                    <a16:creationId xmlns:a16="http://schemas.microsoft.com/office/drawing/2014/main" id="{FD2B05C2-61B2-4250-B894-1C22218F4F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1461" y="1364610"/>
                <a:ext cx="0" cy="25502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>
                <a:extLst>
                  <a:ext uri="{FF2B5EF4-FFF2-40B4-BE49-F238E27FC236}">
                    <a16:creationId xmlns:a16="http://schemas.microsoft.com/office/drawing/2014/main" id="{F4C2B824-D974-4BE0-A809-F3E132BBB0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32611" y="1364610"/>
                <a:ext cx="0" cy="25502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接點 13">
                <a:extLst>
                  <a:ext uri="{FF2B5EF4-FFF2-40B4-BE49-F238E27FC236}">
                    <a16:creationId xmlns:a16="http://schemas.microsoft.com/office/drawing/2014/main" id="{51C9DBE5-BD43-42C4-B569-2C8F74B209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3761" y="1364610"/>
                <a:ext cx="0" cy="25502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>
                <a:extLst>
                  <a:ext uri="{FF2B5EF4-FFF2-40B4-BE49-F238E27FC236}">
                    <a16:creationId xmlns:a16="http://schemas.microsoft.com/office/drawing/2014/main" id="{C7E3327E-D8E8-4701-999C-A8539FA1C6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336" y="1364610"/>
                <a:ext cx="0" cy="25502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>
                <a:extLst>
                  <a:ext uri="{FF2B5EF4-FFF2-40B4-BE49-F238E27FC236}">
                    <a16:creationId xmlns:a16="http://schemas.microsoft.com/office/drawing/2014/main" id="{1AF1184B-A0A5-499A-8C9A-BC3B221F10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0386" y="1364610"/>
                <a:ext cx="0" cy="25502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0D11D1BB-970B-4B7D-A761-9ED0E202D0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0961" y="1364610"/>
                <a:ext cx="0" cy="25502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E60B7BCD-F39C-4C70-B477-1D594A538F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5061" y="1364610"/>
                <a:ext cx="0" cy="25502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3BDADDBB-A326-410C-9994-884504C691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686" y="1364610"/>
                <a:ext cx="0" cy="25502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B0C737D8-7445-4007-BEEA-949CC52A57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3836" y="1364610"/>
                <a:ext cx="0" cy="25502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E7BE1E60-DF7C-44C0-8603-97FC2786D7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4986" y="1364610"/>
                <a:ext cx="0" cy="25502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44BD2308-07B4-459D-B9B2-73815D6C8B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6136" y="1364610"/>
                <a:ext cx="0" cy="25502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015416FA-94E7-48F1-8CF9-BC38E9BC3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7286" y="1364610"/>
                <a:ext cx="0" cy="255025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接點 23">
                <a:extLst>
                  <a:ext uri="{FF2B5EF4-FFF2-40B4-BE49-F238E27FC236}">
                    <a16:creationId xmlns:a16="http://schemas.microsoft.com/office/drawing/2014/main" id="{B7CDFEBC-9FB4-4A5F-8370-E76045B8D0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54911" y="1364610"/>
                <a:ext cx="0" cy="2550253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>
                <a:extLst>
                  <a:ext uri="{FF2B5EF4-FFF2-40B4-BE49-F238E27FC236}">
                    <a16:creationId xmlns:a16="http://schemas.microsoft.com/office/drawing/2014/main" id="{F4385F7A-B1B0-4388-BB14-F70C2F8A6F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3911" y="1364610"/>
                <a:ext cx="0" cy="2550253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14465FE1-2DBD-4774-8B4D-9B395FABEC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4486" y="1364610"/>
                <a:ext cx="0" cy="25502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97D489CD-EFAD-43BA-8925-3BA797033B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586" y="1364610"/>
                <a:ext cx="0" cy="25502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DCE60FD4-4160-477B-A428-4CFF0C9107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36211" y="1364610"/>
                <a:ext cx="0" cy="25502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13619D96-A39F-4175-B1F2-981E2509E3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7361" y="1364610"/>
                <a:ext cx="0" cy="25502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0890125E-0C3C-4343-947B-BD57D8D5E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8511" y="1364610"/>
                <a:ext cx="0" cy="25502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DA662734-7D1F-47A0-AE4E-B4E74CB059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9661" y="1364610"/>
                <a:ext cx="0" cy="2550253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718466AE-F3DB-4B16-9E17-6D9BBB5BFB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80811" y="1364610"/>
                <a:ext cx="0" cy="25502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355BCE3C-8290-4F99-A342-F5AEE1DE87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98436" y="1364610"/>
                <a:ext cx="0" cy="25502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93880C88-CB16-4133-900C-6C6D9755F0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72536" y="1364610"/>
                <a:ext cx="0" cy="255025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648865E6-CB09-4B38-BD77-A401D7D6B4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8011" y="1364610"/>
                <a:ext cx="0" cy="25502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>
                <a:extLst>
                  <a:ext uri="{FF2B5EF4-FFF2-40B4-BE49-F238E27FC236}">
                    <a16:creationId xmlns:a16="http://schemas.microsoft.com/office/drawing/2014/main" id="{37BA1C1B-B219-4A03-88AB-553A65D5F7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2111" y="1364610"/>
                <a:ext cx="0" cy="25502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B1A4FD93-79DC-4DB2-A983-0AAC16C0B8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9736" y="1364610"/>
                <a:ext cx="0" cy="25502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>
                <a:extLst>
                  <a:ext uri="{FF2B5EF4-FFF2-40B4-BE49-F238E27FC236}">
                    <a16:creationId xmlns:a16="http://schemas.microsoft.com/office/drawing/2014/main" id="{D6946B76-E497-460C-9A80-1A0660BBCC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0886" y="1364610"/>
                <a:ext cx="0" cy="25502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>
                <a:extLst>
                  <a:ext uri="{FF2B5EF4-FFF2-40B4-BE49-F238E27FC236}">
                    <a16:creationId xmlns:a16="http://schemas.microsoft.com/office/drawing/2014/main" id="{C06AF0A7-178C-4F8A-9282-00D73FEEFF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2036" y="1364610"/>
                <a:ext cx="0" cy="255025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>
                <a:extLst>
                  <a:ext uri="{FF2B5EF4-FFF2-40B4-BE49-F238E27FC236}">
                    <a16:creationId xmlns:a16="http://schemas.microsoft.com/office/drawing/2014/main" id="{8C988D7C-B391-45A0-BE2F-8BD8B5806B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3186" y="1364610"/>
                <a:ext cx="0" cy="25502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0">
                <a:extLst>
                  <a:ext uri="{FF2B5EF4-FFF2-40B4-BE49-F238E27FC236}">
                    <a16:creationId xmlns:a16="http://schemas.microsoft.com/office/drawing/2014/main" id="{B4EB967B-32F1-4B6E-B141-2CFC65F18F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4336" y="1364610"/>
                <a:ext cx="0" cy="25502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>
                <a:extLst>
                  <a:ext uri="{FF2B5EF4-FFF2-40B4-BE49-F238E27FC236}">
                    <a16:creationId xmlns:a16="http://schemas.microsoft.com/office/drawing/2014/main" id="{41864E55-5E05-4521-BA74-3EEC597D1F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1961" y="1364610"/>
                <a:ext cx="0" cy="25502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>
                <a:extLst>
                  <a:ext uri="{FF2B5EF4-FFF2-40B4-BE49-F238E27FC236}">
                    <a16:creationId xmlns:a16="http://schemas.microsoft.com/office/drawing/2014/main" id="{AE337A78-C239-4047-8314-DD714CF8BB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6061" y="1364610"/>
                <a:ext cx="0" cy="25502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B767294B-FF7B-4536-A0F1-6FB7A9CC2B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46636" y="1364610"/>
                <a:ext cx="0" cy="25502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>
                <a:extLst>
                  <a:ext uri="{FF2B5EF4-FFF2-40B4-BE49-F238E27FC236}">
                    <a16:creationId xmlns:a16="http://schemas.microsoft.com/office/drawing/2014/main" id="{37E281E0-E8D8-4FDF-B558-995C6636E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5636" y="1364610"/>
                <a:ext cx="0" cy="25502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BA14C533-AB18-4E39-A0C9-465A1D4782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3261" y="1364610"/>
                <a:ext cx="0" cy="25502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>
                <a:extLst>
                  <a:ext uri="{FF2B5EF4-FFF2-40B4-BE49-F238E27FC236}">
                    <a16:creationId xmlns:a16="http://schemas.microsoft.com/office/drawing/2014/main" id="{C065A1E3-7619-4BE5-9818-4132190B33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84411" y="1364610"/>
                <a:ext cx="0" cy="2550253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>
                <a:extLst>
                  <a:ext uri="{FF2B5EF4-FFF2-40B4-BE49-F238E27FC236}">
                    <a16:creationId xmlns:a16="http://schemas.microsoft.com/office/drawing/2014/main" id="{73EA3595-02EB-4ACB-987F-1B7D5366B1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5561" y="1364610"/>
                <a:ext cx="0" cy="25502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>
                <a:extLst>
                  <a:ext uri="{FF2B5EF4-FFF2-40B4-BE49-F238E27FC236}">
                    <a16:creationId xmlns:a16="http://schemas.microsoft.com/office/drawing/2014/main" id="{4C893585-7D69-4B55-8471-6A48743E70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6711" y="1364610"/>
                <a:ext cx="0" cy="25502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>
                <a:extLst>
                  <a:ext uri="{FF2B5EF4-FFF2-40B4-BE49-F238E27FC236}">
                    <a16:creationId xmlns:a16="http://schemas.microsoft.com/office/drawing/2014/main" id="{3C2D5EF4-40B5-4A87-89E3-AEA85C4A2D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7861" y="1364610"/>
                <a:ext cx="0" cy="25502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>
                <a:extLst>
                  <a:ext uri="{FF2B5EF4-FFF2-40B4-BE49-F238E27FC236}">
                    <a16:creationId xmlns:a16="http://schemas.microsoft.com/office/drawing/2014/main" id="{77158731-34C4-4171-B1FB-62A2C4EC4B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85486" y="1364610"/>
                <a:ext cx="0" cy="25502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>
                <a:extLst>
                  <a:ext uri="{FF2B5EF4-FFF2-40B4-BE49-F238E27FC236}">
                    <a16:creationId xmlns:a16="http://schemas.microsoft.com/office/drawing/2014/main" id="{A63C62E7-5346-4E0F-B284-5FCBC46FB7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9586" y="1364610"/>
                <a:ext cx="0" cy="25502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C48E778A-D1DF-490F-A4C2-2F042A12EE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90161" y="1364610"/>
                <a:ext cx="0" cy="2550253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1CF92693-4411-4A7F-A145-A816E0CACF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7211" y="1364610"/>
                <a:ext cx="0" cy="25502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>
                <a:extLst>
                  <a:ext uri="{FF2B5EF4-FFF2-40B4-BE49-F238E27FC236}">
                    <a16:creationId xmlns:a16="http://schemas.microsoft.com/office/drawing/2014/main" id="{C4684A2B-A61F-47A7-AF61-1D3ED48B39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786" y="1364610"/>
                <a:ext cx="0" cy="255025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>
                <a:extLst>
                  <a:ext uri="{FF2B5EF4-FFF2-40B4-BE49-F238E27FC236}">
                    <a16:creationId xmlns:a16="http://schemas.microsoft.com/office/drawing/2014/main" id="{077CF696-BB7B-45C3-8B72-911AB05DAD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27936" y="1364610"/>
                <a:ext cx="0" cy="25502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>
                <a:extLst>
                  <a:ext uri="{FF2B5EF4-FFF2-40B4-BE49-F238E27FC236}">
                    <a16:creationId xmlns:a16="http://schemas.microsoft.com/office/drawing/2014/main" id="{4C6793E7-78F8-470D-B1F4-D58D80E500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9086" y="1364610"/>
                <a:ext cx="0" cy="25502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接點 57">
                <a:extLst>
                  <a:ext uri="{FF2B5EF4-FFF2-40B4-BE49-F238E27FC236}">
                    <a16:creationId xmlns:a16="http://schemas.microsoft.com/office/drawing/2014/main" id="{9B06868F-7927-4C50-A9FD-D4AD6278A6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0236" y="1364610"/>
                <a:ext cx="0" cy="25502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6757BF29-5DF0-4D18-9ED4-F27820A43E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11386" y="1364610"/>
                <a:ext cx="0" cy="25502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4A2CCEAB-6A44-4216-8C35-694B83A6F3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9011" y="1364610"/>
                <a:ext cx="0" cy="25502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接點 60">
                <a:extLst>
                  <a:ext uri="{FF2B5EF4-FFF2-40B4-BE49-F238E27FC236}">
                    <a16:creationId xmlns:a16="http://schemas.microsoft.com/office/drawing/2014/main" id="{4C37423D-EB52-401D-9C0A-609AFDBEC9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3111" y="1364610"/>
                <a:ext cx="0" cy="25502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接點 61">
                <a:extLst>
                  <a:ext uri="{FF2B5EF4-FFF2-40B4-BE49-F238E27FC236}">
                    <a16:creationId xmlns:a16="http://schemas.microsoft.com/office/drawing/2014/main" id="{394A5EB2-2FFF-4248-BF49-736DF3FCA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3686" y="1364610"/>
                <a:ext cx="0" cy="25502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接點 62">
                <a:extLst>
                  <a:ext uri="{FF2B5EF4-FFF2-40B4-BE49-F238E27FC236}">
                    <a16:creationId xmlns:a16="http://schemas.microsoft.com/office/drawing/2014/main" id="{EB0C1B6B-CDB1-4AFD-BE00-FA879BDB4A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20736" y="1364610"/>
                <a:ext cx="0" cy="25502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接點 63">
                <a:extLst>
                  <a:ext uri="{FF2B5EF4-FFF2-40B4-BE49-F238E27FC236}">
                    <a16:creationId xmlns:a16="http://schemas.microsoft.com/office/drawing/2014/main" id="{6F52AFF3-4C53-48E0-B8F2-B0D73F11E1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64261" y="1364610"/>
                <a:ext cx="0" cy="25502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接點 64">
                <a:extLst>
                  <a:ext uri="{FF2B5EF4-FFF2-40B4-BE49-F238E27FC236}">
                    <a16:creationId xmlns:a16="http://schemas.microsoft.com/office/drawing/2014/main" id="{3CB93AE4-2DCE-4239-94D7-C105DAAB3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7786" y="1364610"/>
                <a:ext cx="0" cy="255025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接點 65">
                <a:extLst>
                  <a:ext uri="{FF2B5EF4-FFF2-40B4-BE49-F238E27FC236}">
                    <a16:creationId xmlns:a16="http://schemas.microsoft.com/office/drawing/2014/main" id="{FEF81509-5B83-4B8C-B90F-150B8B211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1311" y="1364610"/>
                <a:ext cx="0" cy="25502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接點 66">
                <a:extLst>
                  <a:ext uri="{FF2B5EF4-FFF2-40B4-BE49-F238E27FC236}">
                    <a16:creationId xmlns:a16="http://schemas.microsoft.com/office/drawing/2014/main" id="{AFE2F7EC-DB3F-4A64-AD41-53F9F31F5E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94836" y="1364610"/>
                <a:ext cx="0" cy="25502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95625BEB-030D-470B-ADC7-2D677A0520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38361" y="1364610"/>
                <a:ext cx="0" cy="25502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接點 68">
                <a:extLst>
                  <a:ext uri="{FF2B5EF4-FFF2-40B4-BE49-F238E27FC236}">
                    <a16:creationId xmlns:a16="http://schemas.microsoft.com/office/drawing/2014/main" id="{39B6C562-FE0A-49C6-8A75-1CE14ECA16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81886" y="1364610"/>
                <a:ext cx="0" cy="25502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接點 69">
                <a:extLst>
                  <a:ext uri="{FF2B5EF4-FFF2-40B4-BE49-F238E27FC236}">
                    <a16:creationId xmlns:a16="http://schemas.microsoft.com/office/drawing/2014/main" id="{B36933DE-A41D-480C-820C-3E07296D92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25411" y="1364610"/>
                <a:ext cx="0" cy="2550253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接點 70">
                <a:extLst>
                  <a:ext uri="{FF2B5EF4-FFF2-40B4-BE49-F238E27FC236}">
                    <a16:creationId xmlns:a16="http://schemas.microsoft.com/office/drawing/2014/main" id="{48141843-4838-4899-A966-3F1C82154E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68936" y="1364610"/>
                <a:ext cx="0" cy="25502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接點 71">
                <a:extLst>
                  <a:ext uri="{FF2B5EF4-FFF2-40B4-BE49-F238E27FC236}">
                    <a16:creationId xmlns:a16="http://schemas.microsoft.com/office/drawing/2014/main" id="{C77C7DE6-BB7F-40E8-9D5B-6B853B06E7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12461" y="1364610"/>
                <a:ext cx="0" cy="25502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接點 72">
                <a:extLst>
                  <a:ext uri="{FF2B5EF4-FFF2-40B4-BE49-F238E27FC236}">
                    <a16:creationId xmlns:a16="http://schemas.microsoft.com/office/drawing/2014/main" id="{AD6CEE72-4E47-493D-92B4-6ACD142E10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55986" y="1364610"/>
                <a:ext cx="0" cy="25502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71B58799-5602-4C47-B209-EE3C988698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99489" y="1364610"/>
                <a:ext cx="0" cy="25502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CA83BFA2-BF84-412E-AA1A-167C44FA2056}"/>
                </a:ext>
              </a:extLst>
            </p:cNvPr>
            <p:cNvSpPr/>
            <p:nvPr/>
          </p:nvSpPr>
          <p:spPr>
            <a:xfrm>
              <a:off x="3270997" y="3622232"/>
              <a:ext cx="1004674" cy="61748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0,0,0,1,2</a:t>
              </a:r>
            </a:p>
            <a:p>
              <a:pPr algn="ctr"/>
              <a:r>
                <a:rPr lang="en-US" altLang="zh-TW" sz="9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10-17 (7)</a:t>
              </a:r>
              <a:endParaRPr lang="zh-TW" altLang="en-US" sz="900" dirty="0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FAE398E3-7663-48D7-855A-0FC9B4C85692}"/>
                </a:ext>
              </a:extLst>
            </p:cNvPr>
            <p:cNvSpPr/>
            <p:nvPr/>
          </p:nvSpPr>
          <p:spPr>
            <a:xfrm>
              <a:off x="4283609" y="2746842"/>
              <a:ext cx="1004674" cy="63949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0,1,1,0,1</a:t>
              </a:r>
            </a:p>
            <a:p>
              <a:pPr algn="ctr"/>
              <a:r>
                <a:rPr lang="en-US" altLang="zh-TW" sz="9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17-24(7)</a:t>
              </a:r>
              <a:endParaRPr lang="zh-TW" altLang="en-US" sz="900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DF16CE20-8017-4741-A471-616AC5FAD42C}"/>
                </a:ext>
              </a:extLst>
            </p:cNvPr>
            <p:cNvSpPr/>
            <p:nvPr/>
          </p:nvSpPr>
          <p:spPr>
            <a:xfrm>
              <a:off x="7134194" y="1751864"/>
              <a:ext cx="1447250" cy="7094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0,2,2,2,3 </a:t>
              </a:r>
            </a:p>
            <a:p>
              <a:pPr algn="ctr"/>
              <a:r>
                <a:rPr lang="en-US" altLang="zh-TW" sz="9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37-47-(10)</a:t>
              </a:r>
              <a:endParaRPr lang="zh-TW" altLang="en-US" sz="900" dirty="0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BA533CEC-3EE1-41BF-9756-5323968B621C}"/>
                </a:ext>
              </a:extLst>
            </p:cNvPr>
            <p:cNvSpPr/>
            <p:nvPr/>
          </p:nvSpPr>
          <p:spPr>
            <a:xfrm>
              <a:off x="5871995" y="3635005"/>
              <a:ext cx="2278874" cy="61748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1,1,0,4,1</a:t>
              </a:r>
            </a:p>
            <a:p>
              <a:pPr algn="ctr"/>
              <a:r>
                <a:rPr lang="en-US" altLang="zh-TW" sz="9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28-44 (16)</a:t>
              </a:r>
              <a:endParaRPr lang="zh-TW" altLang="en-US" sz="900" dirty="0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20096F10-B6FB-49AC-86E4-9F2CEEA16721}"/>
                </a:ext>
              </a:extLst>
            </p:cNvPr>
            <p:cNvSpPr/>
            <p:nvPr/>
          </p:nvSpPr>
          <p:spPr>
            <a:xfrm>
              <a:off x="4135820" y="1751864"/>
              <a:ext cx="1736175" cy="63949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1,0,2,3,1</a:t>
              </a:r>
            </a:p>
            <a:p>
              <a:pPr algn="ctr"/>
              <a:r>
                <a:rPr lang="en-US" altLang="zh-TW" sz="9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16-28 (12)</a:t>
              </a:r>
              <a:endParaRPr lang="zh-TW" altLang="en-US" sz="900" dirty="0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3AE2DD38-B93E-4AA0-B44F-E032CDB6FA40}"/>
                </a:ext>
              </a:extLst>
            </p:cNvPr>
            <p:cNvSpPr/>
            <p:nvPr/>
          </p:nvSpPr>
          <p:spPr>
            <a:xfrm>
              <a:off x="4801901" y="3730318"/>
              <a:ext cx="851902" cy="39745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0 &lt;2-4&gt;</a:t>
              </a:r>
            </a:p>
            <a:p>
              <a:pPr algn="ctr"/>
              <a:r>
                <a:rPr lang="en-US" altLang="zh-TW" sz="9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(6)</a:t>
              </a:r>
              <a:endParaRPr lang="zh-TW" altLang="en-US" sz="900" dirty="0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02AE458A-888E-44BE-9187-BAF5B788C4F3}"/>
                </a:ext>
              </a:extLst>
            </p:cNvPr>
            <p:cNvSpPr/>
            <p:nvPr/>
          </p:nvSpPr>
          <p:spPr>
            <a:xfrm>
              <a:off x="5859994" y="1907859"/>
              <a:ext cx="1274199" cy="39745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2 &lt;1-2&gt;</a:t>
              </a:r>
            </a:p>
            <a:p>
              <a:pPr algn="ctr"/>
              <a:r>
                <a:rPr lang="en-US" altLang="zh-TW" sz="9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(9)</a:t>
              </a:r>
              <a:endParaRPr lang="zh-TW" altLang="en-US" sz="900" dirty="0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CB8120F6-B6E9-4C20-8441-CCAC1FBC0E13}"/>
                </a:ext>
              </a:extLst>
            </p:cNvPr>
            <p:cNvSpPr/>
            <p:nvPr/>
          </p:nvSpPr>
          <p:spPr>
            <a:xfrm>
              <a:off x="1822302" y="3732244"/>
              <a:ext cx="1435781" cy="39745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0 &lt;0-1&gt;</a:t>
              </a:r>
            </a:p>
            <a:p>
              <a:pPr algn="ctr"/>
              <a:r>
                <a:rPr lang="en-US" altLang="zh-TW" sz="9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(10)</a:t>
              </a:r>
              <a:endParaRPr lang="zh-TW" altLang="en-US" sz="900" dirty="0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B15A1476-3325-45AF-8F28-F5DE0663C11E}"/>
                </a:ext>
              </a:extLst>
            </p:cNvPr>
            <p:cNvSpPr/>
            <p:nvPr/>
          </p:nvSpPr>
          <p:spPr>
            <a:xfrm>
              <a:off x="1822302" y="1872881"/>
              <a:ext cx="2313518" cy="39745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2 &lt;0-3&gt;</a:t>
              </a:r>
            </a:p>
            <a:p>
              <a:pPr algn="ctr"/>
              <a:r>
                <a:rPr lang="en-US" altLang="zh-TW" sz="9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(16)</a:t>
              </a:r>
              <a:endParaRPr lang="zh-TW" altLang="en-US" sz="900" dirty="0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D4E17377-48B4-44DD-A2CF-0FD92588B12C}"/>
                </a:ext>
              </a:extLst>
            </p:cNvPr>
            <p:cNvSpPr/>
            <p:nvPr/>
          </p:nvSpPr>
          <p:spPr>
            <a:xfrm>
              <a:off x="1943650" y="2787448"/>
              <a:ext cx="697128" cy="39745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1 &lt;0-0&gt; (0)</a:t>
              </a:r>
              <a:endParaRPr lang="zh-TW" altLang="en-US" sz="900" dirty="0"/>
            </a:p>
          </p:txBody>
        </p: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F2787DD8-B2EA-49F3-B9DB-A7FB028809EA}"/>
                </a:ext>
              </a:extLst>
            </p:cNvPr>
            <p:cNvSpPr txBox="1"/>
            <p:nvPr/>
          </p:nvSpPr>
          <p:spPr>
            <a:xfrm>
              <a:off x="5791397" y="1009843"/>
              <a:ext cx="12360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dirty="0"/>
                <a:t>FTNSP001</a:t>
              </a:r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A093C923-43A5-44D4-9690-70757CDF791C}"/>
                </a:ext>
              </a:extLst>
            </p:cNvPr>
            <p:cNvSpPr txBox="1"/>
            <p:nvPr/>
          </p:nvSpPr>
          <p:spPr>
            <a:xfrm>
              <a:off x="773722" y="3766625"/>
              <a:ext cx="88955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Node 0</a:t>
              </a:r>
              <a:endParaRPr lang="zh-TW" altLang="en-US" dirty="0"/>
            </a:p>
          </p:txBody>
        </p: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2D907827-E6D8-45B4-994C-4E1209250AAD}"/>
                </a:ext>
              </a:extLst>
            </p:cNvPr>
            <p:cNvSpPr txBox="1"/>
            <p:nvPr/>
          </p:nvSpPr>
          <p:spPr>
            <a:xfrm>
              <a:off x="743577" y="2792695"/>
              <a:ext cx="88955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Node 1</a:t>
              </a:r>
              <a:endParaRPr lang="zh-TW" altLang="en-US" dirty="0"/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F8D5A2AE-DB0E-44BC-A391-C1DF0638FD68}"/>
                </a:ext>
              </a:extLst>
            </p:cNvPr>
            <p:cNvSpPr txBox="1"/>
            <p:nvPr/>
          </p:nvSpPr>
          <p:spPr>
            <a:xfrm>
              <a:off x="785776" y="1907859"/>
              <a:ext cx="88955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Node 2</a:t>
              </a:r>
              <a:endParaRPr lang="zh-TW" altLang="en-US" dirty="0"/>
            </a:p>
          </p:txBody>
        </p: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00891B7E-6FCF-4E24-BE5E-4776207795F4}"/>
                </a:ext>
              </a:extLst>
            </p:cNvPr>
            <p:cNvSpPr txBox="1"/>
            <p:nvPr/>
          </p:nvSpPr>
          <p:spPr>
            <a:xfrm>
              <a:off x="3099091" y="4284634"/>
              <a:ext cx="45897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/>
                <a:t>10</a:t>
              </a:r>
              <a:endParaRPr lang="zh-TW" altLang="en-US" sz="1200" dirty="0"/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54E4FFBA-B1A2-441B-A06E-40196B75D936}"/>
                </a:ext>
              </a:extLst>
            </p:cNvPr>
            <p:cNvSpPr txBox="1"/>
            <p:nvPr/>
          </p:nvSpPr>
          <p:spPr>
            <a:xfrm>
              <a:off x="4554830" y="4284634"/>
              <a:ext cx="45897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/>
                <a:t>20</a:t>
              </a:r>
              <a:endParaRPr lang="zh-TW" altLang="en-US" sz="1200" dirty="0"/>
            </a:p>
          </p:txBody>
        </p:sp>
        <p:sp>
          <p:nvSpPr>
            <p:cNvPr id="93" name="文字方塊 92">
              <a:extLst>
                <a:ext uri="{FF2B5EF4-FFF2-40B4-BE49-F238E27FC236}">
                  <a16:creationId xmlns:a16="http://schemas.microsoft.com/office/drawing/2014/main" id="{C9D85A76-AA21-434A-B728-71DA79A68BD3}"/>
                </a:ext>
              </a:extLst>
            </p:cNvPr>
            <p:cNvSpPr txBox="1"/>
            <p:nvPr/>
          </p:nvSpPr>
          <p:spPr>
            <a:xfrm>
              <a:off x="5942675" y="4284634"/>
              <a:ext cx="45897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/>
                <a:t>30</a:t>
              </a:r>
              <a:endParaRPr lang="zh-TW" altLang="en-US" sz="1200" dirty="0"/>
            </a:p>
          </p:txBody>
        </p:sp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013E910E-81A1-42E6-942E-DBDB09088F30}"/>
                </a:ext>
              </a:extLst>
            </p:cNvPr>
            <p:cNvSpPr txBox="1"/>
            <p:nvPr/>
          </p:nvSpPr>
          <p:spPr>
            <a:xfrm>
              <a:off x="7398414" y="4284634"/>
              <a:ext cx="45897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/>
                <a:t>40</a:t>
              </a:r>
              <a:endParaRPr lang="zh-TW" altLang="en-US" sz="1200" dirty="0"/>
            </a:p>
          </p:txBody>
        </p:sp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41D325D6-B08B-4C83-92B3-C5FFCD538B16}"/>
                </a:ext>
              </a:extLst>
            </p:cNvPr>
            <p:cNvSpPr txBox="1"/>
            <p:nvPr/>
          </p:nvSpPr>
          <p:spPr>
            <a:xfrm>
              <a:off x="8840091" y="4284634"/>
              <a:ext cx="45897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/>
                <a:t>50</a:t>
              </a:r>
              <a:endParaRPr lang="zh-TW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30493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78</Words>
  <Application>Microsoft Office PowerPoint</Application>
  <PresentationFormat>寬螢幕</PresentationFormat>
  <Paragraphs>28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Feng-Cheng Yang</dc:creator>
  <cp:lastModifiedBy>Feng-Cheng Yang</cp:lastModifiedBy>
  <cp:revision>12</cp:revision>
  <dcterms:created xsi:type="dcterms:W3CDTF">2023-04-07T15:07:57Z</dcterms:created>
  <dcterms:modified xsi:type="dcterms:W3CDTF">2023-05-12T10:52:15Z</dcterms:modified>
</cp:coreProperties>
</file>