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</p:sldIdLst>
  <p:sldSz cx="18288000" cy="10287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DM Sans" panose="020B0604020202020204" charset="0"/>
      <p:regular r:id="rId12"/>
    </p:embeddedFont>
    <p:embeddedFont>
      <p:font typeface="DM Sans Bold" panose="020B0604020202020204" charset="0"/>
      <p:regular r:id="rId13"/>
    </p:embeddedFont>
    <p:embeddedFont>
      <p:font typeface="Open Sans" panose="020B0606030504020204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78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07:51:44.95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834 298,'0'-1,"1"-1,-1 1,0-1,1 1,0 0,-1-1,1 1,0 0,0-1,0 1,0 0,0 0,0 0,0 0,0 0,0 0,0 0,0 0,1 1,-1-1,0 0,1 1,-1-1,1 1,-1-1,1 1,1-1,45-7,-43 7,94-5,116 6,-85 2,192-2,-300-1,1-1,-1-2,36-9,33-6,18-2,-76 13,1 1,38-2,-25 5,55-13,-55 8,53-3,-39 5,92-22,-130 24,-23 5,0 0,0 0,0 0,0 0,0 0,0 0,0 0,0 0,0 0,0 0,0 0,0 0,0 0,0 0,0 0,0-1,0 1,0 0,0 0,0 0,0 0,0 0,0 0,0 0,0 0,0 0,0 0,0 0,0 0,0 0,0 0,0-1,0 1,0 0,-16-1,-25-1,-694 4,709-1,1 2,-1 1,-33 9,29-6,-58 7,-282-11,190-5,-903 2,2213 0,-1094-2,0-1,53-14,-46 9,50-4,8 9,-57 3,-1-2,65-11,-62 4,61-22,-85 24,0 1,0 1,0 1,30-2,90 5,-114 1,9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07:54:12.690"/>
    </inkml:context>
    <inkml:brush xml:id="br0">
      <inkml:brushProperty name="width" value="0.025" units="cm"/>
      <inkml:brushProperty name="height" value="0.025" units="cm"/>
      <inkml:brushProperty name="color" value="#F6630D"/>
      <inkml:brushProperty name="ignorePressure" value="1"/>
    </inkml:brush>
  </inkml:definitions>
  <inkml:trace contextRef="#ctx0" brushRef="#br0">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07:54:14.594"/>
    </inkml:context>
    <inkml:brush xml:id="br0">
      <inkml:brushProperty name="width" value="0.025" units="cm"/>
      <inkml:brushProperty name="height" value="0.025" units="cm"/>
      <inkml:brushProperty name="color" value="#F6630D"/>
      <inkml:brushProperty name="ignorePressure" value="1"/>
    </inkml:brush>
  </inkml:definitions>
  <inkml:trace contextRef="#ctx0" brushRef="#br0">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07:54:29.155"/>
    </inkml:context>
    <inkml:brush xml:id="br0">
      <inkml:brushProperty name="width" value="0.025" units="cm"/>
      <inkml:brushProperty name="height" value="0.025" units="cm"/>
      <inkml:brushProperty name="color" value="#F6630D"/>
      <inkml:brushProperty name="ignorePressure" value="1"/>
    </inkml:brush>
  </inkml:definitions>
  <inkml:trace contextRef="#ctx0" brushRef="#br0">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07:54:29.573"/>
    </inkml:context>
    <inkml:brush xml:id="br0">
      <inkml:brushProperty name="width" value="0.025" units="cm"/>
      <inkml:brushProperty name="height" value="0.025" units="cm"/>
      <inkml:brushProperty name="color" value="#F6630D"/>
      <inkml:brushProperty name="ignorePressure" value="1"/>
    </inkml:brush>
  </inkml:definitions>
  <inkml:trace contextRef="#ctx0" brushRef="#br0">43 1,'0'7,"-7"9,-10 3,-1-3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07:54:30.091"/>
    </inkml:context>
    <inkml:brush xml:id="br0">
      <inkml:brushProperty name="width" value="0.025" units="cm"/>
      <inkml:brushProperty name="height" value="0.025" units="cm"/>
      <inkml:brushProperty name="color" value="#F6630D"/>
      <inkml:brushProperty name="ignorePressure" value="1"/>
    </inkml:brush>
  </inkml:definitions>
  <inkml:trace contextRef="#ctx0" brushRef="#br0">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07:54:30.423"/>
    </inkml:context>
    <inkml:brush xml:id="br0">
      <inkml:brushProperty name="width" value="0.025" units="cm"/>
      <inkml:brushProperty name="height" value="0.025" units="cm"/>
      <inkml:brushProperty name="color" value="#F6630D"/>
      <inkml:brushProperty name="ignorePressure" value="1"/>
    </inkml:brush>
  </inkml:definitions>
  <inkml:trace contextRef="#ctx0" brushRef="#br0">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07:54:32.312"/>
    </inkml:context>
    <inkml:brush xml:id="br0">
      <inkml:brushProperty name="width" value="0.025" units="cm"/>
      <inkml:brushProperty name="height" value="0.025" units="cm"/>
      <inkml:brushProperty name="color" value="#F6630D"/>
      <inkml:brushProperty name="ignorePressure" value="1"/>
    </inkml:brush>
  </inkml:definitions>
  <inkml:trace contextRef="#ctx0" brushRef="#br0">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07:54:34.801"/>
    </inkml:context>
    <inkml:brush xml:id="br0">
      <inkml:brushProperty name="width" value="0.025" units="cm"/>
      <inkml:brushProperty name="height" value="0.025" units="cm"/>
      <inkml:brushProperty name="color" value="#F6630D"/>
      <inkml:brushProperty name="ignorePressure" value="1"/>
    </inkml:brush>
  </inkml:definitions>
  <inkml:trace contextRef="#ctx0" brushRef="#br0">0 1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07:54:35.472"/>
    </inkml:context>
    <inkml:brush xml:id="br0">
      <inkml:brushProperty name="width" value="0.025" units="cm"/>
      <inkml:brushProperty name="height" value="0.025" units="cm"/>
      <inkml:brushProperty name="color" value="#F6630D"/>
      <inkml:brushProperty name="ignorePressure" value="1"/>
    </inkml:brush>
  </inkml:definitions>
  <inkml:trace contextRef="#ctx0" brushRef="#br0">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07:52:08.42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1915 135,'-2'0,"-1"-1,1 1,-1-1,1 0,-1 0,1 0,0 0,-1 0,1 0,0-1,-4-2,-24-23,21 18,1 1,1 1,-1 0,-1 0,1 1,-1 0,-1 1,1 0,-1 0,1 1,-1 0,-1 0,1 1,-15-2,-40 0,0 2,-71 6,20 1,-222-4,294 3,0 1,-77 19,77-13,-21 8,44-10,-30 4,-36 9,58-13,0-1,-31 4,29-7,-45 13,45-9,-43 5,59-12,1 1,0 0,0 1,-27 10,37-12,0 1,0 1,0-1,0 0,0 1,0 0,1 0,0 0,-1 0,1 1,0-1,1 1,-1 0,1-1,-1 1,1 1,0-1,1 0,-3 8,0 4,1 1,0 0,2 0,0 0,2 32,0-37,0 0,1 0,1 0,0-1,1 1,0-1,1 0,0 0,7 11,2 2,-8-14,1 0,0 0,0 0,1-1,17 16,22 11,73 40,-81-52,-19-14,1 0,0-1,0-2,1 0,28 5,17 5,-38-10,0-1,42 2,-39-5,-1 1,31 9,-26-5,-1-1,2-1,42 0,112-7,-85-1,-38 3,75-3,-123-1,0 0,1-2,-1 0,-1-2,1 0,-1-1,-1-1,1 0,24-18,-14 5,0 0,-2-1,-1-2,37-45,-55 59,0-1,0 0,-1 0,-1-1,0 0,-1 0,0 0,-1-1,0 0,2-21,-1-10,-4-87,-1 124,-1-30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07:52:14.95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1659 303,'-1'-4,"0"0,0 1,0-1,-1 1,1 0,-1-1,0 1,0 0,0 0,0 0,0 0,-1 0,1 1,-1-1,0 1,-4-3,-6-8,8 8,-3-4,-1-1,-1 1,1 1,-1-1,-1 2,1-1,-1 2,0-1,-19-7,-14 1,-1 1,0 2,0 3,-70-4,84 8,0-1,-39-10,37 7,-58-6,59 9,-61-14,61 11,-64-8,12 11,-126 9,191-2,0 1,-22 7,-18 4,33-11,1 1,0 2,-42 16,60-20,1-1,0 2,0-1,0 1,0 0,1 0,-1 0,1 1,0 0,0 0,1 0,0 1,-1 0,2-1,-1 1,1 1,0-1,0 0,-1 8,1-2,0 0,1 1,1 0,0-1,1 1,0 0,1 0,0-1,1 1,5 18,-4-22,0-1,1 1,0-1,0 0,1 0,0 0,0 0,0-1,1 0,1 0,-1-1,1 1,0-1,0-1,9 6,23 12,-15-7,0-2,53 23,-7-11,-1 3,82 48,-127-65,0-1,27 9,34 16,-66-27,1-1,-1-1,1 0,0-2,0 0,38 3,126-5,-135-4,-38 1,-1 0,1-1,0 0,-1-1,1 0,-1-1,0 0,0 0,0-1,0-1,13-7,-3 0,39-17,-39 21,-1-2,29-18,9-10,-42 30,-1 0,0-2,-1 1,0-2,0 0,-1 0,-1-1,15-20,-17 18,2-4,21-24,-14 23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07:52:50.622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47 428,'0'-12,"-1"-7,2-1,0 0,4-20,-3 34,-1 0,1 0,1 0,-1 0,1 0,0 1,0-1,0 1,1 0,0 0,0 0,0 0,8-6,3 0,0 0,1 1,0 1,23-10,71-22,-24 10,-49 15,-21 9,0 0,1 1,0 0,0 2,21-4,2 4,85-13,-64 6,120-5,64 17,-94 1,230-2,-371 0,-1 0,1 1,0 0,-1 0,1 1,-1 0,1 1,-1 0,0 0,0 1,0 0,-1 1,1 0,-1 0,0 1,8 7,36 39,-34-32,36 30,-45-44,0 0,0-1,16 6,-16-7,0 0,-1 0,1 1,-1 0,8 7,7 9,-1 1,0 1,-2 1,29 44,-42-58,0-1,0 0,11 10,-12-14,-1 1,1 0,-1 0,0 0,-1 1,1-1,-1 1,-1 0,5 11,-2 9,-1 1,-2-1,-1 1,0 0,-3 0,-5 47,5-65,-1-1,0 0,0 1,-1-1,0 0,-1 0,0 0,0-1,-12 17,12-20,0 0,0 0,-1 0,0 0,0-1,-1 0,1 0,-1-1,0 1,1-1,-2 0,1-1,0 1,-13 2,-1-1,-29 5,-85 29,72-11,43-17,0-1,-1-2,-34 10,-3-7,-38 9,57-10,-73 6,-11 3,65-8,-1-2,-67 1,-120-10,94-1,109 2,13 1,1-1,-1-1,0-2,-52-11,10-4,-26-8,59 14,19 6,0 0,-33-17,45 20,1-1,0 0,0-1,1 1,-1-1,1 0,0-1,0 1,1-1,-1 0,-4-10,-48-106,-2-5,51 110,1 1,1-1,0 0,-5-33,9 39,0 6,1 0,0 0,-1 0,0 0,0 1,-1-1,1 0,-1 1,0 0,-4-5,-12-9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07:53:11.417"/>
    </inkml:context>
    <inkml:brush xml:id="br0">
      <inkml:brushProperty name="width" value="0.025" units="cm"/>
      <inkml:brushProperty name="height" value="0.025" units="cm"/>
      <inkml:brushProperty name="color" value="#AB008B"/>
      <inkml:brushProperty name="ignorePressure" value="1"/>
    </inkml:brush>
  </inkml:definitions>
  <inkml:trace contextRef="#ctx0" brushRef="#br0">2636 808,'-2'0,"0"-1,0 0,0 0,-1 0,1-1,0 1,1 0,-1-1,0 1,0-1,1 0,-1 0,1 1,-1-1,1 0,0 0,0 0,-2-5,-4-3,-33-59,30 50,0 0,-2 1,-19-25,-2 1,24 29,-2 0,1 1,-17-15,-174-153,196 175,0 1,-1-1,1 1,-1 0,0 1,0-1,0 1,-14-4,2 2,-37-5,37 7,0 0,-32-10,29 4,1 0,0-1,1-1,0-1,1 0,-21-19,28 22,-1 0,0 1,-1 0,0 1,-20-8,-73-21,36 14,47 15,-1 1,0 1,0 0,-36 0,-102 6,81 1,49-2,0 2,-58 12,71-10,0 2,0 0,1 1,0 0,-31 20,2 4,26-16,-47 25,50-31,-1 0,0-2,0 0,0-1,-1-1,-30 5,14-8,23-2,0 1,0 0,1 1,-1 0,0 1,1 0,-21 9,-52 35,50-26,-68 28,83-42,3-1,0 1,1 0,-20 12,31-16,1 0,-1 0,1 1,0-1,0 1,1 0,-1 0,1 1,0-1,0 1,0-1,0 1,1 0,0 0,-2 7,-1 16,1 1,1 0,2 0,1 1,4 40,0 4,-4 22,3 63,-1-148,0 0,1 0,0-1,0 1,1-1,1 0,0 0,0 0,9 11,-11-15,28 56,-24-45,0-1,19 29,13 14,-22-32,2-1,30 35,-37-46,0 0,16 29,-20-32,-1 0,1 0,1 0,0-1,1 0,15 13,-7-11,-12-9,-1-1,0 1,1 0,-2 0,1 0,0 1,-1 0,0 0,0 0,-1 0,1 1,-1-1,3 9,10 35,-9-27,0 0,1-1,0 0,2-1,22 35,1-4,-25-37,1 0,0 0,18 19,-8-14,-12-9,1-1,1-1,0 1,0-2,1 1,0-1,0 0,0-1,1-1,17 8,165 54,-168-58,0-1,30 6,-33-10,0 2,0 1,33 14,-36-13,1 0,0-2,0 0,0-1,1-1,36 2,-26-3,-2 2,28 8,-30-6,37 4,263-5,-191-8,-129 2,0 0,0 0,0 0,-1-1,1 0,0 0,0-1,0 1,-1-2,1 1,-1-1,0 0,0 0,0-1,0 1,0-1,9-10,10-13,-2-1,-1-1,-1-1,-1-1,22-49,-24 42,15-43,42-124,-58 160,-8 26,-2-1,0 1,-2-1,6-32,-8 14,15-88,-8 66,6-121,-17-64,-1 94,2-17,0 131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07:53:19.359"/>
    </inkml:context>
    <inkml:brush xml:id="br0">
      <inkml:brushProperty name="width" value="0.025" units="cm"/>
      <inkml:brushProperty name="height" value="0.025" units="cm"/>
      <inkml:brushProperty name="color" value="#AB008B"/>
      <inkml:brushProperty name="ignorePressure" value="1"/>
    </inkml:brush>
  </inkml:definitions>
  <inkml:trace contextRef="#ctx0" brushRef="#br0">1277 24,'-678'0,"634"3,0 2,-77 18,77-14,23-4,1 1,1 1,-1 1,1 1,0 0,1 2,0 0,-24 20,32-22,0 1,1 1,0 0,1 0,-11 19,-11 14,23-34,0 1,1 0,1 0,0 1,0-1,1 1,1 0,0 0,-3 21,5-16,-1-1,2 1,0 0,1 0,1-1,6 29,-5-36,1 0,-1 0,1 0,1 0,0-1,0 1,11 12,2 0,30 25,-16-7,-28-33,0 0,1 0,0-1,0 1,0-1,1 0,8 6,5-1,1 0,0-1,0-1,1-1,0 0,0-2,1-1,-1 0,1-2,42 0,277-5,-318 2,-1-2,0 0,0-2,0 0,0-2,-1 0,0-1,0-2,-1 0,-1 0,1-2,30-25,-35 27,0 0,0 1,1 1,17-7,-13 7,35-22,-48 26,-1-1,1 0,-1 0,-1-1,1 0,-1 0,0 0,0 0,3-8,1-3,0-1,-2 0,0 0,-2-1,0 0,0 0,1-26,-1-139,-5 176,0-2,0 1,-1-1,0 1,-1-1,-3-10,4 16,-1 0,0 0,0 0,0 1,0-1,-1 1,1-1,-1 1,0 0,0 0,0 0,0 1,-1-1,-4-2,-12-6,-38-16,39 20,0-2,1 0,-18-12,12 4,2 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07:53:46.047"/>
    </inkml:context>
    <inkml:brush xml:id="br0">
      <inkml:brushProperty name="width" value="0.025" units="cm"/>
      <inkml:brushProperty name="height" value="0.025" units="cm"/>
      <inkml:brushProperty name="color" value="#F6630D"/>
      <inkml:brushProperty name="ignorePressure" value="1"/>
    </inkml:brush>
  </inkml:definitions>
  <inkml:trace contextRef="#ctx0" brushRef="#br0">1655 170,'0'-2,"-1"1,1 0,0 0,0 0,-1 0,1 0,-1-1,1 1,-1 0,0 0,1 0,-1 0,0 0,0 1,0-1,1 0,-1 0,0 0,0 1,-1-1,-26-14,19 11,-38-20,30 13,0 2,-1 1,0 0,-1 1,1 1,-34-7,13 10,-60 3,65 1,-1-1,-53-8,12-5,-145-8,-245 23,455-2,0 0,0 1,0 0,0 1,0 0,0 1,1 0,-1 1,1 0,0 0,0 1,0 1,0 0,1 0,0 1,1 0,-1 0,1 1,1 0,-1 1,-8 13,-13 26,-30 70,53-103,1-1,1 1,0 0,1 1,-3 26,5 79,1-91,0-20,0-1,1 0,0 1,1-1,3 13,-3-18,0 0,0 0,0 0,0 0,0 0,1-1,0 1,0-1,0 0,0 0,0 0,0 0,8 4,30 23,-33-23,0 0,0-1,1-1,0 1,0-1,0-1,1 0,10 4,48 6,-45-11,-1 2,-1 0,1 1,24 12,-18-7,-1-1,43 10,-2-1,-4 1,101 19,-101-32,122-4,-137-4,-31 0,1 0,-1-1,1-1,-1-1,0-1,-1 0,1-1,-1-1,32-18,51-22,-75 38,-1-2,0-1,39-26,-55 31,-1 0,-1 0,0-1,0 1,0-2,-1 1,0 0,0-1,-1 0,6-18,-4 10,18-32,72-97,-92 139,-1 1,1-1,-1 0,-1 0,1 0,-1 0,-1-1,2-10,-3 15,0 0,0 1,0-1,0 1,0-1,-1 1,1-1,-1 1,0 0,0-1,0 1,0 0,0-1,-1 1,1 0,0 0,-1 0,0 0,1 0,-1 1,0-1,0 0,0 1,0-1,0 1,-1 0,1 0,-3-2,-40-12,36 12,0 1,0-1,0-1,1 1,-1-2,1 1,0-1,1 0,-1-1,-9-9,7 4,0 0,-8-14,5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07:54:11.403"/>
    </inkml:context>
    <inkml:brush xml:id="br0">
      <inkml:brushProperty name="width" value="0.025" units="cm"/>
      <inkml:brushProperty name="height" value="0.025" units="cm"/>
      <inkml:brushProperty name="color" value="#F6630D"/>
      <inkml:brushProperty name="ignorePressure" value="1"/>
    </inkml:brush>
  </inkml:definitions>
  <inkml:trace contextRef="#ctx0" brushRef="#br0">0 1,'0'7,"0"2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07:54:12.226"/>
    </inkml:context>
    <inkml:brush xml:id="br0">
      <inkml:brushProperty name="width" value="0.025" units="cm"/>
      <inkml:brushProperty name="height" value="0.025" units="cm"/>
      <inkml:brushProperty name="color" value="#F6630D"/>
      <inkml:brushProperty name="ignorePressure" value="1"/>
    </inkml:brush>
  </inkml:definitions>
  <inkml:trace contextRef="#ctx0" brushRef="#br0">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ustomXml" Target="../ink/ink5.xml"/><Relationship Id="rId18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customXml" Target="../ink/ink2.xml"/><Relationship Id="rId12" Type="http://schemas.openxmlformats.org/officeDocument/2006/relationships/image" Target="../media/image15.png"/><Relationship Id="rId17" Type="http://schemas.openxmlformats.org/officeDocument/2006/relationships/customXml" Target="../ink/ink7.xml"/><Relationship Id="rId2" Type="http://schemas.openxmlformats.org/officeDocument/2006/relationships/image" Target="../media/image9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../media/image14.png"/><Relationship Id="rId4" Type="http://schemas.openxmlformats.org/officeDocument/2006/relationships/image" Target="../media/image11.svg"/><Relationship Id="rId9" Type="http://schemas.openxmlformats.org/officeDocument/2006/relationships/customXml" Target="../ink/ink3.xml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customXml" Target="../ink/ink9.xml"/><Relationship Id="rId4" Type="http://schemas.openxmlformats.org/officeDocument/2006/relationships/image" Target="../media/image20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3" Type="http://schemas.openxmlformats.org/officeDocument/2006/relationships/image" Target="../media/image24.svg"/><Relationship Id="rId7" Type="http://schemas.openxmlformats.org/officeDocument/2006/relationships/image" Target="../media/image24.png"/><Relationship Id="rId12" Type="http://schemas.openxmlformats.org/officeDocument/2006/relationships/customXml" Target="../ink/ink18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.xml"/><Relationship Id="rId11" Type="http://schemas.openxmlformats.org/officeDocument/2006/relationships/customXml" Target="../ink/ink17.xml"/><Relationship Id="rId5" Type="http://schemas.openxmlformats.org/officeDocument/2006/relationships/image" Target="../media/image21.png"/><Relationship Id="rId10" Type="http://schemas.openxmlformats.org/officeDocument/2006/relationships/customXml" Target="../ink/ink16.xml"/><Relationship Id="rId4" Type="http://schemas.openxmlformats.org/officeDocument/2006/relationships/customXml" Target="../ink/ink12.xml"/><Relationship Id="rId9" Type="http://schemas.openxmlformats.org/officeDocument/2006/relationships/customXml" Target="../ink/ink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82696" y="2808246"/>
            <a:ext cx="11122608" cy="4126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599"/>
              </a:lnSpc>
            </a:pPr>
            <a:r>
              <a:rPr lang="en-US" sz="10599" spc="-105" dirty="0" err="1">
                <a:solidFill>
                  <a:srgbClr val="000000"/>
                </a:solidFill>
                <a:latin typeface="DM Sans Bold"/>
              </a:rPr>
              <a:t>Statische</a:t>
            </a:r>
            <a:r>
              <a:rPr lang="en-US" sz="10599" spc="-105" dirty="0">
                <a:solidFill>
                  <a:srgbClr val="000000"/>
                </a:solidFill>
                <a:latin typeface="DM Sans Bold"/>
              </a:rPr>
              <a:t> </a:t>
            </a:r>
            <a:r>
              <a:rPr lang="en-US" sz="10599" spc="-105" dirty="0" err="1">
                <a:solidFill>
                  <a:srgbClr val="000000"/>
                </a:solidFill>
                <a:latin typeface="DM Sans Bold"/>
              </a:rPr>
              <a:t>Webseiten</a:t>
            </a:r>
            <a:r>
              <a:rPr lang="en-US" sz="10599" spc="-105" dirty="0">
                <a:solidFill>
                  <a:srgbClr val="000000"/>
                </a:solidFill>
                <a:latin typeface="DM Sans Bold"/>
              </a:rPr>
              <a:t> </a:t>
            </a:r>
            <a:r>
              <a:rPr lang="en-US" sz="10599" spc="-105" dirty="0" err="1">
                <a:solidFill>
                  <a:srgbClr val="000000"/>
                </a:solidFill>
                <a:latin typeface="DM Sans Bold"/>
              </a:rPr>
              <a:t>mit</a:t>
            </a:r>
            <a:r>
              <a:rPr lang="en-US" sz="10599" spc="-105" dirty="0">
                <a:solidFill>
                  <a:srgbClr val="000000"/>
                </a:solidFill>
                <a:latin typeface="DM Sans Bold"/>
              </a:rPr>
              <a:t> JEKYLL…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3326257" y="981075"/>
            <a:ext cx="3933043" cy="413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DM Sans"/>
              </a:rPr>
              <a:t>4. JUNI 2021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981075"/>
            <a:ext cx="3933043" cy="413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"/>
              </a:rPr>
              <a:t>Monika Barget, IEG MAINZ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048900" y="3809233"/>
            <a:ext cx="2529033" cy="643966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560694" y="4303084"/>
            <a:ext cx="2759178" cy="602201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51633" y="2245121"/>
            <a:ext cx="17384733" cy="7639871"/>
            <a:chOff x="0" y="0"/>
            <a:chExt cx="9620467" cy="422779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620467" cy="4227797"/>
            </a:xfrm>
            <a:custGeom>
              <a:avLst/>
              <a:gdLst/>
              <a:ahLst/>
              <a:cxnLst/>
              <a:rect l="l" t="t" r="r" b="b"/>
              <a:pathLst>
                <a:path w="9620467" h="4227797">
                  <a:moveTo>
                    <a:pt x="9496007" y="4227797"/>
                  </a:moveTo>
                  <a:lnTo>
                    <a:pt x="124460" y="4227797"/>
                  </a:lnTo>
                  <a:cubicBezTo>
                    <a:pt x="55880" y="4227797"/>
                    <a:pt x="0" y="4171917"/>
                    <a:pt x="0" y="410333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96007" y="0"/>
                  </a:lnTo>
                  <a:cubicBezTo>
                    <a:pt x="9564587" y="0"/>
                    <a:pt x="9620467" y="55880"/>
                    <a:pt x="9620467" y="124460"/>
                  </a:cubicBezTo>
                  <a:lnTo>
                    <a:pt x="9620467" y="4103337"/>
                  </a:lnTo>
                  <a:cubicBezTo>
                    <a:pt x="9620467" y="4171917"/>
                    <a:pt x="9564587" y="4227797"/>
                    <a:pt x="9496007" y="4227797"/>
                  </a:cubicBezTo>
                  <a:close/>
                </a:path>
              </a:pathLst>
            </a:custGeom>
            <a:solidFill>
              <a:srgbClr val="EDEDED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718333" y="643773"/>
            <a:ext cx="9729121" cy="933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699"/>
              </a:lnSpc>
              <a:spcBef>
                <a:spcPct val="0"/>
              </a:spcBef>
            </a:pPr>
            <a:r>
              <a:rPr lang="en-US" sz="5499" spc="-54" dirty="0">
                <a:solidFill>
                  <a:srgbClr val="000000"/>
                </a:solidFill>
                <a:latin typeface="DM Sans Bold"/>
              </a:rPr>
              <a:t>Was </a:t>
            </a:r>
            <a:r>
              <a:rPr lang="en-US" sz="5499" spc="-54" dirty="0" err="1">
                <a:solidFill>
                  <a:srgbClr val="000000"/>
                </a:solidFill>
                <a:latin typeface="DM Sans Bold"/>
              </a:rPr>
              <a:t>ist</a:t>
            </a:r>
            <a:r>
              <a:rPr lang="en-US" sz="5499" spc="-54" dirty="0">
                <a:solidFill>
                  <a:srgbClr val="000000"/>
                </a:solidFill>
                <a:latin typeface="DM Sans Bold"/>
              </a:rPr>
              <a:t> “Jekyll"</a:t>
            </a:r>
            <a:r>
              <a:rPr lang="en-US" sz="5499" u="none" spc="-54" dirty="0">
                <a:solidFill>
                  <a:srgbClr val="000000"/>
                </a:solidFill>
                <a:latin typeface="DM Sans Bold"/>
              </a:rPr>
              <a:t>?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698513" y="5933272"/>
            <a:ext cx="3339567" cy="5434207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718333" y="2433433"/>
            <a:ext cx="16540967" cy="7122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>
              <a:lnSpc>
                <a:spcPts val="6999"/>
              </a:lnSpc>
            </a:pPr>
            <a:r>
              <a:rPr lang="en-US" sz="5400" dirty="0"/>
              <a:t>“Jekyll is a simple, blog-aware, static site generator for personal, project, or organization sites. Written in Ruby by Tom Preston-Werner, GitHub's co-founder, it is distributed under the open source MIT license.”</a:t>
            </a:r>
          </a:p>
          <a:p>
            <a:pPr marL="539749" lvl="1">
              <a:lnSpc>
                <a:spcPts val="6999"/>
              </a:lnSpc>
            </a:pPr>
            <a:endParaRPr lang="en-US" sz="5400" dirty="0">
              <a:solidFill>
                <a:srgbClr val="000000"/>
              </a:solidFill>
              <a:latin typeface="Open Sans"/>
            </a:endParaRPr>
          </a:p>
          <a:p>
            <a:pPr marL="539749" lvl="1">
              <a:lnSpc>
                <a:spcPts val="6999"/>
              </a:lnSpc>
            </a:pPr>
            <a:r>
              <a:rPr lang="en-US" sz="5400" dirty="0">
                <a:solidFill>
                  <a:srgbClr val="000000"/>
                </a:solidFill>
                <a:latin typeface="Open Sans"/>
              </a:rPr>
              <a:t>-&gt; </a:t>
            </a:r>
            <a:r>
              <a:rPr lang="en-US" sz="5400" dirty="0" err="1">
                <a:solidFill>
                  <a:srgbClr val="000000"/>
                </a:solidFill>
                <a:latin typeface="Open Sans"/>
              </a:rPr>
              <a:t>Erstellen</a:t>
            </a:r>
            <a:r>
              <a:rPr lang="en-US" sz="5400" dirty="0">
                <a:solidFill>
                  <a:srgbClr val="000000"/>
                </a:solidFill>
                <a:latin typeface="Open Sans"/>
              </a:rPr>
              <a:t> von </a:t>
            </a:r>
            <a:r>
              <a:rPr lang="en-US" sz="5400" dirty="0" err="1">
                <a:solidFill>
                  <a:srgbClr val="000000"/>
                </a:solidFill>
                <a:latin typeface="Open Sans"/>
              </a:rPr>
              <a:t>Webseiten</a:t>
            </a:r>
            <a:r>
              <a:rPr lang="en-US" sz="5400" dirty="0">
                <a:solidFill>
                  <a:srgbClr val="000000"/>
                </a:solidFill>
                <a:latin typeface="Open Sans"/>
              </a:rPr>
              <a:t> UND Blogs</a:t>
            </a:r>
          </a:p>
          <a:p>
            <a:pPr marL="539749" lvl="1">
              <a:lnSpc>
                <a:spcPts val="6999"/>
              </a:lnSpc>
            </a:pPr>
            <a:r>
              <a:rPr lang="en-US" sz="5400" dirty="0">
                <a:solidFill>
                  <a:srgbClr val="000000"/>
                </a:solidFill>
                <a:latin typeface="Open Sans"/>
              </a:rPr>
              <a:t>-&gt; Content in HTML und MD</a:t>
            </a:r>
          </a:p>
          <a:p>
            <a:pPr marL="539749" lvl="1">
              <a:lnSpc>
                <a:spcPts val="6999"/>
              </a:lnSpc>
            </a:pPr>
            <a:r>
              <a:rPr lang="en-US" sz="5400" dirty="0">
                <a:solidFill>
                  <a:srgbClr val="000000"/>
                </a:solidFill>
                <a:latin typeface="Open Sans"/>
              </a:rPr>
              <a:t>-&gt; MD und Liquid Templates (</a:t>
            </a:r>
            <a:r>
              <a:rPr lang="en-US" sz="5400" dirty="0" err="1">
                <a:solidFill>
                  <a:srgbClr val="000000"/>
                </a:solidFill>
                <a:latin typeface="Open Sans"/>
              </a:rPr>
              <a:t>dynamisch</a:t>
            </a:r>
            <a:r>
              <a:rPr lang="en-US" sz="5400" dirty="0">
                <a:solidFill>
                  <a:srgbClr val="000000"/>
                </a:solidFill>
                <a:latin typeface="Open Sans"/>
              </a:rPr>
              <a:t>)</a:t>
            </a:r>
            <a:endParaRPr lang="en-US" sz="4999" dirty="0">
              <a:solidFill>
                <a:srgbClr val="000000"/>
              </a:solidFill>
              <a:latin typeface="Open Sans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1F7D13A-67B8-4A75-B1AB-173C0A4018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2600" y="150169"/>
            <a:ext cx="4653766" cy="206292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9296400" y="732684"/>
            <a:ext cx="8076108" cy="3497715"/>
            <a:chOff x="0" y="185032"/>
            <a:chExt cx="9020917" cy="4663620"/>
          </a:xfrm>
        </p:grpSpPr>
        <p:sp>
          <p:nvSpPr>
            <p:cNvPr id="5" name="TextBox 5"/>
            <p:cNvSpPr txBox="1"/>
            <p:nvPr/>
          </p:nvSpPr>
          <p:spPr>
            <a:xfrm>
              <a:off x="170229" y="185032"/>
              <a:ext cx="8850688" cy="23254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812"/>
                </a:lnSpc>
              </a:pPr>
              <a:r>
                <a:rPr lang="en-US" sz="5872" spc="-58" dirty="0">
                  <a:solidFill>
                    <a:srgbClr val="000000"/>
                  </a:solidFill>
                  <a:latin typeface="DM Sans Bold"/>
                </a:rPr>
                <a:t>Wie </a:t>
              </a:r>
              <a:r>
                <a:rPr lang="en-US" sz="5872" spc="-58" dirty="0" err="1">
                  <a:solidFill>
                    <a:srgbClr val="000000"/>
                  </a:solidFill>
                  <a:latin typeface="DM Sans Bold"/>
                </a:rPr>
                <a:t>funktionieren</a:t>
              </a:r>
              <a:r>
                <a:rPr lang="en-US" sz="5872" spc="-58" dirty="0">
                  <a:solidFill>
                    <a:srgbClr val="000000"/>
                  </a:solidFill>
                  <a:latin typeface="DM Sans Bold"/>
                </a:rPr>
                <a:t> Liquid Tags?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4261825"/>
              <a:ext cx="8850688" cy="5868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587"/>
                </a:lnSpc>
              </a:pPr>
              <a:endParaRPr lang="en-US" sz="2562" dirty="0">
                <a:solidFill>
                  <a:srgbClr val="000000"/>
                </a:solidFill>
                <a:latin typeface="DM Sans"/>
              </a:endParaRPr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B160010D-0B2A-445F-AA74-DAE50D6F5ACE}"/>
              </a:ext>
            </a:extLst>
          </p:cNvPr>
          <p:cNvSpPr txBox="1"/>
          <p:nvPr/>
        </p:nvSpPr>
        <p:spPr>
          <a:xfrm>
            <a:off x="9448800" y="2862805"/>
            <a:ext cx="5715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4400" dirty="0"/>
              <a:t>{% </a:t>
            </a:r>
            <a:r>
              <a:rPr lang="de-DE" sz="4400" dirty="0" err="1"/>
              <a:t>if</a:t>
            </a:r>
            <a:r>
              <a:rPr lang="de-DE" sz="4400" dirty="0"/>
              <a:t> </a:t>
            </a:r>
            <a:r>
              <a:rPr lang="de-DE" sz="4400" dirty="0" err="1"/>
              <a:t>user</a:t>
            </a:r>
            <a:r>
              <a:rPr lang="de-DE" sz="4400" dirty="0"/>
              <a:t> %}</a:t>
            </a:r>
          </a:p>
          <a:p>
            <a:r>
              <a:rPr lang="de-DE" sz="4400" dirty="0"/>
              <a:t>  Hello {{ user.name }}!</a:t>
            </a:r>
          </a:p>
          <a:p>
            <a:r>
              <a:rPr lang="de-DE" sz="4400" dirty="0"/>
              <a:t>{% </a:t>
            </a:r>
            <a:r>
              <a:rPr lang="de-DE" sz="4400" dirty="0" err="1"/>
              <a:t>endif</a:t>
            </a:r>
            <a:r>
              <a:rPr lang="de-DE" sz="4400" dirty="0"/>
              <a:t> %}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38CD943-163E-416E-86A0-952FFB1CB564}"/>
              </a:ext>
            </a:extLst>
          </p:cNvPr>
          <p:cNvSpPr txBox="1"/>
          <p:nvPr/>
        </p:nvSpPr>
        <p:spPr>
          <a:xfrm>
            <a:off x="6553200" y="8420100"/>
            <a:ext cx="109717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4000" dirty="0"/>
              <a:t>https://shopify.github.io/liquid/basics/introduction/</a:t>
            </a: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71161477-CD54-4A92-9F21-9364E4DF30C7}"/>
              </a:ext>
            </a:extLst>
          </p:cNvPr>
          <p:cNvSpPr txBox="1"/>
          <p:nvPr/>
        </p:nvSpPr>
        <p:spPr>
          <a:xfrm>
            <a:off x="9486902" y="6209280"/>
            <a:ext cx="5257800" cy="17440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6812"/>
              </a:lnSpc>
            </a:pPr>
            <a:r>
              <a:rPr lang="en-US" sz="5872" spc="-58" dirty="0">
                <a:solidFill>
                  <a:srgbClr val="000000"/>
                </a:solidFill>
                <a:latin typeface="DM Sans Bold"/>
              </a:rPr>
              <a:t>Wo </a:t>
            </a:r>
            <a:r>
              <a:rPr lang="en-US" sz="5872" spc="-58" dirty="0" err="1">
                <a:solidFill>
                  <a:srgbClr val="000000"/>
                </a:solidFill>
                <a:latin typeface="DM Sans Bold"/>
              </a:rPr>
              <a:t>kann</a:t>
            </a:r>
            <a:r>
              <a:rPr lang="en-US" sz="5872" spc="-58" dirty="0">
                <a:solidFill>
                  <a:srgbClr val="000000"/>
                </a:solidFill>
                <a:latin typeface="DM Sans Bold"/>
              </a:rPr>
              <a:t> ich Liquid </a:t>
            </a:r>
            <a:r>
              <a:rPr lang="en-US" sz="5872" spc="-58" dirty="0" err="1">
                <a:solidFill>
                  <a:srgbClr val="000000"/>
                </a:solidFill>
                <a:latin typeface="DM Sans Bold"/>
              </a:rPr>
              <a:t>lernen</a:t>
            </a:r>
            <a:r>
              <a:rPr lang="en-US" sz="5872" spc="-58" dirty="0">
                <a:solidFill>
                  <a:srgbClr val="000000"/>
                </a:solidFill>
                <a:latin typeface="DM Sans Bold"/>
              </a:rPr>
              <a:t>?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EA399E0-7420-47CF-A4A1-12277D7E62F4}"/>
              </a:ext>
            </a:extLst>
          </p:cNvPr>
          <p:cNvSpPr txBox="1"/>
          <p:nvPr/>
        </p:nvSpPr>
        <p:spPr>
          <a:xfrm>
            <a:off x="472440" y="1844040"/>
            <a:ext cx="719218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Liquid </a:t>
            </a:r>
            <a:r>
              <a:rPr lang="en-US" sz="4000" dirty="0" err="1"/>
              <a:t>ist</a:t>
            </a:r>
            <a:r>
              <a:rPr lang="en-US" sz="4000" dirty="0"/>
              <a:t> </a:t>
            </a:r>
            <a:r>
              <a:rPr lang="en-US" sz="4000" dirty="0" err="1"/>
              <a:t>eine</a:t>
            </a:r>
            <a:r>
              <a:rPr lang="en-US" sz="4000" dirty="0"/>
              <a:t> Markup </a:t>
            </a:r>
            <a:r>
              <a:rPr lang="en-US" sz="4000" dirty="0" err="1"/>
              <a:t>Sprache</a:t>
            </a:r>
            <a:r>
              <a:rPr lang="en-US" sz="4000" dirty="0"/>
              <a:t>, die Wert auf </a:t>
            </a:r>
            <a:r>
              <a:rPr lang="en-US" sz="4000" dirty="0" err="1"/>
              <a:t>Nutzerfreundlichkeit</a:t>
            </a:r>
            <a:r>
              <a:rPr lang="en-US" sz="4000" dirty="0"/>
              <a:t> </a:t>
            </a:r>
            <a:r>
              <a:rPr lang="en-US" sz="4000" dirty="0" err="1"/>
              <a:t>legt</a:t>
            </a:r>
            <a:r>
              <a:rPr lang="en-US" sz="4000" dirty="0"/>
              <a:t> und </a:t>
            </a:r>
            <a:r>
              <a:rPr lang="en-US" sz="4000" dirty="0" err="1"/>
              <a:t>als</a:t>
            </a:r>
            <a:r>
              <a:rPr lang="en-US" sz="4000" dirty="0"/>
              <a:t> “template language” für flexible </a:t>
            </a:r>
            <a:r>
              <a:rPr lang="en-US" sz="4000" dirty="0" err="1"/>
              <a:t>Webinhalte</a:t>
            </a:r>
            <a:r>
              <a:rPr lang="en-US" sz="4000" dirty="0"/>
              <a:t> </a:t>
            </a:r>
            <a:r>
              <a:rPr lang="en-US" sz="4000" dirty="0" err="1"/>
              <a:t>fungiert</a:t>
            </a:r>
            <a:r>
              <a:rPr lang="en-US" sz="4000" dirty="0"/>
              <a:t>. </a:t>
            </a:r>
            <a:endParaRPr lang="de-DE" sz="4000" dirty="0"/>
          </a:p>
        </p:txBody>
      </p:sp>
      <p:sp>
        <p:nvSpPr>
          <p:cNvPr id="17" name="TextBox 5">
            <a:extLst>
              <a:ext uri="{FF2B5EF4-FFF2-40B4-BE49-F238E27FC236}">
                <a16:creationId xmlns:a16="http://schemas.microsoft.com/office/drawing/2014/main" id="{8390C60B-2C5A-410A-A51A-5DC069564E1F}"/>
              </a:ext>
            </a:extLst>
          </p:cNvPr>
          <p:cNvSpPr txBox="1"/>
          <p:nvPr/>
        </p:nvSpPr>
        <p:spPr>
          <a:xfrm>
            <a:off x="472440" y="742950"/>
            <a:ext cx="7923708" cy="872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812"/>
              </a:lnSpc>
            </a:pPr>
            <a:r>
              <a:rPr lang="en-US" sz="5872" spc="-58" dirty="0">
                <a:solidFill>
                  <a:srgbClr val="000000"/>
                </a:solidFill>
                <a:latin typeface="DM Sans Bold"/>
              </a:rPr>
              <a:t>Was </a:t>
            </a:r>
            <a:r>
              <a:rPr lang="en-US" sz="5872" spc="-58" dirty="0" err="1">
                <a:solidFill>
                  <a:srgbClr val="000000"/>
                </a:solidFill>
                <a:latin typeface="DM Sans Bold"/>
              </a:rPr>
              <a:t>ist</a:t>
            </a:r>
            <a:r>
              <a:rPr lang="en-US" sz="5872" spc="-58" dirty="0">
                <a:solidFill>
                  <a:srgbClr val="000000"/>
                </a:solidFill>
                <a:latin typeface="DM Sans Bold"/>
              </a:rPr>
              <a:t> Liquid?</a:t>
            </a:r>
          </a:p>
        </p:txBody>
      </p:sp>
      <p:pic>
        <p:nvPicPr>
          <p:cNvPr id="1028" name="Picture 4" descr="Choosing Liquid Template Language | Liquid Programming Language | CMS Web  Development | Marketpath">
            <a:extLst>
              <a:ext uri="{FF2B5EF4-FFF2-40B4-BE49-F238E27FC236}">
                <a16:creationId xmlns:a16="http://schemas.microsoft.com/office/drawing/2014/main" id="{930254D1-706B-46A6-9BF4-3713B9698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874" y="5069214"/>
            <a:ext cx="5221326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135B97B3-8E74-44A7-911F-F091451218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45" r="17046" b="6064"/>
          <a:stretch/>
        </p:blipFill>
        <p:spPr>
          <a:xfrm>
            <a:off x="2590800" y="1830569"/>
            <a:ext cx="15170634" cy="8177264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3182600" y="7429500"/>
            <a:ext cx="1899635" cy="3731425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28600" y="112150"/>
            <a:ext cx="6695005" cy="2591465"/>
            <a:chOff x="0" y="168582"/>
            <a:chExt cx="8926674" cy="3455288"/>
          </a:xfrm>
        </p:grpSpPr>
        <p:sp>
          <p:nvSpPr>
            <p:cNvPr id="5" name="TextBox 5"/>
            <p:cNvSpPr txBox="1"/>
            <p:nvPr/>
          </p:nvSpPr>
          <p:spPr>
            <a:xfrm>
              <a:off x="203200" y="168582"/>
              <a:ext cx="8723474" cy="22912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714"/>
                </a:lnSpc>
              </a:pPr>
              <a:r>
                <a:rPr lang="en-US" sz="5788" spc="-57" dirty="0">
                  <a:solidFill>
                    <a:srgbClr val="000000"/>
                  </a:solidFill>
                  <a:latin typeface="DM Sans Bold"/>
                </a:rPr>
                <a:t>Integration von JEKYLL in GITLAB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3062984"/>
              <a:ext cx="8723474" cy="5608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536"/>
                </a:lnSpc>
              </a:pPr>
              <a:endParaRPr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AEB484B4-32DB-441E-830F-7606055DF98B}"/>
                  </a:ext>
                </a:extLst>
              </p14:cNvPr>
              <p14:cNvContentPartPr/>
              <p14:nvPr/>
            </p14:nvContentPartPr>
            <p14:xfrm>
              <a:off x="8158320" y="7999560"/>
              <a:ext cx="965160" cy="107280"/>
            </p14:xfrm>
          </p:contentPart>
        </mc:Choice>
        <mc:Fallback xmlns=""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AEB484B4-32DB-441E-830F-7606055DF98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04680" y="7891920"/>
                <a:ext cx="107280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865EADAA-8FC3-4DE7-BD91-A0D12D4BFE56}"/>
                  </a:ext>
                </a:extLst>
              </p14:cNvPr>
              <p14:cNvContentPartPr/>
              <p14:nvPr/>
            </p14:nvContentPartPr>
            <p14:xfrm>
              <a:off x="8180280" y="9125280"/>
              <a:ext cx="705600" cy="324360"/>
            </p14:xfrm>
          </p:contentPart>
        </mc:Choice>
        <mc:Fallback xmlns=""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865EADAA-8FC3-4DE7-BD91-A0D12D4BFE5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71640" y="9116640"/>
                <a:ext cx="72324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E5AB5C4E-DA76-4581-A3F7-9059DC50A117}"/>
                  </a:ext>
                </a:extLst>
              </p14:cNvPr>
              <p14:cNvContentPartPr/>
              <p14:nvPr/>
            </p14:nvContentPartPr>
            <p14:xfrm>
              <a:off x="8181000" y="7556400"/>
              <a:ext cx="617040" cy="293040"/>
            </p14:xfrm>
          </p:contentPart>
        </mc:Choice>
        <mc:Fallback xmlns=""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E5AB5C4E-DA76-4581-A3F7-9059DC50A11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172360" y="7547760"/>
                <a:ext cx="63468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Freihand 15">
                <a:extLst>
                  <a:ext uri="{FF2B5EF4-FFF2-40B4-BE49-F238E27FC236}">
                    <a16:creationId xmlns:a16="http://schemas.microsoft.com/office/drawing/2014/main" id="{14823971-D227-4BF0-9B66-D181391C4CA1}"/>
                  </a:ext>
                </a:extLst>
              </p14:cNvPr>
              <p14:cNvContentPartPr/>
              <p14:nvPr/>
            </p14:nvContentPartPr>
            <p14:xfrm>
              <a:off x="8136720" y="7054200"/>
              <a:ext cx="857880" cy="414720"/>
            </p14:xfrm>
          </p:contentPart>
        </mc:Choice>
        <mc:Fallback xmlns="">
          <p:pic>
            <p:nvPicPr>
              <p:cNvPr id="16" name="Freihand 15">
                <a:extLst>
                  <a:ext uri="{FF2B5EF4-FFF2-40B4-BE49-F238E27FC236}">
                    <a16:creationId xmlns:a16="http://schemas.microsoft.com/office/drawing/2014/main" id="{14823971-D227-4BF0-9B66-D181391C4CA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127720" y="7045200"/>
                <a:ext cx="87552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Freihand 16">
                <a:extLst>
                  <a:ext uri="{FF2B5EF4-FFF2-40B4-BE49-F238E27FC236}">
                    <a16:creationId xmlns:a16="http://schemas.microsoft.com/office/drawing/2014/main" id="{5226491F-E83A-42F6-9085-DFD53389F309}"/>
                  </a:ext>
                </a:extLst>
              </p14:cNvPr>
              <p14:cNvContentPartPr/>
              <p14:nvPr/>
            </p14:nvContentPartPr>
            <p14:xfrm>
              <a:off x="8210160" y="6231240"/>
              <a:ext cx="949320" cy="856080"/>
            </p14:xfrm>
          </p:contentPart>
        </mc:Choice>
        <mc:Fallback xmlns="">
          <p:pic>
            <p:nvPicPr>
              <p:cNvPr id="17" name="Freihand 16">
                <a:extLst>
                  <a:ext uri="{FF2B5EF4-FFF2-40B4-BE49-F238E27FC236}">
                    <a16:creationId xmlns:a16="http://schemas.microsoft.com/office/drawing/2014/main" id="{5226491F-E83A-42F6-9085-DFD53389F30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205840" y="6226920"/>
                <a:ext cx="957960" cy="86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0BC3FA98-A79A-40B1-83E5-39C5050AC10C}"/>
                  </a:ext>
                </a:extLst>
              </p14:cNvPr>
              <p14:cNvContentPartPr/>
              <p14:nvPr/>
            </p14:nvContentPartPr>
            <p14:xfrm>
              <a:off x="8211240" y="8357400"/>
              <a:ext cx="506520" cy="315000"/>
            </p14:xfrm>
          </p:contentPart>
        </mc:Choice>
        <mc:Fallback xmlns=""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0BC3FA98-A79A-40B1-83E5-39C5050AC10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206920" y="8353080"/>
                <a:ext cx="51516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9" name="Freihand 18">
                <a:extLst>
                  <a:ext uri="{FF2B5EF4-FFF2-40B4-BE49-F238E27FC236}">
                    <a16:creationId xmlns:a16="http://schemas.microsoft.com/office/drawing/2014/main" id="{34CFE4DB-AC5A-4D14-AC1C-396A038BB503}"/>
                  </a:ext>
                </a:extLst>
              </p14:cNvPr>
              <p14:cNvContentPartPr/>
              <p14:nvPr/>
            </p14:nvContentPartPr>
            <p14:xfrm>
              <a:off x="8212680" y="8731800"/>
              <a:ext cx="639000" cy="336960"/>
            </p14:xfrm>
          </p:contentPart>
        </mc:Choice>
        <mc:Fallback xmlns="">
          <p:pic>
            <p:nvPicPr>
              <p:cNvPr id="19" name="Freihand 18">
                <a:extLst>
                  <a:ext uri="{FF2B5EF4-FFF2-40B4-BE49-F238E27FC236}">
                    <a16:creationId xmlns:a16="http://schemas.microsoft.com/office/drawing/2014/main" id="{34CFE4DB-AC5A-4D14-AC1C-396A038BB50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208360" y="8727480"/>
                <a:ext cx="647640" cy="345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rcRect l="17229" t="4000" r="2884" b="13986"/>
          <a:stretch/>
        </p:blipFill>
        <p:spPr>
          <a:xfrm>
            <a:off x="6964680" y="2019299"/>
            <a:ext cx="10820400" cy="62484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3" name="Group 3"/>
          <p:cNvGrpSpPr/>
          <p:nvPr/>
        </p:nvGrpSpPr>
        <p:grpSpPr>
          <a:xfrm>
            <a:off x="380999" y="456491"/>
            <a:ext cx="15163801" cy="2020009"/>
            <a:chOff x="-80569" y="-868247"/>
            <a:chExt cx="8016579" cy="9373775"/>
          </a:xfrm>
        </p:grpSpPr>
        <p:sp>
          <p:nvSpPr>
            <p:cNvPr id="4" name="TextBox 4"/>
            <p:cNvSpPr txBox="1"/>
            <p:nvPr/>
          </p:nvSpPr>
          <p:spPr>
            <a:xfrm>
              <a:off x="-80569" y="-868247"/>
              <a:ext cx="7412314" cy="606371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335"/>
                </a:lnSpc>
              </a:pPr>
              <a:r>
                <a:rPr lang="en-US" sz="4600" spc="-46" dirty="0" err="1">
                  <a:solidFill>
                    <a:srgbClr val="000000"/>
                  </a:solidFill>
                  <a:latin typeface="DM Sans Bold"/>
                </a:rPr>
                <a:t>Abbildung</a:t>
              </a:r>
              <a:r>
                <a:rPr lang="en-US" sz="4600" spc="-46" dirty="0">
                  <a:solidFill>
                    <a:srgbClr val="000000"/>
                  </a:solidFill>
                  <a:latin typeface="DM Sans Bold"/>
                </a:rPr>
                <a:t> (deployment) der </a:t>
              </a:r>
              <a:r>
                <a:rPr lang="en-US" sz="4600" spc="-46" dirty="0" err="1">
                  <a:solidFill>
                    <a:srgbClr val="000000"/>
                  </a:solidFill>
                  <a:latin typeface="DM Sans Bold"/>
                </a:rPr>
                <a:t>Inhalte</a:t>
              </a:r>
              <a:r>
                <a:rPr lang="en-US" sz="4600" spc="-46" dirty="0">
                  <a:solidFill>
                    <a:srgbClr val="000000"/>
                  </a:solidFill>
                  <a:latin typeface="DM Sans Bold"/>
                </a:rPr>
                <a:t> </a:t>
              </a:r>
              <a:r>
                <a:rPr lang="en-US" sz="4600" spc="-46" dirty="0" err="1">
                  <a:solidFill>
                    <a:srgbClr val="000000"/>
                  </a:solidFill>
                  <a:latin typeface="DM Sans Bold"/>
                </a:rPr>
                <a:t>im</a:t>
              </a:r>
              <a:r>
                <a:rPr lang="en-US" sz="4600" spc="-46" dirty="0">
                  <a:solidFill>
                    <a:srgbClr val="000000"/>
                  </a:solidFill>
                  <a:latin typeface="DM Sans Bold"/>
                </a:rPr>
                <a:t> WEB:</a:t>
              </a:r>
            </a:p>
            <a:p>
              <a:pPr marL="0" lvl="0" indent="0" algn="l">
                <a:lnSpc>
                  <a:spcPts val="5336"/>
                </a:lnSpc>
              </a:pPr>
              <a:r>
                <a:rPr lang="en-US" sz="3200" spc="-45" dirty="0">
                  <a:solidFill>
                    <a:srgbClr val="000000"/>
                  </a:solidFill>
                  <a:latin typeface="DM Sans"/>
                </a:rPr>
                <a:t>https://teaching-dhlab.pages.gitlab.rlp.net/geburtsbriefemainz/home/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7970223"/>
              <a:ext cx="7936010" cy="5353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359"/>
                </a:lnSpc>
              </a:pPr>
              <a:endParaRPr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48B44E62-40FD-47AF-AD4E-10E7AF94677F}"/>
                  </a:ext>
                </a:extLst>
              </p14:cNvPr>
              <p14:cNvContentPartPr/>
              <p14:nvPr/>
            </p14:nvContentPartPr>
            <p14:xfrm>
              <a:off x="4312800" y="868200"/>
              <a:ext cx="360" cy="6120"/>
            </p14:xfrm>
          </p:contentPart>
        </mc:Choice>
        <mc:Fallback xmlns=""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48B44E62-40FD-47AF-AD4E-10E7AF94677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08480" y="863880"/>
                <a:ext cx="9000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62928910-2CED-4F59-8326-EEE377E9D602}"/>
                  </a:ext>
                </a:extLst>
              </p14:cNvPr>
              <p14:cNvContentPartPr/>
              <p14:nvPr/>
            </p14:nvContentPartPr>
            <p14:xfrm>
              <a:off x="4343040" y="1127400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62928910-2CED-4F59-8326-EEE377E9D60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38720" y="112308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A32C4EB3-DB0C-4DCB-B6A3-A5113B4E2C0A}"/>
                  </a:ext>
                </a:extLst>
              </p14:cNvPr>
              <p14:cNvContentPartPr/>
              <p14:nvPr/>
            </p14:nvContentPartPr>
            <p14:xfrm>
              <a:off x="4343040" y="1553640"/>
              <a:ext cx="360" cy="360"/>
            </p14:xfrm>
          </p:contentPart>
        </mc:Choice>
        <mc:Fallback xmlns=""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A32C4EB3-DB0C-4DCB-B6A3-A5113B4E2C0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38720" y="154896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5CE39B13-4D58-4931-AB38-2CBAFB42014F}"/>
                  </a:ext>
                </a:extLst>
              </p14:cNvPr>
              <p14:cNvContentPartPr/>
              <p14:nvPr/>
            </p14:nvContentPartPr>
            <p14:xfrm>
              <a:off x="8229240" y="5714520"/>
              <a:ext cx="360" cy="360"/>
            </p14:xfrm>
          </p:contentPart>
        </mc:Choice>
        <mc:Fallback xmlns=""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5CE39B13-4D58-4931-AB38-2CBAFB42014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24920" y="5710200"/>
                <a:ext cx="9000" cy="900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Grafik 10">
            <a:extLst>
              <a:ext uri="{FF2B5EF4-FFF2-40B4-BE49-F238E27FC236}">
                <a16:creationId xmlns:a16="http://schemas.microsoft.com/office/drawing/2014/main" id="{F8E2AE38-8823-47B6-87E3-99D822540D3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8336" t="18148" r="18697" b="32603"/>
          <a:stretch/>
        </p:blipFill>
        <p:spPr>
          <a:xfrm>
            <a:off x="228600" y="4352556"/>
            <a:ext cx="9686683" cy="50662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44389" y="623958"/>
            <a:ext cx="13451890" cy="17440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6785"/>
              </a:lnSpc>
            </a:pPr>
            <a:r>
              <a:rPr lang="en-US" sz="5900" spc="-59" dirty="0" err="1">
                <a:solidFill>
                  <a:srgbClr val="000000"/>
                </a:solidFill>
                <a:latin typeface="DM Sans Bold"/>
              </a:rPr>
              <a:t>Aufgaben</a:t>
            </a:r>
            <a:r>
              <a:rPr lang="en-US" sz="5900" spc="-59" dirty="0">
                <a:solidFill>
                  <a:srgbClr val="000000"/>
                </a:solidFill>
                <a:latin typeface="DM Sans Bold"/>
              </a:rPr>
              <a:t> für die Hands-On-Sessions und die Arbeit </a:t>
            </a:r>
            <a:r>
              <a:rPr lang="en-US" sz="5900" spc="-59" dirty="0" err="1">
                <a:solidFill>
                  <a:srgbClr val="000000"/>
                </a:solidFill>
                <a:latin typeface="DM Sans Bold"/>
              </a:rPr>
              <a:t>zu</a:t>
            </a:r>
            <a:r>
              <a:rPr lang="en-US" sz="5900" spc="-59" dirty="0">
                <a:solidFill>
                  <a:srgbClr val="000000"/>
                </a:solidFill>
                <a:latin typeface="DM Sans Bold"/>
              </a:rPr>
              <a:t> </a:t>
            </a:r>
            <a:r>
              <a:rPr lang="en-US" sz="5900" spc="-59" dirty="0" err="1">
                <a:solidFill>
                  <a:srgbClr val="000000"/>
                </a:solidFill>
                <a:latin typeface="DM Sans Bold"/>
              </a:rPr>
              <a:t>Hause</a:t>
            </a:r>
            <a:r>
              <a:rPr lang="en-US" sz="5900" spc="-59" dirty="0">
                <a:solidFill>
                  <a:srgbClr val="000000"/>
                </a:solidFill>
                <a:latin typeface="DM Sans Bold"/>
              </a:rPr>
              <a:t>: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3962400" y="3099827"/>
            <a:ext cx="11531932" cy="6478108"/>
            <a:chOff x="0" y="0"/>
            <a:chExt cx="15375909" cy="8637477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267" b="1267"/>
            <a:stretch>
              <a:fillRect/>
            </a:stretch>
          </p:blipFill>
          <p:spPr>
            <a:xfrm>
              <a:off x="0" y="0"/>
              <a:ext cx="15375909" cy="8637477"/>
            </a:xfrm>
            <a:prstGeom prst="rect">
              <a:avLst/>
            </a:prstGeom>
          </p:spPr>
        </p:pic>
        <p:sp>
          <p:nvSpPr>
            <p:cNvPr id="5" name="TextBox 5"/>
            <p:cNvSpPr txBox="1"/>
            <p:nvPr/>
          </p:nvSpPr>
          <p:spPr>
            <a:xfrm>
              <a:off x="1016160" y="945200"/>
              <a:ext cx="13309600" cy="491390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783"/>
                </a:lnSpc>
              </a:pPr>
              <a:r>
                <a:rPr lang="en-US" sz="3986" dirty="0">
                  <a:solidFill>
                    <a:srgbClr val="FFFFFF"/>
                  </a:solidFill>
                  <a:latin typeface="DM Sans"/>
                </a:rPr>
                <a:t>Ca. 15 </a:t>
              </a:r>
              <a:r>
                <a:rPr lang="en-US" sz="3986" dirty="0" err="1">
                  <a:solidFill>
                    <a:srgbClr val="FFFFFF"/>
                  </a:solidFill>
                  <a:latin typeface="DM Sans"/>
                </a:rPr>
                <a:t>Minuten</a:t>
              </a:r>
              <a:r>
                <a:rPr lang="en-US" sz="3986" dirty="0">
                  <a:solidFill>
                    <a:srgbClr val="FFFFFF"/>
                  </a:solidFill>
                  <a:latin typeface="DM Sans"/>
                </a:rPr>
                <a:t> in den </a:t>
              </a:r>
              <a:r>
                <a:rPr lang="en-US" sz="3986" dirty="0" err="1">
                  <a:solidFill>
                    <a:srgbClr val="FFFFFF"/>
                  </a:solidFill>
                  <a:latin typeface="DM Sans"/>
                </a:rPr>
                <a:t>bestehenden</a:t>
              </a:r>
              <a:r>
                <a:rPr lang="en-US" sz="3986" dirty="0">
                  <a:solidFill>
                    <a:srgbClr val="FFFFFF"/>
                  </a:solidFill>
                  <a:latin typeface="DM Sans"/>
                </a:rPr>
                <a:t> Teams: </a:t>
              </a:r>
              <a:r>
                <a:rPr lang="en-US" sz="3986" dirty="0" err="1">
                  <a:solidFill>
                    <a:srgbClr val="FFFFFF"/>
                  </a:solidFill>
                  <a:latin typeface="DM Sans"/>
                </a:rPr>
                <a:t>vervollständigen</a:t>
              </a:r>
              <a:r>
                <a:rPr lang="en-US" sz="3986" dirty="0">
                  <a:solidFill>
                    <a:srgbClr val="FFFFFF"/>
                  </a:solidFill>
                  <a:latin typeface="DM Sans"/>
                </a:rPr>
                <a:t> der </a:t>
              </a:r>
              <a:r>
                <a:rPr lang="en-US" sz="3986" dirty="0" err="1">
                  <a:solidFill>
                    <a:srgbClr val="FFFFFF"/>
                  </a:solidFill>
                  <a:latin typeface="DM Sans"/>
                </a:rPr>
                <a:t>Ortsliste</a:t>
              </a:r>
              <a:endParaRPr lang="en-US" sz="3986" dirty="0">
                <a:solidFill>
                  <a:srgbClr val="FFFFFF"/>
                </a:solidFill>
                <a:latin typeface="DM Sans"/>
              </a:endParaRPr>
            </a:p>
            <a:p>
              <a:pPr algn="ctr">
                <a:lnSpc>
                  <a:spcPts val="4783"/>
                </a:lnSpc>
              </a:pPr>
              <a:endParaRPr lang="en-US" sz="3986" dirty="0">
                <a:solidFill>
                  <a:srgbClr val="FFFFFF"/>
                </a:solidFill>
                <a:latin typeface="DM Sans"/>
              </a:endParaRPr>
            </a:p>
            <a:p>
              <a:pPr algn="ctr">
                <a:lnSpc>
                  <a:spcPts val="4783"/>
                </a:lnSpc>
              </a:pPr>
              <a:r>
                <a:rPr lang="en-US" sz="3986" dirty="0">
                  <a:solidFill>
                    <a:srgbClr val="FFFFFF"/>
                  </a:solidFill>
                  <a:latin typeface="DM Sans"/>
                </a:rPr>
                <a:t>Ca. 1 </a:t>
              </a:r>
              <a:r>
                <a:rPr lang="en-US" sz="3986" dirty="0" err="1">
                  <a:solidFill>
                    <a:srgbClr val="FFFFFF"/>
                  </a:solidFill>
                  <a:latin typeface="DM Sans"/>
                </a:rPr>
                <a:t>Stunde</a:t>
              </a:r>
              <a:r>
                <a:rPr lang="en-US" sz="3986" dirty="0">
                  <a:solidFill>
                    <a:srgbClr val="FFFFFF"/>
                  </a:solidFill>
                  <a:latin typeface="DM Sans"/>
                </a:rPr>
                <a:t> in 3 </a:t>
              </a:r>
              <a:r>
                <a:rPr lang="en-US" sz="3986" dirty="0" err="1">
                  <a:solidFill>
                    <a:srgbClr val="FFFFFF"/>
                  </a:solidFill>
                  <a:latin typeface="DM Sans"/>
                </a:rPr>
                <a:t>neuen</a:t>
              </a:r>
              <a:r>
                <a:rPr lang="en-US" sz="3986" dirty="0">
                  <a:solidFill>
                    <a:srgbClr val="FFFFFF"/>
                  </a:solidFill>
                  <a:latin typeface="DM Sans"/>
                </a:rPr>
                <a:t> Teams: </a:t>
              </a:r>
              <a:r>
                <a:rPr lang="en-US" sz="3986" dirty="0" err="1">
                  <a:solidFill>
                    <a:srgbClr val="FFFFFF"/>
                  </a:solidFill>
                  <a:latin typeface="DM Sans"/>
                </a:rPr>
                <a:t>Infos</a:t>
              </a:r>
              <a:r>
                <a:rPr lang="en-US" sz="3986" dirty="0">
                  <a:solidFill>
                    <a:srgbClr val="FFFFFF"/>
                  </a:solidFill>
                  <a:latin typeface="DM Sans"/>
                </a:rPr>
                <a:t> </a:t>
              </a:r>
              <a:r>
                <a:rPr lang="en-US" sz="3986" dirty="0" err="1">
                  <a:solidFill>
                    <a:srgbClr val="FFFFFF"/>
                  </a:solidFill>
                  <a:latin typeface="DM Sans"/>
                </a:rPr>
                <a:t>über</a:t>
              </a:r>
              <a:r>
                <a:rPr lang="en-US" sz="3986" dirty="0">
                  <a:solidFill>
                    <a:srgbClr val="FFFFFF"/>
                  </a:solidFill>
                  <a:latin typeface="DM Sans"/>
                </a:rPr>
                <a:t> 3 </a:t>
              </a:r>
              <a:r>
                <a:rPr lang="en-US" sz="3986" dirty="0" err="1">
                  <a:solidFill>
                    <a:srgbClr val="FFFFFF"/>
                  </a:solidFill>
                  <a:latin typeface="DM Sans"/>
                </a:rPr>
                <a:t>genannte</a:t>
              </a:r>
              <a:r>
                <a:rPr lang="en-US" sz="3986" dirty="0">
                  <a:solidFill>
                    <a:srgbClr val="FFFFFF"/>
                  </a:solidFill>
                  <a:latin typeface="DM Sans"/>
                </a:rPr>
                <a:t> </a:t>
              </a:r>
              <a:r>
                <a:rPr lang="en-US" sz="3986" dirty="0" err="1">
                  <a:solidFill>
                    <a:srgbClr val="FFFFFF"/>
                  </a:solidFill>
                  <a:latin typeface="DM Sans"/>
                </a:rPr>
                <a:t>Personen</a:t>
              </a:r>
              <a:r>
                <a:rPr lang="en-US" sz="3986" dirty="0">
                  <a:solidFill>
                    <a:srgbClr val="FFFFFF"/>
                  </a:solidFill>
                  <a:latin typeface="DM Sans"/>
                </a:rPr>
                <a:t> </a:t>
              </a:r>
              <a:r>
                <a:rPr lang="en-US" sz="3986" dirty="0" err="1">
                  <a:solidFill>
                    <a:srgbClr val="FFFFFF"/>
                  </a:solidFill>
                  <a:latin typeface="DM Sans"/>
                </a:rPr>
                <a:t>zusammenfassen</a:t>
              </a:r>
              <a:r>
                <a:rPr lang="en-US" sz="3986" dirty="0">
                  <a:solidFill>
                    <a:srgbClr val="FFFFFF"/>
                  </a:solidFill>
                  <a:latin typeface="DM Sans"/>
                </a:rPr>
                <a:t> (HMTL-</a:t>
              </a:r>
              <a:r>
                <a:rPr lang="en-US" sz="3986" dirty="0" err="1">
                  <a:solidFill>
                    <a:srgbClr val="FFFFFF"/>
                  </a:solidFill>
                  <a:latin typeface="DM Sans"/>
                </a:rPr>
                <a:t>Datei</a:t>
              </a:r>
              <a:r>
                <a:rPr lang="en-US" sz="3986" dirty="0">
                  <a:solidFill>
                    <a:srgbClr val="FFFFFF"/>
                  </a:solidFill>
                  <a:latin typeface="DM Sans"/>
                </a:rPr>
                <a:t>)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07460885-F89F-43F8-BD96-764FAC714BC8}"/>
                  </a:ext>
                </a:extLst>
              </p14:cNvPr>
              <p14:cNvContentPartPr/>
              <p14:nvPr/>
            </p14:nvContentPartPr>
            <p14:xfrm>
              <a:off x="5745240" y="1782600"/>
              <a:ext cx="360" cy="360"/>
            </p14:xfrm>
          </p:contentPart>
        </mc:Choice>
        <mc:Fallback xmlns=""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07460885-F89F-43F8-BD96-764FAC714BC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40920" y="177792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8D2CF1B9-7A2E-4EDE-89D2-3AE446577C32}"/>
                  </a:ext>
                </a:extLst>
              </p14:cNvPr>
              <p14:cNvContentPartPr/>
              <p14:nvPr/>
            </p14:nvContentPartPr>
            <p14:xfrm>
              <a:off x="5379120" y="1965480"/>
              <a:ext cx="15840" cy="2124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8D2CF1B9-7A2E-4EDE-89D2-3AE446577C3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74800" y="1961160"/>
                <a:ext cx="24480" cy="2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78C5A75B-2408-4E7B-A44A-2FC1F5F78AE6}"/>
              </a:ext>
            </a:extLst>
          </p:cNvPr>
          <p:cNvGrpSpPr/>
          <p:nvPr/>
        </p:nvGrpSpPr>
        <p:grpSpPr>
          <a:xfrm>
            <a:off x="4739760" y="1934520"/>
            <a:ext cx="360" cy="360"/>
            <a:chOff x="4739760" y="193452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B4B75EF1-7C56-4944-B219-92B8285D458A}"/>
                    </a:ext>
                  </a:extLst>
                </p14:cNvPr>
                <p14:cNvContentPartPr/>
                <p14:nvPr/>
              </p14:nvContentPartPr>
              <p14:xfrm>
                <a:off x="4739760" y="1934520"/>
                <a:ext cx="360" cy="360"/>
              </p14:xfrm>
            </p:contentPart>
          </mc:Choice>
          <mc:Fallback xmlns=""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B4B75EF1-7C56-4944-B219-92B8285D458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735440" y="193020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8C3E2969-B5DC-47F7-B871-9912200C1D77}"/>
                    </a:ext>
                  </a:extLst>
                </p14:cNvPr>
                <p14:cNvContentPartPr/>
                <p14:nvPr/>
              </p14:nvContentPartPr>
              <p14:xfrm>
                <a:off x="4739760" y="1934520"/>
                <a:ext cx="360" cy="36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8C3E2969-B5DC-47F7-B871-9912200C1D7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735440" y="193020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4E147F42-6B56-49DB-A526-29F2E0933D55}"/>
                  </a:ext>
                </a:extLst>
              </p14:cNvPr>
              <p14:cNvContentPartPr/>
              <p14:nvPr/>
            </p14:nvContentPartPr>
            <p14:xfrm>
              <a:off x="2834280" y="1020480"/>
              <a:ext cx="360" cy="360"/>
            </p14:xfrm>
          </p:contentPart>
        </mc:Choice>
        <mc:Fallback xmlns=""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4E147F42-6B56-49DB-A526-29F2E0933D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29960" y="101616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0F551690-15D3-42C8-9AD1-98B859D5C63F}"/>
                  </a:ext>
                </a:extLst>
              </p14:cNvPr>
              <p14:cNvContentPartPr/>
              <p14:nvPr/>
            </p14:nvContentPartPr>
            <p14:xfrm>
              <a:off x="8351280" y="4693200"/>
              <a:ext cx="360" cy="360"/>
            </p14:xfrm>
          </p:contentPart>
        </mc:Choice>
        <mc:Fallback xmlns=""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0F551690-15D3-42C8-9AD1-98B859D5C6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46960" y="468888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EA269DC7-9AAC-49AA-B4EB-0DADD7C8C5CB}"/>
                  </a:ext>
                </a:extLst>
              </p14:cNvPr>
              <p14:cNvContentPartPr/>
              <p14:nvPr/>
            </p14:nvContentPartPr>
            <p14:xfrm>
              <a:off x="4983120" y="2041800"/>
              <a:ext cx="360" cy="360"/>
            </p14:xfrm>
          </p:contentPart>
        </mc:Choice>
        <mc:Fallback xmlns=""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EA269DC7-9AAC-49AA-B4EB-0DADD7C8C5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78800" y="2037120"/>
                <a:ext cx="9000" cy="9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</Words>
  <Application>Microsoft Office PowerPoint</Application>
  <PresentationFormat>Benutzerdefiniert</PresentationFormat>
  <Paragraphs>24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DM Sans Bold</vt:lpstr>
      <vt:lpstr>DM Sans</vt:lpstr>
      <vt:lpstr>Calibri</vt:lpstr>
      <vt:lpstr>Open Sans</vt:lpstr>
      <vt:lpstr>Arial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Monika Barget, IEG MAINZ</dc:title>
  <cp:lastModifiedBy>Barget, Monika</cp:lastModifiedBy>
  <cp:revision>9</cp:revision>
  <dcterms:created xsi:type="dcterms:W3CDTF">2006-08-16T00:00:00Z</dcterms:created>
  <dcterms:modified xsi:type="dcterms:W3CDTF">2021-06-04T08:00:44Z</dcterms:modified>
  <dc:identifier>DAEcd0nEWyU</dc:identifier>
</cp:coreProperties>
</file>