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7" r:id="rId6"/>
    <p:sldId id="266" r:id="rId7"/>
    <p:sldId id="263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DM Sans" panose="020B0604020202020204" charset="0"/>
      <p:regular r:id="rId13"/>
    </p:embeddedFont>
    <p:embeddedFont>
      <p:font typeface="DM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14:43.5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17533 1485,'0'-3,"-1"0,1 0,-1 0,0 0,0 0,0 0,0 0,-1 0,1 1,-1-1,0 1,0-1,0 1,0 0,0-1,0 1,-1 0,1 1,-1-1,1 0,-1 1,0-1,-3 0,-9-6,-1 2,-31-9,40 13,-55-15,-81-26,-515-178,-288 20,298 72,-45-29,386 87,-215-42,-30 39,-5 24,359 33,-73-2,-262-30,175-28,-9-1,-35 43,-4 28,-86-5,-434-13,-1721 27,1481-3,729 23,152-5,5 15,4 24,79-15,-364 74,335-55,116-28,-178 46,66 5,150-53,-84 24,95-37,-282 84,215-61,67-23,1 3,-82 40,94-35,-1-1,-71 23,91-37,-1 3,1 0,1 2,1 1,0 1,1 1,1 1,1 2,-35 36,18-21,35-33,0 1,1 1,-1-1,1 1,0 0,1 0,-1 1,1-1,0 1,0 0,1 0,-6 12,5-4,0 1,1-1,1 1,1-1,-1 25,3-30,-1 0,1 0,0 0,1 0,0 0,1 0,0-1,0 1,1-1,5 10,6 5,0-1,2-1,0 0,1-2,1 0,25 19,-13-14,-2 1,-1 2,48 57,-55-55,29 53,-32-51,37 52,-17-36,8 10,45 71,-38-48,-45-69,1-1,0-1,0 0,1 0,15 9,47 29,-28-19,66 52,-29-2,-56-51,1-2,2-1,55 38,-27-28,65 52,-21-10,3-5,186 97,-225-138,98 32,74 7,-1 0,-178-53,117 17,-152-30,14 5,67 22,-69-19,0-1,36 5,8-4,97 17,70 21,-1-6,-146-25,-32-6,102 7,344-17,-240-5,1208 3,-1405-3,83-15,38-3,-47 19,-79 3,-1-3,84-13,-44-7,150-19,121-11,-249 16,-53 12,-32 9,86-41,-56 21,-27 14,-4 0,63-18,189-31,-73 20,28-1,-176 35,35-4,-76 14,0-1,51-19,-45 13,46-9,154-1,-77 10,-34 0,105-13,-43 4,6-1,79-6,-60 8,-41 7,222 11,-195 5,4760-2,-4942 0,1-1,-1 0,0-2,0-1,0-1,0 0,-1-2,0 0,21-11,-14 4,-1 1,55-16,-59 23,0-1,-1-1,1-1,-2-1,1-1,-1-1,-1 0,33-28,-33 24,-1-2,32-37,-43 45,-1 1,0-1,0 0,-1-1,-1 1,0-1,0 0,4-22,-3 7,-2-1,0 0,-2 0,-1 0,-1 0,-2 1,-7-36,6 48,-2 0,1 0,-2 1,0 0,-8-13,-49-60,22 32,33 43,1 1,-1 0,-1 0,0 1,0 0,-1 1,0 0,-18-9,0 3,0 1,-46-12,62 20,0-1,0-1,1 0,0-1,0 0,1-1,0 0,-18-19,-9-7,7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19:05.957"/>
    </inkml:context>
    <inkml:brush xml:id="br0">
      <inkml:brushProperty name="width" value="0.025" units="cm"/>
      <inkml:brushProperty name="height" value="0.025" units="cm"/>
      <inkml:brushProperty name="color" value="#AB008B"/>
      <inkml:brushProperty name="ignorePressur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19:07.337"/>
    </inkml:context>
    <inkml:brush xml:id="br0">
      <inkml:brushProperty name="width" value="0.025" units="cm"/>
      <inkml:brushProperty name="height" value="0.025" units="cm"/>
      <inkml:brushProperty name="color" value="#AB008B"/>
      <inkml:brushProperty name="ignorePressure" value="1"/>
    </inkml:brush>
  </inkml:definitions>
  <inkml:trace contextRef="#ctx0" brushRef="#br0">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19:07.885"/>
    </inkml:context>
    <inkml:brush xml:id="br0">
      <inkml:brushProperty name="width" value="0.025" units="cm"/>
      <inkml:brushProperty name="height" value="0.025" units="cm"/>
      <inkml:brushProperty name="color" value="#AB008B"/>
      <inkml:brushProperty name="ignorePressure" value="1"/>
    </inkml:brush>
  </inkml:definitions>
  <inkml:trace contextRef="#ctx0" brushRef="#br0">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23:00.1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30144 2506,'-3'-1,"0"0,-1 1,1-1,0-1,-1 1,1 0,0-1,0 0,0 0,0 0,1 0,-1 0,0 0,-2-3,-14-11,-3 2,-1 1,0 0,0 2,-2 1,1 1,-1 1,-46-9,-547-70,357 61,-192-22,164 6,-383-73,-719-219,-73-145,152 46,-23 88,931 272,-937-113,594 127,454 39,-1622-94,1655 107,183 9,-105 18,-42 24,-43 8,44-24,-51 4,-719 36,-8-50,-412-38,463 2,-1068 11,944 56,747-26,-252 21,-503 79,613-51,104-14,340-55,-493 65,0-37,-224-36,717 6,0 1,1 1,-1 2,-28 8,-95 37,-29 9,-15-19,-122 33,254-57,-1-2,-68 7,-24 2,127-17,2 1,-1 1,1 1,-28 15,-75 45,-169 85,-129 67,-38 50,436-256,-3 2,-202 127,-15 31,120-65,85-71,-48 35,84-70,0 1,0 0,0 1,0-1,1 1,0 0,0 1,0-1,-6 13,6-7,1 0,0 0,1 1,0-1,-1 18,-16 132,3 169,16-282,4 96,-1-124,1 0,1 1,1-1,13 36,7-1,1-1,4-2,1-1,50 62,272 312,-273-339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23:02.9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2644,'7'1,"-1"-1,1 1,-1 0,0 0,1 1,-1 0,7 3,-1-1,93 31,0-4,2-6,184 21,-238-43,0-2,1-3,62-10,156-40,-159 27,127-20,50 2,1204-87,8 123,-575 40,450 9,-1295-41,763-1,-774-2,107-18,-146 14,-1-1,1-2,-2-1,1-2,42-22,-49 21,-1 0,35-15,-49 25,0 0,1 0,-1 1,1 0,-1 1,1 0,14 0,13 5,51 10,-35-4,686 89,8-31,673-6,7-62,-845-3,-372 3,213-3,-404 3,129-8,-127 5,0 0,0-2,0 0,33-14,-41 13,0-1,-1-1,21-16,-21 15,1 0,23-13,-22 16,0 0,1 1,-1 1,1 0,-1 1,20-1,89 3,-102 1,273 12,190 3,443-62,1-48,92-8,46-5,-765 64,-283 42,1-2,-1 0,0-1,0 0,-1-2,1 0,28-17,-31 15,218-124,-155 98,2 4,1 3,1 4,1 3,112-13,311-1,5 34,-385 3,265 2,549-1,-732-12,310-55,-364 39,1 8,173 2,835 19,-1138-4,100-2,-1-6,193-36,-37 12,-252 30,15-3,-1-2,1-2,46-16,-21 7,-48 14,1-1,-1-1,-1 0,1-2,-1 0,-1-1,21-14,-21 9,-1-1,-1-1,0-1,-1 0,14-22,26-30,-42 56,1 1,0 0,16-10,-14 11,0-1,19-19,-30 26,0-1,-1 1,0-1,0 0,0 0,-1 0,0-1,0 1,-1-1,3-11,11-66,-4-2,2-87,-13-176,-3 173,3 159,-2-1,-1 1,-3-19,-4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30:37.3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6318 1273,'-1'-4,"1"0,-1 0,0 0,0 0,0 0,0 0,-1 0,1 0,-1 0,0 1,-1-1,1 1,0-1,-1 1,0 0,-3-3,-8-6,0 0,-22-14,11 8,-12-9,-115-86,-192-108,113 68,157 101,46 34,0 1,-1 2,0 1,-32-10,-126-32,55 19,130 36,-244-84,216 73,-107-49,-89-54,176 93,0 3,-1 1,-1 3,-1 2,0 2,0 2,-82-1,-327 10,185 3,-1477-3,1695 3,-92 16,-17 1,46-16,49-3,-79 12,-6 7,140-17,1 1,-1 0,1 2,0 0,1 1,0 0,0 1,-17 13,-42 18,61-32,0 0,0 0,1 1,-16 13,6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31:04.734"/>
    </inkml:context>
    <inkml:brush xml:id="br0">
      <inkml:brushProperty name="width" value="0.4" units="cm"/>
      <inkml:brushProperty name="height" value="0.8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10663 848,'-2'-5,"1"0,0 1,-1-1,0 0,0 1,0-1,-5-5,0-4,1 3,-1 1,1 1,-2-1,1 1,-1 0,0 1,-1 0,0 0,-1 1,1 0,-1 1,-19-10,-12-2,0 1,-44-11,76 25,-67-21,-94-28,-82 0,-392-33,435 72,-182-22,287 17,-201-31,-5 23,164 24,-239-12,10-28,251 29,68 9,-95-20,-130-39,203 49,10 0,-83-4,-360 14,-131-10,-194-13,-11 28,780-1,-1 4,1 2,-106 25,92-11,-367 81,366-85,-105 13,101-20,1 3,-159 44,90-19,-4 0,134-30,-1 2,1 1,1 0,-26 17,-88 65,-50 30,10-14,-13 8,140-89,-100 39,130-59,2-1,1 0,0 1,0 0,0 2,1 0,-24 18,19-10,5-4,-24 26,34-33,1 1,1 0,-1-1,1 1,0 1,1-1,-5 14,6-16,0 1,1 0,0 0,0 1,0-1,0 0,1 0,0 0,1 0,-1 1,1-1,0 0,1 0,-1 0,1 0,0 0,1-1,0 1,0-1,0 1,0-1,1 0,0 0,0-1,0 1,0-1,8 6,24 30,-18-18,-9-12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31:05.557"/>
    </inkml:context>
    <inkml:brush xml:id="br0">
      <inkml:brushProperty name="width" value="0.4" units="cm"/>
      <inkml:brushProperty name="height" value="0.8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1789,'44'-1,"-1"-2,51-9,92-33,9-15,59-42,75-39,83-28,64-18,1063-387,-1065 425,273-41,3 63,-568 110,1 7,0 9,281 33,442 124,-646-106,-46-5,-3 9,233 93,195 65,-635-211,22 4,-25-5,0 1,-1-1,1-1,0 1,-1 0,1 0,0 0,-1 0,1 0,-1 0,1-1,0 1,-1 0,1-1,-1 1,1 0,-1-1,1 1,-1 0,1-1,-1 1,1-1,-1 1,0-1,1 1,-1-1,0 0,1 1,-1-1,0 1,0-1,1-1,-2-18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31:16.106"/>
    </inkml:context>
    <inkml:brush xml:id="br0">
      <inkml:brushProperty name="width" value="0.4" units="cm"/>
      <inkml:brushProperty name="height" value="0.8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31:18.213"/>
    </inkml:context>
    <inkml:brush xml:id="br0">
      <inkml:brushProperty name="width" value="0.4" units="cm"/>
      <inkml:brushProperty name="height" value="0.8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10928 933,'-5'-4,"0"0,0 0,-1 1,0 0,0 0,0 0,0 0,0 1,0 0,-12-2,-20-7,-12-8,0 3,-67-12,-104-8,103 19,-81-18,-247-75,-283-76,-151 61,798 115,-193-17,-1 0,6-20,44-17,-13-3,184 54,-1 4,-79-5,-163-1,-184-4,-794 16,645 5,309 7,5 30,93 7,-256 43,-101-53,552-35,-116 5,0 6,1 7,-193 50,174-30,-44 12,106-23,53-16,-89 35,102-31,0 1,1 2,1 2,1 1,-56 49,82-64,-1 0,2 0,-1 1,1 0,0 0,1 0,0 0,0 1,1-1,0 1,0 0,-1 10,1 6,0-1,1 1,3 31,0-37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14:55.210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5423 425,'-1'-2,"1"0,-1 0,0 0,-1 0,1 0,0 0,0 0,-1 1,1-1,-1 0,0 1,1-1,-1 1,0 0,0-1,0 1,0 0,-4-1,-5-5,-97-59,84 49,-1 1,-1 2,-50-22,24 17,-62-14,81 25,1-2,1 0,-34-18,35 13,0 2,-1 1,0 1,-1 1,0 2,0 2,-1 0,-38 0,-117 8,-37-1,74-21,-25-1,-394 18,299 5,-2086-2,2339 1,-1 1,1 0,-1 2,1 0,0 1,1 0,-1 2,-27 14,0 4,-79 59,108-73,0 1,1 1,-24 28,34-35,0 1,0 0,1 1,0-1,0 1,1 0,0 0,0 0,1 0,0 0,-1 13,-2 52,8 96,0-56,-1-75,2-1,11 49,-6-44,4 62,-13 35,2 35,3-137,17 62,-16-73,0-9,0 1,1-1,1-1,0 1,1-1,1-1,1 0,0 0,1-1,0 0,1-1,1 0,20 14,-20-15,-1 0,-1 2,17 22,-15-19,28 29,-14-23,1-2,1-1,1-1,0-2,2-1,59 20,70 29,-132-53,-1 1,0 2,0 1,36 26,-49-30,2-2,-1 0,2 0,34 11,81 18,-119-35,32 5,-1-1,2-3,53-1,-32-1,3 4,114 26,-115-18,114 10,-44-7,-44-4,46 9,35 2,-13-2,19 0,254-21,-215-4,596 2,-796 0,-1-1,1-2,-1 0,0-2,0 0,-1-1,1-1,-1-2,-1 0,0 0,24-17,40-18,5-2,-56 22,-2-2,-1 0,28-33,-25 27,249-257,-61 79,-209 197,5-4,-1-1,17-23,-28 34,-1-1,0 0,0 1,-1-1,0 0,0-1,-1 1,0 0,1-15,1-55,-7-82,-1 38,4 96,1 5,-2 0,0-1,-5-21,5 37,-1-1,0 0,-1 1,1-1,-1 1,0 0,-1-1,1 2,-1-1,-1 0,1 1,-1 0,-7-7,1 3,-14-11,1-1,1-1,1 0,1-2,-26-37,30 35,-2 1,-1 1,0 1,-2 0,-1 2,-40-30,11 7,39 32,0 0,-1 1,-1 0,1 1,-2 1,-29-14,-30-8,-87-52,156 80,-102-57,-110-57,194 106,-1 2,0 1,0 0,0 2,-1 1,-40-2,-161 6,135 4,-1372 0,785-5,-797 2,1461 0,0 1,1 0,-1 1,0 0,1 1,0 1,0 0,0 1,0 1,1 0,-16 10,-9 6,10-7,2 1,0 1,1 1,-42 40,62-53,1 1,-1 0,1 0,0 1,1-1,-1 1,1-1,1 1,-1 0,1 0,0 0,1 1,0-1,0 0,0 1,1-1,0 0,0 1,1-1,0 0,1 1,-1-1,1 0,1 0,-1 0,1 0,0-1,1 1,0-1,0 0,7 8,10 9,2-1,47 36,-11-10,-15-13,-26-22,-1 2,20 20,9 13,51 63,-90-99,0 1,-1 0,0 0,-1 0,0 0,5 28,-5-19,14 34,-6-22,-1 0,-1 1,10 68,-16-69,2-1,0 0,3 0,0-1,24 48,-17-44,15 24,-28-54,0-1,0 1,0-1,0 0,1-1,0 1,10 7,24 11,-24-15,0 1,0 1,-1 0,-1 1,13 12,32 43,45 44,-87-96,0 0,1-1,0-1,1-1,25 12,28 5,-52-22,0 1,0 1,0 1,-1 0,21 16,12 17,-25-20,1-1,1 0,51 26,-33-26,1-3,0-2,1-3,1-1,0-2,97 6,54 3,35 3,-82-22,-78-2,110 12,-44 8,159 1,-249-19,-1 2,67 12,-37-2,123 4,83-16,-127-3,180 3,-322 0,0 0,0-2,-1 0,1-1,-1-1,0 0,0-1,0-1,17-9,-16 7,0 1,0 1,1 0,0 2,21-4,-21 5,-1 0,0-2,0 0,-1 0,29-15,-24 8,-10 6,-1 1,0-2,0 1,0-2,-1 1,0-1,10-12,9-14,-6 7,23-34,-38 50,-1 1,-1-1,0-1,0 1,-1 0,-1-1,3-15,-1-22,-2 0,-7-89,0 37,3-641,2 386,-1 315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31:23.043"/>
    </inkml:context>
    <inkml:brush xml:id="br0">
      <inkml:brushProperty name="width" value="0.4" units="cm"/>
      <inkml:brushProperty name="height" value="0.8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10901 1992,'-11'-10,"-1"2,1-1,-1 2,-1-1,1 2,-1 0,-14-5,6 2,-310-171,227 119,-915-546,29 34,679 421,-146-24,354 146,-2 5,-157-18,-95 20,106 10,-632-22,846 36,-1 1,1 2,1 1,-39 11,57-11,1 0,-1 2,1 0,0 1,1 0,0 2,0 0,1 1,1 0,-14 14,-21 28,30-31,-2 0,0-2,-32 25,32-31,-1 0,-1-1,-46 18,-79 16,124-40,-181 49,-49 13,-188 78,0 21,367-139,-41 16,-801 324,31 70,839-411,-350 193,275-160,-171 59,226-99,-109 21,132-34,0-3,0-2,-75-3,99-3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31:30.961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7159 2846,'-12'-1,"0"-1,0 0,0-1,0 0,1 0,0-2,-1 1,-19-13,6 4,-441-227,182 90,-950-542,1218 682,-1010-625,-14 31,872 516,-3 7,-4 7,-198-54,54 55,264 65,-2 2,1 3,-103 7,152-3,0 0,-1 1,1 0,0 0,0 1,0-1,0 2,0-1,1 1,-1 0,1 0,-8 7,-2 5,1 0,-25 33,24-28,-31 33,-25 7,52-47,2 2,-1 0,2 1,0 1,-27 38,41-51,-11 18,-1 0,-2 0,-27 29,-8 0,2 3,-56 80,82-100,-155 212,153-219,-32 29,33-35,-40 48,45-44,0 2,-22 41,35-54,1-1,0 1,1 1,1-1,0 1,1-1,-2 21,4 37,-3 24,3-87,0 1,-2-1,1 0,-1 0,-1 0,0 0,-6 10,2-4,0-1,1 1,1 1,0-1,1 1,1 0,1 0,0 0,1 1,0 18,1 4,1 2,-2 0,-9 46,-9 91,13-102,-11 37,0 9,11-15,11 166,2-233,1-1,3-1,1 1,26 60,11 37,-41-110,41 126,-37-126,1 1,0-2,24 35,-4-12,4 7,3-2,45 51,-73-92,0 1,-2 0,1 0,-2 1,8 18,8 14,-21-42,0-1,1 0,-1 1,1-1,0 0,0-1,0 1,0-1,1 0,-1 0,1 0,7 3,6 1,1 0,22 4,3 2,107 42,-54-23,-63-18,0-3,1-1,1-1,67 7,104 1,67 6,5-21,-277-2,51 3,0 2,-1 3,66 17,-53-10,105 10,327-20,-300-7,1007 1,-1127-3,0-4,91-21,-11 2,-105 20,0-3,78-24,135-44,-12 5,-235 65,0-1,-1 0,-1-1,0-1,0 0,21-22,-19 18,-1 1,1 0,1 1,27-13,50-15,34-15,-112 46,0-1,0-1,-1 0,29-28,61-85,-55 61,-43 53,0-1,-1 0,-1 0,0 0,0-1,-1-1,-1 1,-1-1,5-21,-3 3,-3 0,0-1,-3-35,0 0,-7-145,6 197,-2 0,0 1,0-1,-2 1,0 0,-1 0,0 1,-1 0,0 0,-2 0,1 1,-2 0,0 1,0 0,-1 0,-21-17,-8-3,23 19,-1-1,2-1,0 0,1-1,-16-22,23 26,-1 1,-1 0,0 0,0 1,-1 0,0 1,-15-9,-12-5,-44-18,-31-23,-8-3,-20-3,83 39,-1 3,-2 2,-85-24,-376-50,453 91,-86-1,-70 12,91 1,-904-3,997 3,1 1,0 2,0 2,-43 14,5-2,40-13,-47 4,61-10,0 2,0 0,1 2,0 0,-1 2,-21 9,-52 35,52-26,-52 21,-184 49,-46 18,93-11,183-79,-78 47,102-53,-4-1,-49 18,2-2,32-11,15-7,-27 16,48-23,0-1,0 1,1 1,0 0,1 0,-12 14,19-19,-8 8,0 0,-1 0,-11 9,-7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31:36.910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7246 514,'-6'0,"1"0,0-1,-1 0,1 0,0 0,-1-1,1 1,0-1,0-1,-5-2,-4-4,0-1,-12-11,14 11,0 0,-25-14,-56-22,-107-36,133 60,-83-15,-74-3,76 15,-40-12,-78-14,178 38,-95-1,-378 14,234 3,-1055-3,1291 3,-109 16,-89 31,90-14,149-28,-376 78,14 4,378-85,1 2,-1 1,2 1,-57 25,57-19,0-3,-1 0,-1-2,0-2,-41 6,38-7,0 3,1 1,-65 30,36-14,-1 0,-104 59,157-79,0-1,-1-1,1 0,-20 4,21-6,-1 1,1-1,1 2,-1 0,-21 12,11 1,1 0,1 2,0 0,2 1,-28 41,12-17,14-21,-27 24,26-27,-26 32,41-44,0-1,0 1,1 1,0-1,1 1,0 0,-4 17,5-14,0 1,1 0,1-1,0 1,1 0,0 0,4 18,-2-22,0 0,1 0,0 0,1-1,0 1,0-1,1 0,1 0,-1-1,13 14,6 3,2-1,0-1,49 31,-61-43,-1 1,0 0,0 1,16 22,8 9,-3-7,-6-5,1-2,1-1,41 30,2-3,127 125,-199-179,32 31,2-1,49 36,-23-22,93 90,-92-77,-44-44,1 0,0-1,1-1,1-1,0-1,0 0,30 8,16 2,78 13,-127-30,35 11,-1 1,0 3,81 43,-65-29,74 24,15-11,204 31,143-16,-344-52,82 8,264 10,2-28,-187-1,-254 2,163-4,-183 0,-1-1,89-24,-48 2,-35 10,86-16,-125 31,11-2,27-8,-43 10,0-1,0 0,0 0,-1-1,0 0,0-1,9-6,40-32,81-48,-80 52,-41 27,1 0,1 2,29-15,-5 8,62-36,-87 43,1-2,-2 0,1-1,-2-1,24-26,-9 4,-12 12,2 2,0 0,29-24,-41 40,91-80,-88 76,-2-1,1-1,-2 1,1-1,-2-1,1 1,5-16,4-19,-3-1,-1 0,9-71,22-108,-19 113,-18 68,5-90,-14-48,0 76,2 67,1 18,-1 0,0 0,-2 0,-1 0,-1 0,-13-42,12 52,-6-17,-2 1,-30-52,40 77,-1 0,1 0,-1 0,0 0,0 1,0-1,0 1,-1 0,1 1,-9-5,-4 0,-32-8,33 11,1-1,-23-10,19 4,0-2,1 0,1-1,-23-23,17 15,-28-21,-69-29,19 13,64 35,-1 2,-2 2,0 1,-70-22,-394-120,462 150,0 2,-1 2,-68-4,-133 12,129 2,-1637 0,947-4,782 1,0 2,1 1,-1 1,1 1,-42 14,27-8,-1-1,-53 7,-85-1,168-15,-49 5,1 3,0 3,1 2,-86 33,114-38,-54 9,63-15,0 0,0 1,0 1,1 1,0 0,0 1,-19 12,-20 26,47-36,0 0,-1-1,0-1,0 1,-1-2,0 1,0-2,-17 7,-63 11,46-13,-57 21,53-11,22-8,-2-1,-43 10,46-15,-1 0,1 2,-38 17,-29 17,50-25,1 2,1 2,-64 44,78-45,3-3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23:18.031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19691 2634,'0'-3,"-1"1,0 0,0 0,0 0,-1 0,1 0,0 0,-1 0,1 0,-1 1,0-1,0 0,1 1,-1 0,0-1,0 1,0 0,-5-2,-3-3,-46-35,20 15,-45-26,76 49,-36-20,1 0,-49-40,-258-197,-530-290,592 374,142 87,70 45,-3 3,-2 4,-82-27,110 43,0-2,-69-42,62 31,-67-27,-134-54,214 95,-2 2,0 2,-1 1,-84-13,24 7,2-5,0-4,-141-62,194 71,-1 3,0 2,-60-9,100 22,-250-36,-204-2,-60-15,-222-13,686 66,-246-13,3-23,101-2,-339-52,-52 57,-2 37,363 2,-2568 2,1736-6,969 4,-126 20,-94 33,-95 13,-16-32,-40 4,-24 28,101-12,278-43,-157 24,197-25,-115 38,152-38,-341 105,321-104,-196 47,-3-22,184-34,0 3,1 3,-74 23,144-34,-43 13,2 1,0 2,-71 39,26-2,-279 183,272-169,-151 140,87-60,143-131,1 1,0 0,1 1,2 1,-13 24,17-30,-25 48,-29 80,-12 68,38-100,-78 164,35-111,-62 115,132-264,0 0,0 1,1 0,1 0,1 1,0 0,0 0,2 0,0 0,-2 28,12 202,-6-239,0 0,0 0,1 0,0 0,0 0,0 0,1 0,6 10,2-1,22 23,-8-9,0 3,-2 1,-1 2,19 38,41 119,-70-162,2-1,0 0,34 48,69 72,-48-63,89 150,-126-189,3-2,1-1,66 61,31 35,-100-102,2-2,60 50,1-3,-41-34,67 46,24-11,-103-61,0 2,75 56,-68-38,-4-2,1-2,72 44,-51-44,2-2,1-3,133 43,14-4,-59-18,270 61,-223-74,202 36,465 54,-657-108,-4 0,192 30,494 3,-331-19,-415-20,113 7,354-20,-347-7,1223 2,-1440-1,-1-3,1-3,56-13,150-57,-192 56,73-11,-79 19,116-38,-128 32,0 3,2 2,62-9,65-20,-112 24,7-5,-1-2,111-58,-58 29,154-46,-115 46,5 8,-32 12,-112 27,-1-2,-1 0,29-17,212-117,133-41,-216 98,-113 51,210-113,-173 91,210-120,-259 148,78-29,-79 36,102-55,53-39,6-3,-157 79,-2-3,55-53,-87 76,0 1,2 1,52-26,-66 35,-1 0,-1 0,1-2,-2 1,1-2,18-24,-4 5,89-97,-81 90,35-52,-60 74,0-1,-1-1,-1 0,0 0,-2 0,6-29,4-10,1 1,-2-1,-3 0,-3-1,2-68,-10-272,-4 177,-7-50,4 215,-3 0,-27-97,11 68,-13-92,35 162,0 0,-1 0,0 1,-2-1,0 1,0 0,-1 1,-1-1,-10-13,-178-204,146 176,-6-3,-65-52,-69-43,165 134,-32-23,-1 3,-2 2,-2 3,-120-49,-49-22,-23-9,12 33,97 34,32 15,-123-19,23 6,84 18,-2 5,-148-6,-265 18,-1441 16,1922-5,-521 32,5 36,309-34,-456 87,232-33,-233 17,674-98,-513 82,-145 31,549-87,-445 87,453-93,18-5,-136 42,-40 37,-82 25,-27 23,249-70,99-44,-97 34,73-39,-102 17,176-42,0 1,1 1,-1 1,1 1,1 0,0 2,0 1,1 0,1 2,0 0,1 1,0 1,-25 29,-4 10,-79 81,91-103,-49 58,71-75,0 2,2 0,0 0,1 1,-15 38,23-49,0 0,0 0,1 0,0 0,1 0,-1 0,2 0,-1 0,1 0,0 0,5 14,3 5,1 0,14 26,-5-13,104 189,2 3,-60-67,2 5,-48-130,1 0,29 41,24 18,17 26,-59-74,3-1,1-2,3-1,58 54,-22-31,70 84,-98-101,77 67,59 32,-161-135,39 27,2-2,2-4,79 36,-110-58,1-2,0-2,1-1,0-1,68 8,-65-10,-1 1,0 1,0 3,51 24,10 3,-29-17,2-3,0-4,1-2,116 6,299-17,-313-6,1307-1,-866 5,-560-3,0-2,73-15,104-35,37-8,161 26,-415 35,284-34,-58 4,-106 21,104-10,-210 17,231-34,-139 12,1 6,174-5,-292 24,312-18,-237 10,-40 6,0-2,0-2,43-13,112-36,-12 4,-129 37,1 2,0 2,1 3,103-1,-58 3,118-22,-103 7,-42 7,123-7,-27 22,72-3,-201-5,-9-3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31:59.490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32:00.187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78 0,'-8'0,"-9"0,-9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17:32.263"/>
    </inkml:context>
    <inkml:brush xml:id="br0">
      <inkml:brushProperty name="width" value="0.025" units="cm"/>
      <inkml:brushProperty name="height" value="0.025" units="cm"/>
      <inkml:brushProperty name="color" value="#AB008B"/>
      <inkml:brushProperty name="ignorePressure" value="1"/>
    </inkml:brush>
  </inkml:definitions>
  <inkml:trace contextRef="#ctx0" brushRef="#br0">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17:33.466"/>
    </inkml:context>
    <inkml:brush xml:id="br0">
      <inkml:brushProperty name="width" value="0.025" units="cm"/>
      <inkml:brushProperty name="height" value="0.025" units="cm"/>
      <inkml:brushProperty name="color" value="#AB008B"/>
      <inkml:brushProperty name="ignorePressure" value="1"/>
    </inkml:brush>
  </inkml:definitions>
  <inkml:trace contextRef="#ctx0" brushRef="#br0">26 50,'0'-7,"-7"-3,-3-6,2-1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17:33.881"/>
    </inkml:context>
    <inkml:brush xml:id="br0">
      <inkml:brushProperty name="width" value="0.025" units="cm"/>
      <inkml:brushProperty name="height" value="0.025" units="cm"/>
      <inkml:brushProperty name="color" value="#AB008B"/>
      <inkml:brushProperty name="ignorePressure" value="1"/>
    </inkml:brush>
  </inkml:definitions>
  <inkml:trace contextRef="#ctx0" brushRef="#br0">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17:34.555"/>
    </inkml:context>
    <inkml:brush xml:id="br0">
      <inkml:brushProperty name="width" value="0.025" units="cm"/>
      <inkml:brushProperty name="height" value="0.025" units="cm"/>
      <inkml:brushProperty name="color" value="#AB008B"/>
      <inkml:brushProperty name="ignorePressure" value="1"/>
    </inkml:brush>
  </inkml:definitions>
  <inkml:trace contextRef="#ctx0" brushRef="#br0">0 0,'0'8,"0"9,0 9,0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15:00.342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17:35.150"/>
    </inkml:context>
    <inkml:brush xml:id="br0">
      <inkml:brushProperty name="width" value="0.025" units="cm"/>
      <inkml:brushProperty name="height" value="0.025" units="cm"/>
      <inkml:brushProperty name="color" value="#AB008B"/>
      <inkml:brushProperty name="ignorePressure" value="1"/>
    </inkml:brush>
  </inkml:definitions>
  <inkml:trace contextRef="#ctx0" brushRef="#br0">1 18,'7'0,"3"-7,-1-3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23:30.258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23:30.737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23:31.202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34:03.615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15:10.273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18 1,'-8'0,"-1"0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15:14.955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15:16.071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15:20.524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15:30.312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0 43,'0'-7,"0"-10,0-2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09:17:20.484"/>
    </inkml:context>
    <inkml:brush xml:id="br0">
      <inkml:brushProperty name="width" value="0.025" units="cm"/>
      <inkml:brushProperty name="height" value="0.025" units="cm"/>
      <inkml:brushProperty name="color" value="#AB008B"/>
      <inkml:brushProperty name="ignorePressure" value="1"/>
    </inkml:brush>
  </inkml:definitions>
  <inkml:trace contextRef="#ctx0" brushRef="#br0">16293 1319,'-3'42,"3"-41,0-1,0 1,0-1,0 0,0 1,0-1,-1 1,1-1,0 0,0 1,0-1,-1 0,1 1,0-1,0 0,-1 0,1 1,0-1,-1 0,1 0,0 1,-1-1,1 0,0 0,-1 0,1 0,0 1,-1-1,1 0,-1 0,1 0,0 0,-1 0,1 0,-1 0,1 0,0 0,-1 0,1 0,-1 0,1-1,0 1,-1 0,1 0,0 0,-1 0,1-1,-1 1,-16-8,-27-17,-13-7,-187-70,169 72,-169-67,-56-15,-263-65,-7 21,186 53,216 56,-361-94,-5 39,-181 58,127 14,45-47,272 34,-257 2,-1 41,282 3,-825-1,884 6,-212 38,263-28,-348 65,34-4,169-55,170-17,-186 34,-521 93,380-71,266-34,-186 26,261-44,-99 11,-198 49,264-34,-29 7,2-10,-156 38,307-70,-317 74,-275 38,459-89,85-17,0 3,-70 23,33 1,33-12,-111 29,111-40,6-2,1 2,-59 22,68-15,1 2,0 2,2 1,0 2,-44 40,-26 12,15-11,90-64,0 2,0-1,1 1,-1-1,1 1,0 0,1 1,-1-1,1 1,0-1,0 1,1 0,0 0,0 0,0 0,1 1,-2 8,3-8,0 0,1 1,-1-1,1 0,1 0,-1 0,1 0,1 0,-1 0,1-1,0 1,1-1,-1 0,1 0,6 7,18 18,2-1,0-2,2 0,56 35,23 20,-90-66,-1 2,-1 0,18 25,132 150,-88-101,-54-59,44 42,-18-22,-36-34,2-2,26 22,293 170,-245-157,-30-17,1-3,1-2,2-3,73 19,364 132,-337-113,-10-13,3-6,1-7,207 24,-202-39,103 13,34 9,3 2,47-4,-5 26,295 66,-434-98,10-2,260 9,224-34,415-14,-650 3,-392-3,108-17,72-29,-130 24,-57 8,82-28,64-36,-39 13,-93 36,-25 8,1 3,1 2,72-11,226-26,-8-31,-281 60,128-68,-182 86,3 1,-1 0,2 1,-1 0,30-4,15-3,268-73,50-14,-321 84,-21 6,56-21,-34 4,-22 8,1 3,0 1,2 1,54-9,-1 8,168-17,-46 7,-102 9,-72 11,-1-1,0-3,-1-1,0-2,54-24,37-12,-98 38,0-2,-1-1,56-32,-45 18,72-33,-93 50,1 1,0 1,1 1,0 1,29-2,-22 4,0-2,0 0,0-3,-1 0,0-2,34-17,-31 12,233-117,-197 93,110-80,-39 23,-85 60,-22 13,34-33,26-19,47-5,-109 65,-1-1,-1-1,0-2,-1 0,34-33,-18 5,-2-1,50-74,-88 114,1 1,-1-1,-1 0,0-1,0 1,0-1,2-16,-5 23,-1-1,1 1,-1-1,0 0,0 1,-1-1,1 1,-1-1,0 1,0-1,0 1,0-1,0 1,-1 0,0-1,1 1,-1 0,0 0,-1 1,1-1,0 0,-1 1,0-1,-3-2,-7-4,-1 1,0 0,0 1,-1 1,0 0,0 1,-18-4,-114-16,134 23,-201-29,-267-75,183 35,-280-60,525 120,-69-11,-1 6,-160-2,-35-1,32 0,159 16,-203-12,-450-49,-78 59,487 7,-6585-2,6878 4,1 3,-113 25,147-24,-146 42,123-30,-80 14,-53 7,-18 3,148-34,6-3,0 3,1 3,-68 23,73-15,-179 60,229-79,-40 11,0 2,-49 23,12-2,-92 26,-4 1,-62 22,183-60,1 4,-55 34,-83 41,175-95,0 1,0 1,1 0,1 2,0 0,-18 17,31-25,1 1,-1-1,1 1,1 0,-1 0,1 1,0-1,0 1,1 0,0 0,0 0,1 0,0 1,0-1,0 1,1-1,0 1,1 0,0-1,0 1,3 14,-1-10,1 0,0 0,1 0,1-1,0 1,0-1,9 14,-10-19,1 0,-1-1,1 1,0-1,0 0,1 0,-1-1,1 1,0-1,0-1,1 1,-1-1,14 5,3-3,-1-1,1-1,0-1,26 0,-26-2,-1 0,0 2,1 1,38 10,-39-6,-1 1,0 1,0 1,-1 1,30 20,324 219,-213-150,109 58,-240-143,170 80,-140-71,89 25,362 69,-374-88,158 50,-75-17,-63-24,221 59,69 12,-191-52,27 0,-133-17,53 12,-152-43,0-2,62 2,229-8,259 18,-268 21,106 10,-334-40,517 47,1-30,-224-13,199 11,-541-26,0 3,-1 2,1 3,57 15,-96-19,237 58,-204-53,0-3,0-1,61-3,-56-6,90-18,53-25,-46 10,128-20,222-64,-436 99,115-56,-96 38,46-30,-88 45,92-38,108-6,-78 25,-116 26,68-33,24-9,0 10,308-102,-404 141,0 2,0 2,1 2,54 1,95-10,-181 11,1-1,-1 0,-1-1,1-1,17-9,64-43,-4 2,88-32,-149 74,1 1,0 1,40-9,-38 12,0-1,57-26,150-104,18-9,-208 124,-2-2,48-35,-81 48,-1 0,27-32,-31 32,1 1,0 0,1 1,28-21,18 0,-42 25,-1-1,0 0,-1-2,18-14,51-66,-4 4,-71 79,8-8,0-1,20-25,-32 35,0 1,0 0,1 0,0 1,11-9,5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5.xml"/><Relationship Id="rId12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customXml" Target="../ink/ink8.xml"/><Relationship Id="rId10" Type="http://schemas.openxmlformats.org/officeDocument/2006/relationships/customXml" Target="../ink/ink7.xml"/><Relationship Id="rId9" Type="http://schemas.openxmlformats.org/officeDocument/2006/relationships/customXml" Target="../ink/ink6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0.xml"/><Relationship Id="rId7" Type="http://schemas.openxmlformats.org/officeDocument/2006/relationships/customXml" Target="../ink/ink1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5" Type="http://schemas.openxmlformats.org/officeDocument/2006/relationships/customXml" Target="../ink/ink11.xml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20.xml"/><Relationship Id="rId18" Type="http://schemas.openxmlformats.org/officeDocument/2006/relationships/image" Target="../media/image25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22.png"/><Relationship Id="rId17" Type="http://schemas.openxmlformats.org/officeDocument/2006/relationships/customXml" Target="../ink/ink22.xml"/><Relationship Id="rId2" Type="http://schemas.openxmlformats.org/officeDocument/2006/relationships/image" Target="../media/image1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18.xml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customXml" Target="../ink/ink24.xml"/><Relationship Id="rId4" Type="http://schemas.openxmlformats.org/officeDocument/2006/relationships/image" Target="../media/image18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customXml" Target="../ink/ink31.xml"/><Relationship Id="rId18" Type="http://schemas.openxmlformats.org/officeDocument/2006/relationships/customXml" Target="../ink/ink34.xml"/><Relationship Id="rId7" Type="http://schemas.openxmlformats.org/officeDocument/2006/relationships/image" Target="../media/image180.png"/><Relationship Id="rId12" Type="http://schemas.openxmlformats.org/officeDocument/2006/relationships/image" Target="../media/image200.png"/><Relationship Id="rId17" Type="http://schemas.openxmlformats.org/officeDocument/2006/relationships/image" Target="../media/image29.png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.xml"/><Relationship Id="rId11" Type="http://schemas.openxmlformats.org/officeDocument/2006/relationships/customXml" Target="../ink/ink30.xml"/><Relationship Id="rId5" Type="http://schemas.openxmlformats.org/officeDocument/2006/relationships/image" Target="../media/image12.png"/><Relationship Id="rId15" Type="http://schemas.openxmlformats.org/officeDocument/2006/relationships/customXml" Target="../ink/ink32.xml"/><Relationship Id="rId10" Type="http://schemas.openxmlformats.org/officeDocument/2006/relationships/image" Target="../media/image190.png"/><Relationship Id="rId19" Type="http://schemas.openxmlformats.org/officeDocument/2006/relationships/image" Target="../media/image27.png"/><Relationship Id="rId9" Type="http://schemas.openxmlformats.org/officeDocument/2006/relationships/customXml" Target="../ink/ink29.xml"/><Relationship Id="rId1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89392" y="3735679"/>
            <a:ext cx="11122608" cy="1407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599"/>
              </a:lnSpc>
            </a:pPr>
            <a:r>
              <a:rPr lang="en-US" sz="10599" spc="-105" dirty="0">
                <a:solidFill>
                  <a:srgbClr val="000000"/>
                </a:solidFill>
                <a:latin typeface="DM Sans Bold"/>
              </a:rPr>
              <a:t>XML </a:t>
            </a:r>
            <a:r>
              <a:rPr lang="en-US" sz="10599" spc="-105" dirty="0" err="1">
                <a:solidFill>
                  <a:srgbClr val="000000"/>
                </a:solidFill>
                <a:latin typeface="DM Sans Bold"/>
              </a:rPr>
              <a:t>finalisieren</a:t>
            </a:r>
            <a:r>
              <a:rPr lang="en-US" sz="10599" spc="-105" dirty="0">
                <a:solidFill>
                  <a:srgbClr val="000000"/>
                </a:solidFill>
                <a:latin typeface="DM Sans Bold"/>
              </a:rPr>
              <a:t>...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326257" y="981075"/>
            <a:ext cx="3933043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JUNI 2021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81075"/>
            <a:ext cx="3933043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Monika Barget, IEG MAINZ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048900" y="4752616"/>
            <a:ext cx="2529033" cy="64396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60694" y="4752616"/>
            <a:ext cx="2759178" cy="60220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718333" y="643773"/>
            <a:ext cx="12769067" cy="942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699"/>
              </a:lnSpc>
              <a:spcBef>
                <a:spcPct val="0"/>
              </a:spcBef>
            </a:pPr>
            <a:r>
              <a:rPr lang="en-US" sz="5499" spc="-54" dirty="0" err="1">
                <a:solidFill>
                  <a:srgbClr val="000000"/>
                </a:solidFill>
                <a:latin typeface="DM Sans Bold"/>
              </a:rPr>
              <a:t>Offene</a:t>
            </a:r>
            <a:r>
              <a:rPr lang="en-US" sz="5499" spc="-54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sz="5499" spc="-54" dirty="0" err="1">
                <a:solidFill>
                  <a:srgbClr val="000000"/>
                </a:solidFill>
                <a:latin typeface="DM Sans Bold"/>
              </a:rPr>
              <a:t>Fragen</a:t>
            </a:r>
            <a:r>
              <a:rPr lang="en-US" sz="5499" spc="-54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sz="5499" spc="-54" dirty="0" err="1">
                <a:solidFill>
                  <a:srgbClr val="000000"/>
                </a:solidFill>
                <a:latin typeface="DM Sans Bold"/>
              </a:rPr>
              <a:t>zum</a:t>
            </a:r>
            <a:r>
              <a:rPr lang="en-US" sz="5499" spc="-54" dirty="0">
                <a:solidFill>
                  <a:srgbClr val="000000"/>
                </a:solidFill>
                <a:latin typeface="DM Sans Bold"/>
              </a:rPr>
              <a:t> Encoding…</a:t>
            </a:r>
            <a:endParaRPr lang="en-US" sz="5499" u="none" spc="-54" dirty="0">
              <a:solidFill>
                <a:srgbClr val="000000"/>
              </a:solidFill>
              <a:latin typeface="DM Sans Bold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8C83CD-147C-43AC-B78B-8245A5BA2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7" t="7778" r="2084" b="6258"/>
          <a:stretch/>
        </p:blipFill>
        <p:spPr>
          <a:xfrm>
            <a:off x="687492" y="1790700"/>
            <a:ext cx="16152347" cy="80895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2D0318F0-D842-4C9A-9EDA-26F9279E78E6}"/>
                  </a:ext>
                </a:extLst>
              </p14:cNvPr>
              <p14:cNvContentPartPr/>
              <p14:nvPr/>
            </p14:nvContentPartPr>
            <p14:xfrm>
              <a:off x="1566720" y="4454678"/>
              <a:ext cx="6528600" cy="13579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2D0318F0-D842-4C9A-9EDA-26F9279E78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2723" y="4346707"/>
                <a:ext cx="6636234" cy="1573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38EC95A2-A188-4A38-B871-334FD134EE34}"/>
                  </a:ext>
                </a:extLst>
              </p14:cNvPr>
              <p14:cNvContentPartPr/>
              <p14:nvPr/>
            </p14:nvContentPartPr>
            <p14:xfrm>
              <a:off x="3792240" y="6377108"/>
              <a:ext cx="2077560" cy="90144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38EC95A2-A188-4A38-B871-334FD134EE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7920" y="6372788"/>
                <a:ext cx="2086200" cy="9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91D01CAA-37E3-4407-A3C3-B49401A37271}"/>
                  </a:ext>
                </a:extLst>
              </p14:cNvPr>
              <p14:cNvContentPartPr/>
              <p14:nvPr/>
            </p14:nvContentPartPr>
            <p14:xfrm>
              <a:off x="-1890000" y="3428400"/>
              <a:ext cx="360" cy="36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91D01CAA-37E3-4407-A3C3-B49401A3727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894320" y="3424080"/>
                <a:ext cx="900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ABD8CB3-2786-45FA-B1F8-9D1C8C35B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5556" b="5556"/>
          <a:stretch/>
        </p:blipFill>
        <p:spPr>
          <a:xfrm>
            <a:off x="228600" y="725180"/>
            <a:ext cx="17830800" cy="89903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34493" y="2906787"/>
            <a:ext cx="6542605" cy="420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36"/>
              </a:lnSpc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25930C28-42F7-489F-A048-7AD2772C555C}"/>
                  </a:ext>
                </a:extLst>
              </p14:cNvPr>
              <p14:cNvContentPartPr/>
              <p14:nvPr/>
            </p14:nvContentPartPr>
            <p14:xfrm>
              <a:off x="3849480" y="5257320"/>
              <a:ext cx="6480" cy="36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25930C28-42F7-489F-A048-7AD2772C55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45160" y="5253000"/>
                <a:ext cx="151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AB733807-C310-47F7-BD42-D5854D6E1D97}"/>
                  </a:ext>
                </a:extLst>
              </p14:cNvPr>
              <p14:cNvContentPartPr/>
              <p14:nvPr/>
            </p14:nvContentPartPr>
            <p14:xfrm>
              <a:off x="3565440" y="5058600"/>
              <a:ext cx="360" cy="36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AB733807-C310-47F7-BD42-D5854D6E1D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61120" y="50542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86F9355F-C16A-42D9-8D3F-2DEF5398CF8C}"/>
                  </a:ext>
                </a:extLst>
              </p14:cNvPr>
              <p14:cNvContentPartPr/>
              <p14:nvPr/>
            </p14:nvContentPartPr>
            <p14:xfrm>
              <a:off x="2773080" y="1401360"/>
              <a:ext cx="360" cy="36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86F9355F-C16A-42D9-8D3F-2DEF5398CF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8760" y="13970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21210856-2E17-4671-BC46-F15C403319F2}"/>
                  </a:ext>
                </a:extLst>
              </p14:cNvPr>
              <p14:cNvContentPartPr/>
              <p14:nvPr/>
            </p14:nvContentPartPr>
            <p14:xfrm>
              <a:off x="2940840" y="1660560"/>
              <a:ext cx="3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21210856-2E17-4671-BC46-F15C403319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6520" y="16562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D0CFC7A8-E5DC-4F4F-A9AF-FCD4343EF36B}"/>
                  </a:ext>
                </a:extLst>
              </p14:cNvPr>
              <p14:cNvContentPartPr/>
              <p14:nvPr/>
            </p14:nvContentPartPr>
            <p14:xfrm>
              <a:off x="2666880" y="929040"/>
              <a:ext cx="360" cy="1584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D0CFC7A8-E5DC-4F4F-A9AF-FCD4343EF3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62560" y="924720"/>
                <a:ext cx="90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ACC9161D-7CBB-4B11-AC20-0C4AA9C86DF8}"/>
                  </a:ext>
                </a:extLst>
              </p14:cNvPr>
              <p14:cNvContentPartPr/>
              <p14:nvPr/>
            </p14:nvContentPartPr>
            <p14:xfrm>
              <a:off x="1540800" y="5391960"/>
              <a:ext cx="5883480" cy="151200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ACC9161D-7CBB-4B11-AC20-0C4AA9C86D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36480" y="5387640"/>
                <a:ext cx="5892120" cy="152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E21DD23-7B1E-4C5A-9A51-ACBAD4036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16CC677A-0F97-4958-82FB-43EA2BBEA2AE}"/>
                  </a:ext>
                </a:extLst>
              </p14:cNvPr>
              <p14:cNvContentPartPr/>
              <p14:nvPr/>
            </p14:nvContentPartPr>
            <p14:xfrm>
              <a:off x="3748680" y="3154560"/>
              <a:ext cx="360" cy="3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16CC677A-0F97-4958-82FB-43EA2BBEA2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4360" y="31502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021C2208-9EFD-4779-ACA4-F016CA092AF8}"/>
                  </a:ext>
                </a:extLst>
              </p14:cNvPr>
              <p14:cNvContentPartPr/>
              <p14:nvPr/>
            </p14:nvContentPartPr>
            <p14:xfrm>
              <a:off x="2804040" y="4982640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021C2208-9EFD-4779-ACA4-F016CA092A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9720" y="49783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AEEA9698-D213-4581-A2CF-14D28B93188C}"/>
                  </a:ext>
                </a:extLst>
              </p14:cNvPr>
              <p14:cNvContentPartPr/>
              <p14:nvPr/>
            </p14:nvContentPartPr>
            <p14:xfrm>
              <a:off x="2010960" y="5425080"/>
              <a:ext cx="360" cy="36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AEEA9698-D213-4581-A2CF-14D28B931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6640" y="54207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4E5E0DD3-FDFE-4847-ADB7-6B8CA4968CDC}"/>
                  </a:ext>
                </a:extLst>
              </p14:cNvPr>
              <p14:cNvContentPartPr/>
              <p14:nvPr/>
            </p14:nvContentPartPr>
            <p14:xfrm>
              <a:off x="1858320" y="3318720"/>
              <a:ext cx="10852200" cy="150552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4E5E0DD3-FDFE-4847-ADB7-6B8CA4968C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4320" y="3211080"/>
                <a:ext cx="10959840" cy="17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A124DEB-1ACB-4208-A803-1CBBD16DE5E7}"/>
                  </a:ext>
                </a:extLst>
              </p14:cNvPr>
              <p14:cNvContentPartPr/>
              <p14:nvPr/>
            </p14:nvContentPartPr>
            <p14:xfrm>
              <a:off x="2697120" y="4274520"/>
              <a:ext cx="10074600" cy="100908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A124DEB-1ACB-4208-A803-1CBBD16DE5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43120" y="4166520"/>
                <a:ext cx="10182240" cy="122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70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C5CF61A-BE48-469B-B30F-DD3282314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12222" r="26666" b="32222"/>
          <a:stretch/>
        </p:blipFill>
        <p:spPr>
          <a:xfrm>
            <a:off x="2133600" y="1638300"/>
            <a:ext cx="14662912" cy="6705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B52DDCDD-6448-45AC-A002-4F6E8C5397BA}"/>
                  </a:ext>
                </a:extLst>
              </p14:cNvPr>
              <p14:cNvContentPartPr/>
              <p14:nvPr/>
            </p14:nvContentPartPr>
            <p14:xfrm>
              <a:off x="7875000" y="3640560"/>
              <a:ext cx="2274480" cy="45864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B52DDCDD-6448-45AC-A002-4F6E8C5397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1360" y="3532920"/>
                <a:ext cx="238212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3892EC3F-1651-49B4-956F-A4EF53F62860}"/>
                  </a:ext>
                </a:extLst>
              </p14:cNvPr>
              <p14:cNvContentPartPr/>
              <p14:nvPr/>
            </p14:nvContentPartPr>
            <p14:xfrm>
              <a:off x="6524280" y="3641640"/>
              <a:ext cx="3838680" cy="50544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3892EC3F-1651-49B4-956F-A4EF53F628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52280" y="3497640"/>
                <a:ext cx="3982320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21A7D8F7-97BD-4CC7-B6DC-A53A95DE0995}"/>
                  </a:ext>
                </a:extLst>
              </p14:cNvPr>
              <p14:cNvContentPartPr/>
              <p14:nvPr/>
            </p14:nvContentPartPr>
            <p14:xfrm>
              <a:off x="6613560" y="3028200"/>
              <a:ext cx="3339720" cy="64404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21A7D8F7-97BD-4CC7-B6DC-A53A95DE09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41920" y="2884560"/>
                <a:ext cx="3483360" cy="9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98169509-6BCF-4465-AB25-7BF0BDF52CFD}"/>
                  </a:ext>
                </a:extLst>
              </p14:cNvPr>
              <p14:cNvContentPartPr/>
              <p14:nvPr/>
            </p14:nvContentPartPr>
            <p14:xfrm>
              <a:off x="8656200" y="5303400"/>
              <a:ext cx="360" cy="36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98169509-6BCF-4465-AB25-7BF0BDF52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84200" y="51594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EC3ECA59-FEC2-456D-A925-8F7B4A3AA93A}"/>
                  </a:ext>
                </a:extLst>
              </p14:cNvPr>
              <p14:cNvContentPartPr/>
              <p14:nvPr/>
            </p14:nvContentPartPr>
            <p14:xfrm>
              <a:off x="6352560" y="3702480"/>
              <a:ext cx="3934440" cy="33660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EC3ECA59-FEC2-456D-A925-8F7B4A3AA93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80560" y="3558480"/>
                <a:ext cx="407808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58573DF3-4F5F-40DB-B3BE-246B5A93B57F}"/>
                  </a:ext>
                </a:extLst>
              </p14:cNvPr>
              <p14:cNvContentPartPr/>
              <p14:nvPr/>
            </p14:nvContentPartPr>
            <p14:xfrm>
              <a:off x="6697800" y="3367320"/>
              <a:ext cx="3924360" cy="81180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58573DF3-4F5F-40DB-B3BE-246B5A93B5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26160" y="3223320"/>
                <a:ext cx="406800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CAABFCF7-6D90-4BE8-ADBB-C56B9897AB93}"/>
                  </a:ext>
                </a:extLst>
              </p14:cNvPr>
              <p14:cNvContentPartPr/>
              <p14:nvPr/>
            </p14:nvContentPartPr>
            <p14:xfrm>
              <a:off x="7466040" y="2968080"/>
              <a:ext cx="2577240" cy="163512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CAABFCF7-6D90-4BE8-ADBB-C56B9897AB9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61720" y="2963760"/>
                <a:ext cx="2585880" cy="16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7512C9FA-C2BF-4603-A188-C5D495819028}"/>
                  </a:ext>
                </a:extLst>
              </p14:cNvPr>
              <p14:cNvContentPartPr/>
              <p14:nvPr/>
            </p14:nvContentPartPr>
            <p14:xfrm>
              <a:off x="9126360" y="5788680"/>
              <a:ext cx="2608560" cy="111600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7512C9FA-C2BF-4603-A188-C5D49581902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22040" y="5784360"/>
                <a:ext cx="2617200" cy="11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50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1D78118-1BE2-4726-AD83-1467A5F94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BF56B8CC-2CC7-41EC-B705-66A0006CF0BB}"/>
                  </a:ext>
                </a:extLst>
              </p14:cNvPr>
              <p14:cNvContentPartPr/>
              <p14:nvPr/>
            </p14:nvContentPartPr>
            <p14:xfrm>
              <a:off x="5362200" y="3455880"/>
              <a:ext cx="7089120" cy="239724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BF56B8CC-2CC7-41EC-B705-66A0006CF0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7880" y="3451560"/>
                <a:ext cx="7097760" cy="24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F49D84A8-A397-4E05-918D-5ADD99D5712C}"/>
                  </a:ext>
                </a:extLst>
              </p14:cNvPr>
              <p14:cNvContentPartPr/>
              <p14:nvPr/>
            </p14:nvContentPartPr>
            <p14:xfrm>
              <a:off x="3276000" y="4556040"/>
              <a:ext cx="360" cy="36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F49D84A8-A397-4E05-918D-5ADD99D571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1680" y="45517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049BC6F8-C8B0-4903-B85E-2390D0319818}"/>
                  </a:ext>
                </a:extLst>
              </p14:cNvPr>
              <p14:cNvContentPartPr/>
              <p14:nvPr/>
            </p14:nvContentPartPr>
            <p14:xfrm>
              <a:off x="-820440" y="4206120"/>
              <a:ext cx="28080" cy="36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049BC6F8-C8B0-4903-B85E-2390D03198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824760" y="4201440"/>
                <a:ext cx="3672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80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4388" y="623958"/>
            <a:ext cx="1688161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6785"/>
              </a:lnSpc>
            </a:pPr>
            <a:r>
              <a:rPr lang="en-US" sz="5900" spc="-59" dirty="0" err="1">
                <a:solidFill>
                  <a:srgbClr val="000000"/>
                </a:solidFill>
                <a:latin typeface="DM Sans Bold"/>
              </a:rPr>
              <a:t>Ordner</a:t>
            </a:r>
            <a:r>
              <a:rPr lang="en-US" sz="5900" spc="-59" dirty="0">
                <a:solidFill>
                  <a:srgbClr val="000000"/>
                </a:solidFill>
                <a:latin typeface="DM Sans Bold"/>
              </a:rPr>
              <a:t> für </a:t>
            </a:r>
            <a:r>
              <a:rPr lang="en-US" sz="5900" spc="-59" dirty="0" err="1">
                <a:solidFill>
                  <a:srgbClr val="000000"/>
                </a:solidFill>
                <a:latin typeface="DM Sans Bold"/>
              </a:rPr>
              <a:t>Entwürfe</a:t>
            </a:r>
            <a:r>
              <a:rPr lang="en-US" sz="5900" spc="-59" dirty="0">
                <a:solidFill>
                  <a:srgbClr val="000000"/>
                </a:solidFill>
                <a:latin typeface="DM Sans Bold"/>
              </a:rPr>
              <a:t> und finale </a:t>
            </a:r>
            <a:r>
              <a:rPr lang="en-US" sz="5900" spc="-59" dirty="0" err="1">
                <a:solidFill>
                  <a:srgbClr val="000000"/>
                </a:solidFill>
                <a:latin typeface="DM Sans Bold"/>
              </a:rPr>
              <a:t>Versionen</a:t>
            </a:r>
            <a:r>
              <a:rPr lang="en-US" sz="5900" spc="-59" dirty="0">
                <a:solidFill>
                  <a:srgbClr val="000000"/>
                </a:solidFill>
                <a:latin typeface="DM Sans Bold"/>
              </a:rPr>
              <a:t>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C7E146B7-2E48-4F25-AFD1-F5C4A4097071}"/>
                  </a:ext>
                </a:extLst>
              </p14:cNvPr>
              <p14:cNvContentPartPr/>
              <p14:nvPr/>
            </p14:nvContentPartPr>
            <p14:xfrm>
              <a:off x="8686440" y="4800480"/>
              <a:ext cx="360" cy="36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C7E146B7-2E48-4F25-AFD1-F5C4A40970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2120" y="47961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F933864B-B216-47B9-905B-4B9391A890CE}"/>
                  </a:ext>
                </a:extLst>
              </p14:cNvPr>
              <p14:cNvContentPartPr/>
              <p14:nvPr/>
            </p14:nvContentPartPr>
            <p14:xfrm>
              <a:off x="3861360" y="4294320"/>
              <a:ext cx="9360" cy="18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F933864B-B216-47B9-905B-4B9391A890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57040" y="4290000"/>
                <a:ext cx="18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725F366D-D9FA-4259-8BB8-02E1CF80228D}"/>
                  </a:ext>
                </a:extLst>
              </p14:cNvPr>
              <p14:cNvContentPartPr/>
              <p14:nvPr/>
            </p14:nvContentPartPr>
            <p14:xfrm>
              <a:off x="8686440" y="4403760"/>
              <a:ext cx="360" cy="3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725F366D-D9FA-4259-8BB8-02E1CF8022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2120" y="43994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FA76CE9C-C855-4FD4-B64E-2701579C1C7D}"/>
                  </a:ext>
                </a:extLst>
              </p14:cNvPr>
              <p14:cNvContentPartPr/>
              <p14:nvPr/>
            </p14:nvContentPartPr>
            <p14:xfrm>
              <a:off x="5059440" y="1599360"/>
              <a:ext cx="360" cy="2808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FA76CE9C-C855-4FD4-B64E-2701579C1C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55120" y="1595040"/>
                <a:ext cx="90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0F1846E4-86E5-43B0-A371-C2F03070D0AD}"/>
                  </a:ext>
                </a:extLst>
              </p14:cNvPr>
              <p14:cNvContentPartPr/>
              <p14:nvPr/>
            </p14:nvContentPartPr>
            <p14:xfrm>
              <a:off x="4723920" y="1745880"/>
              <a:ext cx="9720" cy="648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0F1846E4-86E5-43B0-A371-C2F03070D0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19600" y="1741560"/>
                <a:ext cx="1836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35A207D0-29AC-4D14-9D45-4C8EFB4E7847}"/>
                  </a:ext>
                </a:extLst>
              </p14:cNvPr>
              <p14:cNvContentPartPr/>
              <p14:nvPr/>
            </p14:nvContentPartPr>
            <p14:xfrm>
              <a:off x="5120640" y="1660560"/>
              <a:ext cx="360" cy="36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35A207D0-29AC-4D14-9D45-4C8EFB4E78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16320" y="16562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B50CFCBA-A65E-488D-AB43-25A08107C546}"/>
                  </a:ext>
                </a:extLst>
              </p14:cNvPr>
              <p14:cNvContentPartPr/>
              <p14:nvPr/>
            </p14:nvContentPartPr>
            <p14:xfrm>
              <a:off x="5196600" y="1676040"/>
              <a:ext cx="360" cy="36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B50CFCBA-A65E-488D-AB43-25A08107C5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92280" y="16717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E6A69277-5394-4F88-8424-0D86FF90A4C1}"/>
                  </a:ext>
                </a:extLst>
              </p14:cNvPr>
              <p14:cNvContentPartPr/>
              <p14:nvPr/>
            </p14:nvContentPartPr>
            <p14:xfrm>
              <a:off x="4586760" y="1766760"/>
              <a:ext cx="3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E6A69277-5394-4F88-8424-0D86FF90A4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82440" y="1762440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Grafik 14">
            <a:extLst>
              <a:ext uri="{FF2B5EF4-FFF2-40B4-BE49-F238E27FC236}">
                <a16:creationId xmlns:a16="http://schemas.microsoft.com/office/drawing/2014/main" id="{0608379A-CDF4-4392-8E6C-2D785DDE074C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8517" t="12962" r="18803" b="12496"/>
          <a:stretch/>
        </p:blipFill>
        <p:spPr>
          <a:xfrm>
            <a:off x="379620" y="1926288"/>
            <a:ext cx="9633960" cy="76681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484859CF-97DB-4A30-A6C0-6ABA477B8541}"/>
                  </a:ext>
                </a:extLst>
              </p14:cNvPr>
              <p14:cNvContentPartPr/>
              <p14:nvPr/>
            </p14:nvContentPartPr>
            <p14:xfrm>
              <a:off x="4678200" y="4587000"/>
              <a:ext cx="360" cy="36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484859CF-97DB-4A30-A6C0-6ABA477B854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73880" y="458268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548242A2-B784-4FF9-97E6-285D232717A3}"/>
              </a:ext>
            </a:extLst>
          </p:cNvPr>
          <p:cNvSpPr/>
          <p:nvPr/>
        </p:nvSpPr>
        <p:spPr>
          <a:xfrm rot="5400000">
            <a:off x="2837688" y="261061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24968425-6EF3-46CC-A80C-090F2A5F9224}"/>
              </a:ext>
            </a:extLst>
          </p:cNvPr>
          <p:cNvSpPr/>
          <p:nvPr/>
        </p:nvSpPr>
        <p:spPr>
          <a:xfrm>
            <a:off x="10134600" y="3924300"/>
            <a:ext cx="1371600" cy="541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1DC2E62-288B-477E-82BE-5E2D08A6D81E}"/>
              </a:ext>
            </a:extLst>
          </p:cNvPr>
          <p:cNvSpPr txBox="1"/>
          <p:nvPr/>
        </p:nvSpPr>
        <p:spPr>
          <a:xfrm>
            <a:off x="11887200" y="5290572"/>
            <a:ext cx="426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Dateinamen der alten Versionen wurden vereinheitlicht.</a:t>
            </a:r>
          </a:p>
          <a:p>
            <a:r>
              <a:rPr lang="de-DE" sz="2400" dirty="0"/>
              <a:t>Alle neuen Versionen werden von Monika kontrolliert und </a:t>
            </a:r>
          </a:p>
          <a:p>
            <a:r>
              <a:rPr lang="de-DE" sz="2400" dirty="0"/>
              <a:t>dann im möglichst endgültigen Zustand in „XML final </a:t>
            </a:r>
            <a:r>
              <a:rPr lang="de-DE" sz="2400" dirty="0" err="1"/>
              <a:t>versions</a:t>
            </a:r>
            <a:r>
              <a:rPr lang="de-DE" sz="2400" dirty="0"/>
              <a:t>“</a:t>
            </a:r>
          </a:p>
          <a:p>
            <a:r>
              <a:rPr lang="de-DE" sz="2400" dirty="0"/>
              <a:t>abgelegt.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Benutzerdefiniert</PresentationFormat>
  <Paragraphs>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Calibri</vt:lpstr>
      <vt:lpstr>DM Sans Bold</vt:lpstr>
      <vt:lpstr>Arial</vt:lpstr>
      <vt:lpstr>DM Sans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Monika Barget, IEG MAINZ</dc:title>
  <cp:lastModifiedBy>Barget, Monika</cp:lastModifiedBy>
  <cp:revision>12</cp:revision>
  <dcterms:created xsi:type="dcterms:W3CDTF">2006-08-16T00:00:00Z</dcterms:created>
  <dcterms:modified xsi:type="dcterms:W3CDTF">2021-06-18T09:37:31Z</dcterms:modified>
  <dc:identifier>DAEcd0nEWyU</dc:identifier>
</cp:coreProperties>
</file>