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7C301-779E-4D81-9CB5-A24D8E3F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7816FC-0367-4394-8386-E1470D6BB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4E45C-A7ED-42D4-8E80-87502803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C51DA-DDA6-47B3-8169-4B306D6E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11026-052B-44FC-8D4C-192A7558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4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9DBA4-7005-4D7B-9485-BF3111A7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0B90CD-6E66-46B7-AA80-0FA696A4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1EA73-1525-45A7-8684-E2898EA5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3C93D7-DC6E-4121-8AFD-6351B4E6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78840-ECA9-4FAB-B376-C1097FFA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1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003401-4D22-42C8-A9E8-ABF53EFEE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D966DC-44FF-43BA-A21B-D5D48649B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66046-99B1-4F76-8AE5-4C47C3E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370EC-5ED2-4EA4-8B85-C524398F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5285B-8920-4EA2-9C08-9D40653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3B33B-B4E0-498A-A11D-497F337A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FA443-CBCB-4E1A-A0BC-BE900E6B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A00A5B-A2A2-4AAB-AB65-CB86C270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CF3D0-17B9-4F72-865D-340C325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497638-202D-4FDC-AD54-3AF06648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89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86588-4CCE-4672-B543-0D66F470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59823-6723-42E9-806D-92D9A76D0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0B040-C030-4CE2-953F-2333C86D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F6CDF-75BD-4419-9ED1-8C3332AC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B6B83-4675-429D-8840-0861598E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04D21-40FD-4FF5-8682-FFA60126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5F229-5163-4881-B2FB-6838BC53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E4E98-4C69-49A7-848F-9F32A7F4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6DA761-87F7-4680-A3DE-598E2D0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48EDA-9C85-4D53-B5B7-E9E43CB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F5EE36-B824-4D14-BF4C-1E8BA539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16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FEC1-FD6A-4816-B806-3B180321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DC7E5-7E4C-48D2-9430-809A45DD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6B516-F876-44EE-AA9E-5DD7B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A1904E-7F3D-4716-AA3D-5DC461E88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D7007-BE2D-4585-AE01-18588E939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0F6CB1-3A9B-447A-989A-2ECC84EB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04899C-0F6C-43F6-9FBF-14498CD4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EA3482-0051-4B95-8498-241C7D3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1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CAF7-3B0A-4751-91DA-D874F80F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D06B6-6F78-4DDC-A43B-CA56FF96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7BE15-DC18-46A5-8C1F-D2A798B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76B97-2F14-419B-8451-C3CE8710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B9DB27-0B25-4A6C-9F45-F93F94C4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3552CA-733B-4D49-B04A-EC0334C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B09E22-9801-43EF-AF4C-B6785325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C743D-C891-4543-9C67-016E6209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48475-4D96-48D2-954C-B94510BC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94512F-39F1-45B0-8A67-279AD83E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001AD-C5A1-4415-9149-AD978E42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D6286D-23D0-4C64-9652-7C60D149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EB7A9A-581C-49BC-AC39-75D07B44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1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4BD94-B16B-453E-8689-BC79BAD5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4B1DE0-8D6E-4860-8FC7-01F18BA2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E3FB0-0E5C-4337-8331-F5768ED2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AC4512-D2A0-4219-9C9B-AC2BAFC6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06B1F3-518F-4D32-8077-9B38F4DB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EFFAD-ABC2-4436-ADC6-FC3723C5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46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FEE054-8B33-41F1-A66D-AF285F4E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ECCB3B-7CF9-4896-8A42-9251E827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5B738-4D55-47F9-8421-73CBC392A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4976-4211-40C3-9E02-DD426FF27B52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BAD75-CA5A-4229-A29E-D7D22B60C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2887-911F-4280-915E-764B55FEF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E011-F49F-4E34-A453-1B23414336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6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24.243.55/cgi-bin/gkdb.pl?t_int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obrowser.de.dariah.e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obrowser.de.dariah.eu/?csv1=https://geobrowser.de.dariah.eu/storage/771101&amp;currentStatus=mapChanged=Historical+map+of+165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dlab.stanford.edu/pallad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D2AA9EB-ACE2-48F8-8185-792EE94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2">
            <a:extLst>
              <a:ext uri="{FF2B5EF4-FFF2-40B4-BE49-F238E27FC236}">
                <a16:creationId xmlns:a16="http://schemas.microsoft.com/office/drawing/2014/main" id="{59D7A164-22E7-4B37-B0E3-935FC9C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DB14CC-999C-4655-BFA4-9765AE773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267" y="802955"/>
            <a:ext cx="4333814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u="sng">
                <a:solidFill>
                  <a:srgbClr val="000000"/>
                </a:solidFill>
              </a:rPr>
              <a:t>Tools for Geohumanities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1" name="Freeform 67">
            <a:extLst>
              <a:ext uri="{FF2B5EF4-FFF2-40B4-BE49-F238E27FC236}">
                <a16:creationId xmlns:a16="http://schemas.microsoft.com/office/drawing/2014/main" id="{730F02D6-D4A4-42E5-A722-43B088C7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07136"/>
            <a:ext cx="3177287" cy="26508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36">
            <a:extLst>
              <a:ext uri="{FF2B5EF4-FFF2-40B4-BE49-F238E27FC236}">
                <a16:creationId xmlns:a16="http://schemas.microsoft.com/office/drawing/2014/main" id="{F2C965BE-B8BF-4344-8E81-62E0BFE4C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9751" y="2897495"/>
            <a:ext cx="2788232" cy="2788232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5">
            <a:extLst>
              <a:ext uri="{FF2B5EF4-FFF2-40B4-BE49-F238E27FC236}">
                <a16:creationId xmlns:a16="http://schemas.microsoft.com/office/drawing/2014/main" id="{122DB9C1-63F1-47FD-BE8D-08903F85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DDA1A3A-C9FC-49DB-B5C9-F01679FF2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2" y="819955"/>
            <a:ext cx="3298594" cy="11462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F1799F-BD46-43EB-8E30-0CDECB64E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2" y="5141918"/>
            <a:ext cx="2334437" cy="11905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010959-D73A-4208-8BCF-9B2CC23A4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97" y="3350944"/>
            <a:ext cx="1320590" cy="179672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0BA8273-9C3A-45FF-A08C-F3898594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684" y="2421682"/>
            <a:ext cx="433346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Anna Aschauer, IEG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Monika </a:t>
            </a:r>
            <a:r>
              <a:rPr lang="en-US" sz="2000" dirty="0" err="1">
                <a:solidFill>
                  <a:srgbClr val="000000"/>
                </a:solidFill>
              </a:rPr>
              <a:t>Barget</a:t>
            </a:r>
            <a:r>
              <a:rPr lang="en-US" sz="2000" dirty="0">
                <a:solidFill>
                  <a:srgbClr val="000000"/>
                </a:solidFill>
              </a:rPr>
              <a:t>, IEG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Mainz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25.09.2019</a:t>
            </a:r>
          </a:p>
        </p:txBody>
      </p:sp>
    </p:spTree>
    <p:extLst>
      <p:ext uri="{BB962C8B-B14F-4D97-AF65-F5344CB8AC3E}">
        <p14:creationId xmlns:p14="http://schemas.microsoft.com/office/powerpoint/2010/main" val="34090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CB6CD-8099-42BB-A05E-EA1BFEB6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i="1" dirty="0">
                <a:solidFill>
                  <a:schemeClr val="accent1"/>
                </a:solidFill>
              </a:rPr>
              <a:t>Showcase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7C739-E349-47FE-9135-013DCD8F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Database of Francke Foundations („Franckesche Stiftungen zu Halle“)</a:t>
            </a:r>
          </a:p>
          <a:p>
            <a:r>
              <a:rPr lang="de-DE" sz="2400" i="1"/>
              <a:t>(Archival) Database of the letters: Datenbank zu den Einzelhandschriften in den historischen Archivabteilungen:</a:t>
            </a:r>
          </a:p>
          <a:p>
            <a:r>
              <a:rPr lang="de-DE" sz="2400">
                <a:hlinkClick r:id="rId2"/>
              </a:rPr>
              <a:t>http://192.124.243.55/cgi-bin/gkdb.pl?t_intro</a:t>
            </a:r>
            <a:endParaRPr lang="de-DE" sz="2400"/>
          </a:p>
          <a:p>
            <a:r>
              <a:rPr lang="de-DE" sz="2400"/>
              <a:t>„MAB2“, database created in 1996  </a:t>
            </a:r>
          </a:p>
          <a:p>
            <a:pPr marL="0" indent="0">
              <a:buNone/>
            </a:pPr>
            <a:endParaRPr lang="de-DE" sz="24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6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17D288-6D69-46BE-B0C2-B8518806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Getting started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3AF52-6914-4F5A-9695-F64B97E2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Getting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:</a:t>
            </a:r>
          </a:p>
          <a:p>
            <a:pPr>
              <a:buFontTx/>
              <a:buChar char="-"/>
            </a:pPr>
            <a:r>
              <a:rPr lang="de-DE" sz="2400" dirty="0"/>
              <a:t>Crawl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i="1" dirty="0" err="1"/>
              <a:t>or</a:t>
            </a:r>
            <a:endParaRPr lang="de-DE" sz="2400" i="1" dirty="0"/>
          </a:p>
          <a:p>
            <a:pPr>
              <a:buFontTx/>
              <a:buChar char="-"/>
            </a:pPr>
            <a:r>
              <a:rPr lang="de-DE" sz="2400" dirty="0" err="1"/>
              <a:t>Ask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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>
              <a:buFontTx/>
              <a:buChar char="-"/>
            </a:pPr>
            <a:endParaRPr lang="de-DE" sz="2400" dirty="0"/>
          </a:p>
          <a:p>
            <a:r>
              <a:rPr lang="de-DE" sz="2400" dirty="0"/>
              <a:t>Analyze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structure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/>
              <a:t>- &gt; </a:t>
            </a:r>
            <a:r>
              <a:rPr lang="de-DE" sz="2400" i="1" dirty="0" err="1"/>
              <a:t>demostration</a:t>
            </a:r>
            <a:endParaRPr lang="de-DE" sz="24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5976EB-7253-4A9A-8912-C8E4B742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Data structure: 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C1D5E-378C-49D5-B5AC-9A5A3E7E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Different length of the „information pieces“ which correspond to the  letters</a:t>
            </a:r>
          </a:p>
          <a:p>
            <a:pPr marL="0" indent="0">
              <a:buNone/>
            </a:pPr>
            <a:endParaRPr lang="de-DE" sz="2400"/>
          </a:p>
          <a:p>
            <a:r>
              <a:rPr lang="de-DE" sz="2400"/>
              <a:t>Missing information is not indicated as missing</a:t>
            </a:r>
          </a:p>
          <a:p>
            <a:endParaRPr lang="de-DE" sz="2400"/>
          </a:p>
          <a:p>
            <a:pPr marL="0" indent="0">
              <a:buNone/>
            </a:pPr>
            <a:r>
              <a:rPr lang="de-DE" sz="2400"/>
              <a:t>-&gt; Challenge? Why is it difficult to process for a computer?</a:t>
            </a:r>
          </a:p>
          <a:p>
            <a:pPr marL="0" indent="0">
              <a:buNone/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379404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918EDA-ABC7-4B01-B20F-BB2A7A8C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Convert it to a relational 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2D8A2-831C-41CB-A200-8FC95570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Why</a:t>
            </a:r>
            <a:r>
              <a:rPr lang="de-DE" sz="2400" dirty="0"/>
              <a:t>?: </a:t>
            </a:r>
            <a:r>
              <a:rPr lang="en-US" sz="2400" dirty="0" err="1"/>
              <a:t>Unambigious</a:t>
            </a:r>
            <a:r>
              <a:rPr lang="en-US" sz="2400" dirty="0"/>
              <a:t> allocation</a:t>
            </a:r>
          </a:p>
          <a:p>
            <a:pPr marL="0" indent="0">
              <a:buNone/>
            </a:pPr>
            <a:r>
              <a:rPr lang="de-DE" sz="2400" dirty="0"/>
              <a:t>Standard wich </a:t>
            </a:r>
            <a:r>
              <a:rPr lang="de-DE" sz="2400" dirty="0" err="1"/>
              <a:t>works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programms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How</a:t>
            </a:r>
            <a:r>
              <a:rPr lang="de-DE" sz="2400" dirty="0"/>
              <a:t>?: </a:t>
            </a:r>
            <a:r>
              <a:rPr lang="de-DE" sz="2400" dirty="0" err="1"/>
              <a:t>use</a:t>
            </a:r>
            <a:r>
              <a:rPr lang="de-DE" sz="2400" dirty="0"/>
              <a:t> a (</a:t>
            </a:r>
            <a:r>
              <a:rPr lang="de-DE" sz="2400" dirty="0" err="1"/>
              <a:t>short</a:t>
            </a:r>
            <a:r>
              <a:rPr lang="de-DE" sz="2400" dirty="0"/>
              <a:t>) </a:t>
            </a:r>
            <a:r>
              <a:rPr lang="de-DE" sz="2400" dirty="0" err="1"/>
              <a:t>script</a:t>
            </a:r>
            <a:r>
              <a:rPr lang="de-DE" sz="2400" dirty="0"/>
              <a:t> -&gt; </a:t>
            </a:r>
            <a:r>
              <a:rPr lang="de-DE" sz="2400" i="1" dirty="0" err="1"/>
              <a:t>demonstration</a:t>
            </a:r>
            <a:endParaRPr lang="de-DE" sz="2400" i="1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4593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689F22-85B3-4E7D-8920-2EAE6C1E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Prepare the data for DARIAH-DE GeoBrowser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5C37C-5E69-46B7-B292-CFE4AB5E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200" dirty="0">
                <a:hlinkClick r:id="rId2"/>
              </a:rPr>
              <a:t>https://geobrowser.de.dariah.eu/</a:t>
            </a:r>
            <a:endParaRPr lang="de-DE" sz="2200" dirty="0"/>
          </a:p>
          <a:p>
            <a:endParaRPr lang="de-DE" sz="2200" dirty="0"/>
          </a:p>
          <a:p>
            <a:r>
              <a:rPr lang="de-DE" sz="2200" u="sng" dirty="0"/>
              <a:t>Datasheet Editor: </a:t>
            </a:r>
          </a:p>
          <a:p>
            <a:r>
              <a:rPr lang="en-US" sz="2200" b="1" dirty="0"/>
              <a:t>Name, Address, Description, Longitude, Latitude, </a:t>
            </a:r>
            <a:r>
              <a:rPr lang="en-US" sz="2200" b="1" dirty="0" err="1"/>
              <a:t>TimeStamp</a:t>
            </a:r>
            <a:r>
              <a:rPr lang="en-US" sz="2200" b="1" dirty="0"/>
              <a:t>, </a:t>
            </a:r>
            <a:r>
              <a:rPr lang="en-US" sz="2200" dirty="0" err="1"/>
              <a:t>TimeSpan:begin</a:t>
            </a:r>
            <a:r>
              <a:rPr lang="en-US" sz="2200" dirty="0"/>
              <a:t>, </a:t>
            </a:r>
            <a:r>
              <a:rPr lang="en-US" sz="2200" dirty="0" err="1"/>
              <a:t>TimeSpan:end</a:t>
            </a:r>
            <a:endParaRPr lang="en-US" sz="2200" dirty="0"/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/>
              <a:t>1. </a:t>
            </a:r>
            <a:r>
              <a:rPr lang="de-DE" sz="2200" b="1" dirty="0" err="1"/>
              <a:t>Enrich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en-US" sz="2200" b="1" dirty="0"/>
              <a:t>longitude and latitude</a:t>
            </a:r>
          </a:p>
          <a:p>
            <a:pPr marL="0" indent="0">
              <a:buNone/>
            </a:pPr>
            <a:r>
              <a:rPr lang="de-DE" sz="2200" dirty="0"/>
              <a:t>12 different </a:t>
            </a:r>
            <a:r>
              <a:rPr lang="en-US" sz="2200" dirty="0"/>
              <a:t>place names</a:t>
            </a:r>
            <a:r>
              <a:rPr lang="de-DE" sz="2200" dirty="0"/>
              <a:t> - &gt;  </a:t>
            </a:r>
            <a:r>
              <a:rPr lang="en-US" sz="2200" dirty="0"/>
              <a:t>enter manually</a:t>
            </a:r>
          </a:p>
          <a:p>
            <a:pPr marL="0" indent="0">
              <a:buNone/>
            </a:pPr>
            <a:r>
              <a:rPr lang="en-US" sz="2200" dirty="0"/>
              <a:t>Longitude</a:t>
            </a:r>
            <a:r>
              <a:rPr lang="de-DE" sz="2200" dirty="0"/>
              <a:t>, </a:t>
            </a:r>
            <a:r>
              <a:rPr lang="en-US" sz="2200" dirty="0"/>
              <a:t>latitude from</a:t>
            </a:r>
            <a:r>
              <a:rPr lang="de-DE" sz="2200" dirty="0"/>
              <a:t>: mapdevelopers.com -&gt; </a:t>
            </a:r>
            <a:r>
              <a:rPr lang="de-DE" sz="2200" dirty="0" err="1"/>
              <a:t>map</a:t>
            </a:r>
            <a:r>
              <a:rPr lang="de-DE" sz="2200" dirty="0"/>
              <a:t> </a:t>
            </a:r>
            <a:r>
              <a:rPr lang="de-DE" sz="2200" dirty="0" err="1"/>
              <a:t>tools</a:t>
            </a:r>
            <a:r>
              <a:rPr lang="de-DE" sz="2200" dirty="0"/>
              <a:t> -&gt; </a:t>
            </a:r>
            <a:r>
              <a:rPr lang="en-US" sz="2200" dirty="0"/>
              <a:t>Longitude</a:t>
            </a:r>
            <a:r>
              <a:rPr lang="de-DE" sz="2200" dirty="0"/>
              <a:t>&amp;</a:t>
            </a:r>
            <a:r>
              <a:rPr lang="en-US" sz="2200" dirty="0"/>
              <a:t>latitude finder</a:t>
            </a: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en-US" sz="2200" dirty="0" err="1"/>
              <a:t>TimeStamp</a:t>
            </a:r>
            <a:r>
              <a:rPr lang="en-US" sz="2200" dirty="0"/>
              <a:t> format: </a:t>
            </a:r>
            <a:r>
              <a:rPr lang="en-US" sz="2200" b="1" dirty="0" err="1"/>
              <a:t>yyyy</a:t>
            </a:r>
            <a:r>
              <a:rPr lang="en-US" sz="2200" b="1" dirty="0"/>
              <a:t>-mm-dd</a:t>
            </a:r>
            <a:endParaRPr lang="de-DE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28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F359C6-04E2-4098-B9EC-897F4262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Visualize &amp; explore the data with DARIAH-DE GeoBrowser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F487B-A0CF-44E3-A62F-F681CC62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>
                <a:hlinkClick r:id="rId2"/>
              </a:rPr>
              <a:t>https://geobrowser.de.dariah.eu/?csv1=https://geobrowser.de.dariah.eu/storage/771101&amp;currentStatus=mapChanged=Historical+map+of+1650</a:t>
            </a:r>
            <a:r>
              <a:rPr lang="de-DE" sz="2400"/>
              <a:t> 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409459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8FE016-C459-4470-ADFE-49B774AC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Correcting</a:t>
            </a:r>
            <a:r>
              <a:rPr lang="de-DE">
                <a:solidFill>
                  <a:schemeClr val="accent1"/>
                </a:solidFill>
              </a:rPr>
              <a:t> mistakes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07517-E5A7-45A1-B0EF-E6711E52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i="1"/>
              <a:t>Terek</a:t>
            </a:r>
            <a:r>
              <a:rPr lang="de-DE" sz="2400"/>
              <a:t> – a river, </a:t>
            </a:r>
            <a:r>
              <a:rPr lang="en-US" sz="2400"/>
              <a:t>probably</a:t>
            </a:r>
            <a:r>
              <a:rPr lang="de-DE" sz="2400"/>
              <a:t> Scharschmidt ment one of the important old towns – </a:t>
            </a:r>
            <a:r>
              <a:rPr lang="ru-RU" sz="2400" i="1"/>
              <a:t>Kizlyar</a:t>
            </a:r>
            <a:r>
              <a:rPr lang="de-DE" sz="2400"/>
              <a:t>, </a:t>
            </a:r>
            <a:r>
              <a:rPr lang="en-US" sz="2400"/>
              <a:t>which laid </a:t>
            </a:r>
            <a:r>
              <a:rPr lang="de-DE" sz="2400"/>
              <a:t>on the bank of </a:t>
            </a:r>
            <a:r>
              <a:rPr lang="de-DE" sz="2400" i="1"/>
              <a:t>Terek</a:t>
            </a:r>
            <a:r>
              <a:rPr lang="de-DE" sz="2400"/>
              <a:t> and was a part of an old trading way between Russian and Ottoman Empire </a:t>
            </a:r>
          </a:p>
          <a:p>
            <a:r>
              <a:rPr lang="de-DE" sz="2400"/>
              <a:t>Terek -&gt; </a:t>
            </a:r>
            <a:r>
              <a:rPr lang="ru-RU" sz="2400"/>
              <a:t>Kizlyar</a:t>
            </a:r>
            <a:endParaRPr lang="de-DE" sz="2400"/>
          </a:p>
          <a:p>
            <a:endParaRPr lang="de-DE" sz="2400"/>
          </a:p>
          <a:p>
            <a:r>
              <a:rPr lang="de-DE" sz="2400"/>
              <a:t>„Sclaboda“ = „Sloboda“ a settlement for foreigners (in this case - in Moscow)</a:t>
            </a:r>
          </a:p>
          <a:p>
            <a:r>
              <a:rPr lang="de-DE" sz="2400"/>
              <a:t>Sclaboda - &gt; Moscow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02737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2CA0AF-19B0-4031-A64A-EFC09AC8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Palladio: 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ACCB0EA-4949-4722-B63D-7A818A6D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617434"/>
            <a:ext cx="6377769" cy="427668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Adjust the data according to the requirements of Palladio</a:t>
            </a:r>
            <a:endParaRPr lang="de-DE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hlinkClick r:id="rId2"/>
              </a:rPr>
              <a:t>http://hdlab.stanford.edu/palladio/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1685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Tools for Geohumanities</vt:lpstr>
      <vt:lpstr>Showcase</vt:lpstr>
      <vt:lpstr>Getting started</vt:lpstr>
      <vt:lpstr>Data structure: challenges</vt:lpstr>
      <vt:lpstr>Convert it to a relational database</vt:lpstr>
      <vt:lpstr>Prepare the data for DARIAH-DE GeoBrowser</vt:lpstr>
      <vt:lpstr>Visualize &amp; explore the data with DARIAH-DE GeoBrowser</vt:lpstr>
      <vt:lpstr>Correcting mistakes</vt:lpstr>
      <vt:lpstr>Palladio: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Geohumanities</dc:title>
  <dc:creator>Anna Aschauer</dc:creator>
  <cp:lastModifiedBy>Anna Aschauer</cp:lastModifiedBy>
  <cp:revision>6</cp:revision>
  <dcterms:created xsi:type="dcterms:W3CDTF">2019-09-24T20:18:09Z</dcterms:created>
  <dcterms:modified xsi:type="dcterms:W3CDTF">2019-09-25T08:05:59Z</dcterms:modified>
</cp:coreProperties>
</file>