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Nu8VdWg70lWVfa8xWLyQE4FuzU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Игорь Егорушкин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6654A1-CACB-4DD9-AAB9-3704A9DECFE3}">
  <a:tblStyle styleId="{FC6654A1-CACB-4DD9-AAB9-3704A9DECFE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1-24T20:19:29.390">
    <p:pos x="196" y="2340"/>
    <p:text>Плохая идея.
Реальная волна может достигнуть приемников как раньше, так и позже 
смоделированной.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Y5maoq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312450" y="4236529"/>
            <a:ext cx="11567100" cy="247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каталога USGS за ноябрь-декабрь 2019 года были отобраны 5 мощных (магнитуда &gt;= 5.5) событий, произошедших в относительной близости от Центральной Камчатки (максимальное расстояние – 2.2 тыс. км).</a:t>
            </a:r>
            <a:endParaRPr/>
          </a:p>
          <a:p>
            <a:pPr indent="-3683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Гипоцентры 4 событий располагались в коре/верхней мантии, когда как очаг us70006a9e находился на глубине 496 км.</a:t>
            </a:r>
            <a:endParaRPr/>
          </a:p>
          <a:p>
            <a:pPr indent="-3683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каждого события «полуслучайным» образом были отобраны 5 сейсмостанций (4 временных и 1 постоянная), с записями с которых и велась дальнейшая работа. </a:t>
            </a:r>
            <a:endParaRPr/>
          </a:p>
          <a:p>
            <a:pPr indent="-228600" lvl="0" marL="4572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5421086" y="6098721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Землетрясения и станции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50" y="918896"/>
            <a:ext cx="7481847" cy="32218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2"/>
          <p:cNvGraphicFramePr/>
          <p:nvPr/>
        </p:nvGraphicFramePr>
        <p:xfrm>
          <a:off x="7826414" y="14560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{FC6654A1-CACB-4DD9-AAB9-3704A9DECFE3}</a:tableStyleId>
              </a:tblPr>
              <a:tblGrid>
                <a:gridCol w="1256025"/>
                <a:gridCol w="586100"/>
                <a:gridCol w="773425"/>
                <a:gridCol w="675000"/>
                <a:gridCol w="754250"/>
              </a:tblGrid>
              <a:tr h="49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Mag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Lon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Lat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Depth, km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us60006m7z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5.5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150.14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45.34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us70006f6d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181.9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51.19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us70006cb6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6.3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184.49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51.38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us70006a9e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6.3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153.68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53.13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496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us6000632m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5.8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189.83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52.32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/>
        </p:nvSpPr>
        <p:spPr>
          <a:xfrm>
            <a:off x="5421086" y="606546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us70006a9e: обработанные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090" y="912435"/>
            <a:ext cx="8682459" cy="47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838" y="1785475"/>
            <a:ext cx="3217356" cy="300441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/>
          <p:nvPr/>
        </p:nvSpPr>
        <p:spPr>
          <a:xfrm>
            <a:off x="312450" y="5675077"/>
            <a:ext cx="11567100" cy="118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Предположительно, высокоамплитудная часть сигнала на данных сейсмограммах соответствует объёмным волнам, в то время как поверхностные волны Рэлея явно не различимы.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us6000632m: «сырые»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718" y="837619"/>
            <a:ext cx="8391202" cy="4750495"/>
          </a:xfrm>
          <a:prstGeom prst="rect">
            <a:avLst/>
          </a:prstGeom>
          <a:noFill/>
          <a:ln cap="flat" cmpd="sng" w="9525">
            <a:solidFill>
              <a:srgbClr val="EB792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427" y="1710659"/>
            <a:ext cx="3132178" cy="300441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5748599" y="4181294"/>
            <a:ext cx="301556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FF0000"/>
                </a:solidFill>
              </a:rPr>
              <a:t>У</a:t>
            </a:r>
            <a:r>
              <a:rPr b="0" i="0" lang="ru-RU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далены в результате обработки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 flipH="1" rot="10238044">
            <a:off x="8187006" y="4036008"/>
            <a:ext cx="1154321" cy="1133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 flipH="1" rot="468654">
            <a:off x="5217252" y="4065465"/>
            <a:ext cx="1154321" cy="1133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5421086" y="606546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us6000632m: обработанные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792" y="912435"/>
            <a:ext cx="8125054" cy="47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427" y="1785475"/>
            <a:ext cx="3132178" cy="30044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3"/>
          <p:cNvSpPr/>
          <p:nvPr/>
        </p:nvSpPr>
        <p:spPr>
          <a:xfrm>
            <a:off x="312450" y="5675077"/>
            <a:ext cx="11567100" cy="118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Хотя в целом волна Рэлея различима, она имеет малое значение отношения сигнал / шум.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/>
          <p:nvPr/>
        </p:nvSpPr>
        <p:spPr>
          <a:xfrm>
            <a:off x="312450" y="1102173"/>
            <a:ext cx="11567100" cy="963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Применения полосового фильтра в диапазоне частот 0.3 – 1 Гц недостаточно для изолирования поверхностных волн Рэлея</a:t>
            </a:r>
            <a:endParaRPr/>
          </a:p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5421086" y="6098721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312450" y="515602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312450" y="2566056"/>
            <a:ext cx="11567100" cy="625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ещё можно сделать для погашения частей сигнала, не относящихся к волне Рэлея?</a:t>
            </a:r>
            <a:endParaRPr/>
          </a:p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/>
          <p:nvPr/>
        </p:nvSpPr>
        <p:spPr>
          <a:xfrm>
            <a:off x="312450" y="2056989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Вопрос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312450" y="3191934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Идея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312450" y="3715134"/>
            <a:ext cx="11567100" cy="26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На основе глобальной модели распределения скоростей сейсмических волн внутри Земли можно рассчитать примерное время прихода волны Рэлея от того или иного землетрясения, а затем обнулить часть сигнала ДО этой временной отметки.</a:t>
            </a:r>
            <a:endParaRPr>
              <a:extLst>
                <a:ext uri="http://customooxmlschemas.google.com/">
                  <go:slidesCustomData xmlns:go="http://customooxmlschemas.google.com/" textRoundtripDataId="1"/>
                </a:ext>
              </a:extLst>
            </a:endParaRPr>
          </a:p>
          <a:p>
            <a:pPr indent="-342900" lvl="0" marL="4318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Какую модель использовать для расчётов?</a:t>
            </a:r>
            <a:endParaRPr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342900" lvl="0" marL="4318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Ясно, что какой бы хорошей ни была модель, будут иметь место расхождения с реальными данными. Как их учесть?</a:t>
            </a:r>
            <a:endParaRPr/>
          </a:p>
          <a:p>
            <a:pPr indent="-203200" lvl="0" marL="4318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/>
        </p:nvSpPr>
        <p:spPr>
          <a:xfrm>
            <a:off x="5421086" y="6098721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312450" y="2713566"/>
            <a:ext cx="11567100" cy="1430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данные, а также код на Python, который использовался для манипуляций с ними и создания их визуализаций, доступны по ссылке: https://drive.google.com/drive/folders/1eIm2-fw36WqhekSSUwuGmR9D1mM713_j?usp=drive_link </a:t>
            </a:r>
            <a:endParaRPr/>
          </a:p>
          <a:p>
            <a:pPr indent="-203200" lvl="0" marL="4318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312450" y="2041974"/>
            <a:ext cx="11567100" cy="643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Изолировать поверхностные волны Рэлея от землетрясений на сейсмограммах.</a:t>
            </a:r>
            <a:endParaRPr/>
          </a:p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5421086" y="6098721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312450" y="1455403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Текущая цель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312450" y="3657414"/>
            <a:ext cx="11567100" cy="1795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Испробован подход «в лоб»: к записям z-компоненты сейсмического сигнала был применён фильтр с полосой пропускания 0.03 – 1 Гц, а затем в них были введены поправки за отклик прибора.</a:t>
            </a:r>
            <a:endParaRPr/>
          </a:p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следующих слайдах приведены результаты этих манипуляций.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312450" y="3070843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сделано?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us60006m7z: «сырые»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090" y="783909"/>
            <a:ext cx="8682460" cy="4874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69" y="1678122"/>
            <a:ext cx="3296895" cy="308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5112331" y="1674596"/>
            <a:ext cx="53206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Красной линией показано время события, взятое из каталога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/>
        </p:nvSpPr>
        <p:spPr>
          <a:xfrm>
            <a:off x="5421086" y="5998968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us60006m7z: обработанные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090" y="783910"/>
            <a:ext cx="8682460" cy="4874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69" y="1678123"/>
            <a:ext cx="3296895" cy="308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/>
          <p:nvPr/>
        </p:nvSpPr>
        <p:spPr>
          <a:xfrm>
            <a:off x="312450" y="5658453"/>
            <a:ext cx="11441746" cy="89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на обработанных, так и на исходных сейсмограммах не удаётся различить следов 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высокоамплитудного</a:t>
            </a: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сигнала от us60006m7z. Причина этого 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неясна</a:t>
            </a:r>
            <a:r>
              <a:rPr b="0" i="0" lang="ru-RU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us70006f6d: «сырые»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090" y="837619"/>
            <a:ext cx="8682460" cy="47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838" y="1669808"/>
            <a:ext cx="3217356" cy="308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6096000" y="2103118"/>
            <a:ext cx="22701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Станция вышла из строя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/>
        </p:nvSpPr>
        <p:spPr>
          <a:xfrm>
            <a:off x="5421086" y="606546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us70006f6d: обработанные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090" y="861633"/>
            <a:ext cx="8682460" cy="47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838" y="1693822"/>
            <a:ext cx="3217356" cy="3086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312450" y="5675077"/>
            <a:ext cx="11567100" cy="118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сейсмограммах со станций CR03, WH02 и WR04 чётко прослеживается волна Рэлея, на записи с SBLV она различима. Во всех случаях фильтрация не позволила полностью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подавить</a:t>
            </a: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P- и S-волны.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6096000" y="2103118"/>
            <a:ext cx="22701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Станция вышла из строя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us70006cb6: «сырые»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719" y="837619"/>
            <a:ext cx="8391202" cy="47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838" y="1669808"/>
            <a:ext cx="3217356" cy="308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/>
        </p:nvSpPr>
        <p:spPr>
          <a:xfrm>
            <a:off x="5421086" y="6065469"/>
            <a:ext cx="4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us70006cb6 : обработанные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5620" y="912435"/>
            <a:ext cx="8205400" cy="47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838" y="1744624"/>
            <a:ext cx="3217356" cy="308611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/>
          <p:nvPr/>
        </p:nvSpPr>
        <p:spPr>
          <a:xfrm>
            <a:off x="312450" y="5675077"/>
            <a:ext cx="11567100" cy="118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сейсмограммах со станций CR06, EH05, WH02 и WR04 чётко прослеживается волна Рэлея, однако на записи с SBLV она едва различима на фоне шума. Во всех случаях фильтрация не позволила полностью удалить P- и S-волны.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/>
          <p:nvPr/>
        </p:nvSpPr>
        <p:spPr>
          <a:xfrm>
            <a:off x="312450" y="133675"/>
            <a:ext cx="1156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ru-RU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Землетрясение us70006a9e: «сырые» данные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090" y="837619"/>
            <a:ext cx="8682459" cy="475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838" y="1710659"/>
            <a:ext cx="3217356" cy="300441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/>
          <p:nvPr/>
        </p:nvSpPr>
        <p:spPr>
          <a:xfrm>
            <a:off x="312450" y="5675077"/>
            <a:ext cx="11567100" cy="1182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8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 всей выборки землетрясений: (1) очаг us70006a9e находился на наибольшей глубине, (2) станции наблюдательной сети удалены от очага us70006a9e на наименьшее расстояние.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2020-06-25T09:27:54Z</dcterms:created>
  <dc:creator>Егорушкин Игорь</dc:creator>
</cp:coreProperties>
</file>