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Database Level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COALESCE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NULLIF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Stored Procedures and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Views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Triggers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