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gif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659600"/>
            <a:ext cx="7772400" cy="115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Un algoritmo de diseño racional de secuencias linker para ingeniería de proteínas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3403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Ignacio Eguinoa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6124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ELM: motivos lineales cortos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67750" y="2306125"/>
            <a:ext cx="8229600" cy="184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Descartando una conformación definida no se descartan todas las funcionalidades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SLM: principales módulos funcionales encontrados en regiones intrínsecamente desordenadas.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Apunta a eliminar motivos que indiquen alguna funcionalidad o interacción que pueda intervenir en el proceso de expresión y utilización del linker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050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5"/>
            <a:ext cx="8229600" cy="1490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PROSITE: motivos lineales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2077450"/>
            <a:ext cx="8229600" cy="284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Patrones derivados a partir de alineamientos múltiples de secuencias homólogas.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5" y="205975"/>
            <a:ext cx="17335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03" y="3007700"/>
            <a:ext cx="7255225" cy="11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1639250" y="1436550"/>
            <a:ext cx="5037600" cy="95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Ante la duda…. lo quitamos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326175" y="1327925"/>
            <a:ext cx="5644800" cy="8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 quitamos todo, ¿queda algo?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La aproximación utilizada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756800"/>
            <a:ext cx="8229600" cy="316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Explorar el espacio de secuencias a partir de una secuencia inicial (ver luego).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Se intentan mutaciones para mostrar nuevas alternativas de exploración.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Guiar la exploración usando un método de Monte Carlo basado en una puntaje derivado de la secuencia.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50" y="-382350"/>
            <a:ext cx="6246500" cy="56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Dónde empezamos?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Secuencia provista por el usuario. Limitar el número de mutaciones? Sólo mejorar el score?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Secuencia “random”: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Composición provista por el usuario: facilita al usuario la aplicación experimental.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Composición estándar: se obtiene de la base de datos de todas las secuencias conocidas.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Proceso de evaluación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Un conjunto de herramientas que evalúan la secuencia y permiten obtener un valor binario para cada posición.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Un valor = 1 implica que esa posición no favorece la característica deseada.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Un valor = 0 indica que favorece (no afecta) la característica deseada.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El puntaje final es la suma de todos los valores asociados a esa posicion.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El score global es la suma de puntajes de todas las posiciones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Ejemplo de evaluación: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123950"/>
            <a:ext cx="8229600" cy="39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5715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/>
              <a:t>Secuencia inicial:</a:t>
            </a:r>
            <a:r>
              <a:rPr lang="en" sz="1100"/>
              <a:t> 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*************************************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STARTING BLAST SEARCH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LOCAL BLAST SEARCH IN PROGRESS...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Cutoff:0.01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****Alignment****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sequence: gnl|BL_ORD_ID|163058 sp|P69907|HBA_PANTR Hemoglobin subunit alpha OS=Pan troglodytes GN=HBA1 PE=1 SV=2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E-Value:     2.84363e-14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Query:       MVLSPADKTNVKAAWGKVGAHAGEYGAEALPR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Match:       MVLSPADKTNVKAAWGKVGAHAGEYGAEAL R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Subject:     MVLSPADKTNVKAAWGKVGAHAGEYGAEALER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Query Length: 32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Query Start:  1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Query end:    32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BLAST RESULTS: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11111111111111111111111111111101</a:t>
            </a:r>
          </a:p>
          <a:p>
            <a:pPr indent="0" lvl="0" marL="57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48950"/>
            <a:ext cx="8229600" cy="487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*************************************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STARTING IUPred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IUPred RESULTS: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01111111111101111111111111111111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*************************************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STARTING ANCHOR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ANCHOR RESULTS: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00000000000000000000000000000000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************************************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STARTING ELM Search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ELM Search RESULTS: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22222221222220000000000122222000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*************************************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STARTING Prosite Search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Prosite Search RESULTS: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00011110000000000011111100000000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361623"/>
            <a:ext cx="7772400" cy="909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Objetivo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12500" y="2076573"/>
            <a:ext cx="7772400" cy="261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 Obtener una secuencia de aminoácidos que tenga las propiedades necesarias funcionar como linker y facilitar la utilización experimental de esta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207400"/>
            <a:ext cx="8229600" cy="47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*************************************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STARTING TANGO Search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TANGO RESULTS: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00111000001110000000011110011100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*************************************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FINAL RESULTS: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34566553445542222233344554455312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*************************************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Mutación propuesta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Puntaje final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FINAL RESULTS: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34566553445542222233344554455312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/>
              <a:t>Peso = Puntaje + 1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MVLSPADKTNVKAAWGKVGAHAGEYGAEALPR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45678664556653333344455665566423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Selección del nuevo residuo en base a la composición original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Proceso de mutación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777300"/>
            <a:ext cx="8229600" cy="25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La mutación propuesta resulta en un menor score global: acepto directamente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La mutación propuesta resulta en un mayor score global: 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Calculo  MC=exp(-dif/beta) 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Obtengo un valor random  R en el rango [0,1]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Si R &lt;= MC acepto la mutación propuesta 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Si R &gt; MC   </a:t>
            </a:r>
            <a:r>
              <a:rPr b="1" lang="en" sz="1600"/>
              <a:t>no</a:t>
            </a:r>
            <a:r>
              <a:rPr lang="en" sz="1600"/>
              <a:t> acepto la mutación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rPr lang="en" sz="16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Ejemplo de criterio de aceptación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23925" y="1577125"/>
            <a:ext cx="6929100" cy="295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Score previo = 65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Score mutación = 66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Diferencia = 1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beta = 1          MC= exp (-1/beta) =  0.3678794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beta = 1.5         MC= exp (-1/beta) = 0.511708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/>
              <a:t>beta = 2          MC= exp (-1/beta) = 0.606530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Dependencia de la exploración con el parámetro beta</a:t>
            </a:r>
          </a:p>
        </p:txBody>
      </p:sp>
      <p:sp>
        <p:nvSpPr>
          <p:cNvPr id="164" name="Shape 164"/>
          <p:cNvSpPr/>
          <p:nvPr/>
        </p:nvSpPr>
        <p:spPr>
          <a:xfrm>
            <a:off x="3086250" y="2709075"/>
            <a:ext cx="383400" cy="178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3207650" y="2967475"/>
            <a:ext cx="383400" cy="178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086250" y="3183775"/>
            <a:ext cx="383400" cy="178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 rot="-5400000">
            <a:off x="-257050" y="2094149"/>
            <a:ext cx="2057400" cy="69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Mutaciones propuestas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220575" y="4772900"/>
            <a:ext cx="1929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Número de iteración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69" y="0"/>
            <a:ext cx="843885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220575" y="4728175"/>
            <a:ext cx="1929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Número de iteración</a:t>
            </a:r>
          </a:p>
        </p:txBody>
      </p:sp>
      <p:sp>
        <p:nvSpPr>
          <p:cNvPr id="180" name="Shape 180"/>
          <p:cNvSpPr txBox="1"/>
          <p:nvPr/>
        </p:nvSpPr>
        <p:spPr>
          <a:xfrm rot="-5400000">
            <a:off x="329050" y="2245775"/>
            <a:ext cx="1194899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Score global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69" y="0"/>
            <a:ext cx="843885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 rot="-5400000">
            <a:off x="-188524" y="2181925"/>
            <a:ext cx="2031899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Tiempo ejecución(seg)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923100" y="4702625"/>
            <a:ext cx="977699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 corrida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Trabajo a futuro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79350"/>
            <a:ext cx="8229600" cy="185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Agregar nuevas herramientas en la etapa de evaluación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Evaluar patrones relacionados en distintas características. Esto mejora el proceso de evaluación luego de una mutación.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Agregar funcionalidades asociadas al proceso experimental.</a:t>
            </a:r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Evaluar cuánto queda si intentamos sacar todo/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685800" y="3107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Secuencias linker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619175" y="1592350"/>
            <a:ext cx="7772400" cy="319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Inerte y flexible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Esto implica:</a:t>
            </a: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</a:rPr>
              <a:t>Evaluar propiedades estructurales requeridas para funcionar como linker </a:t>
            </a:r>
          </a:p>
          <a:p>
            <a:pPr indent="-311150" lvl="0" marL="45720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</a:rPr>
              <a:t>Evaluar propiedades secuenciales que permitan/faciliten el uso experimental. En este paso tenemos en cuenta todos los aspectos experimentales que puedan afectar a la utilización de la secuencia como linker: facilitar el proceso de expresión, purificación, condiciones experimentales, etc.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Herramientas que se utilizarán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03750" y="8205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BLAST: Similitud secuencial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03750" y="17364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Buscar similitudes secuenciales que puedan indicar una funcionalidad.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Matches Vs no-matches.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Solo se tiene en cuenta el primer hit. Cutoff?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24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1167871"/>
            <a:ext cx="8229600" cy="17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IUPred: predicción de secuencias que adquieren una conformación definida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3092500"/>
            <a:ext cx="8229600" cy="20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Estimar un potencial de interacción basado en la composición de aminoácidos de la secuencia.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No requiere conocer/asumir una conformación.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Modelo parametrizado usando bases de datos de estructuras globulares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Efecto secundario: elimino funciones biológicas que requieran una estructura concreta.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14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02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25" y="2025050"/>
            <a:ext cx="4405000" cy="31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0400" y="1060250"/>
            <a:ext cx="8229600" cy="179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ANCHOR: secuencias que adoptan una estructura al unirse a moléculas.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23800" y="2939900"/>
            <a:ext cx="8229600" cy="19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Segmentos que se encuentran normalmente desordenados pero pueden adquirir una estructura al ligarse a moléculas específicas.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Basado en IUPred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Extiende el modelo para estimar la ganancia de energía que tendrá el segmento en un contexto de cierta composición determinada.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87603" cy="94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100" y="2118550"/>
            <a:ext cx="3419475" cy="302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211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