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E783-4ABE-403B-9022-2FCA832B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B066E0-BF51-43B8-BC33-734D2C29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5A558-5FCE-4C58-84C2-BF973CB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54916-1F27-42C0-B661-62752157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0AAC7-0111-4093-B271-0EB924A2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2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F1B46-A72F-4D20-8AFD-A96CEA56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454614-EB7E-40EE-96EA-D4608F714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2665A-90DB-48B9-B84A-28ECAFAB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7045C-FCDF-41D6-A543-2186A40A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D0F2D9-C2B0-4A4E-901D-60AF4B63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AA63F2-3274-4C3E-8261-B025FD5F7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570FEF-270C-47B6-A4C8-97B412498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CC049-51BD-4563-8FAE-CF2118A0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3DD71-27F9-48A9-B43A-D8B0727C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80482-7C92-4682-96FE-C61560E9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8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8E0A3-D86A-460D-A946-8CBA2F0B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F3B57-5AC0-485D-9E40-E3DF20F1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99ECF-9822-4BBA-8FAB-64B47693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62C5B-040E-40B5-BEDD-8A1CB2CF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E93AE-08F2-4A3B-A831-A1DA7A1C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56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AD9A0-39F6-4F26-8773-830CDD92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29DF3-712C-492E-B671-1A17D460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C8C40-3C15-402C-B0D5-D6239D6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95BBD-0B79-467D-BB15-D3A69824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603EA-43D0-4A49-8BCB-FB212775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A8680-0BF3-4D39-B606-8D9C40A8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53DEF-9E97-4B41-A9CB-EFD909188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BB40CC-E10E-47B3-A6C9-1598F3761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E23784-8023-4A15-8A07-3AE6012E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421863-FCAC-4E0E-9FA6-F38BD2B2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DB430B-44E3-4305-8816-5D984C70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09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A16B2-EC13-4B4E-84FF-E46F8E34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622C42-23ED-4F09-A41E-0D87C4C0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82DBF-0845-49A3-BB43-67309E847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35DE64-0174-46CC-8098-E603B5D28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7BA902-609B-4296-B456-04F3C424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A2BC74-DEED-4DB1-BB23-69E9E91E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D8D28A-EF8A-4FEF-BD0B-33BBB6B9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43B527-96CC-44E1-8B8A-1C3DEDDF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6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F3B49-AF40-41CD-9831-FAE809C1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00019E-B9A7-47CF-899B-579E448A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F03387-6E2E-415D-BAF1-4E97FB22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1E5415-3398-436E-9466-F13AA0AA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A5AA70-6A05-40FA-B3E3-E802B26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1AF737-C787-4962-BAEB-A63915EB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DD4183-12D0-4EF4-BB35-09C98DB5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54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3C2E6-73F3-436D-8FE3-2E2E8458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AA6D1-B46B-46BF-983B-1591A08D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C16BAB-F811-409B-AEF1-71FA728DD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37113-698A-4916-BE97-2A68DB40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4277F-FF44-4B20-AE09-6789287C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528F4-E734-4D4F-B2DE-62FE5B6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1745C-069E-4DEF-8A30-2061C955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E7BFA-B201-4729-A9D8-E85D7DD8F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2F3AD-1A95-4A95-AAFD-2E8796C0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D528E-6DC7-452C-81C1-7288C399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28C9B-93CB-4A76-BED9-22258411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FF7F81-E620-4A36-A689-AD4BF9D7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8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C638A-DC3A-4201-A914-CC890A5E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808DDF-1B90-446F-8EFE-A8B4C687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714521-0E4C-46FF-A393-6169478AA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8E30-27CA-4C16-9EAB-7A0FE17065F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D8C87-A7B6-46D2-BDCD-FB053A9F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5E1AD-2927-4E24-93B4-39FB0C078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61B7-FA6A-4A47-9F11-AE37728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4AD48-6BD2-44F2-92A3-638A4B817EE1}"/>
              </a:ext>
            </a:extLst>
          </p:cNvPr>
          <p:cNvSpPr txBox="1"/>
          <p:nvPr/>
        </p:nvSpPr>
        <p:spPr>
          <a:xfrm>
            <a:off x="538899" y="288909"/>
            <a:ext cx="11114202" cy="628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№2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Кашкин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Иван 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НБИбд-03-21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Ст. билет №: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1032212958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202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 г.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868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6C108-A038-4092-94E0-62638482F776}"/>
              </a:ext>
            </a:extLst>
          </p:cNvPr>
          <p:cNvSpPr txBox="1"/>
          <p:nvPr/>
        </p:nvSpPr>
        <p:spPr>
          <a:xfrm>
            <a:off x="1882588" y="2045137"/>
            <a:ext cx="8184777" cy="152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идеологию и применение средств контроля версий.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Освоить умения по работе с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4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E6F76-556B-4F9B-A8E7-CE33E5CD0598}"/>
              </a:ext>
            </a:extLst>
          </p:cNvPr>
          <p:cNvSpPr txBox="1"/>
          <p:nvPr/>
        </p:nvSpPr>
        <p:spPr>
          <a:xfrm>
            <a:off x="941294" y="462153"/>
            <a:ext cx="60960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Создайте учётную запись на https://github.com.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Заполните основные данные на </a:t>
            </a:r>
            <a:r>
              <a:rPr lang="ru-RU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FCED4C-AED7-444C-8087-424FF6817CF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6"/>
          <a:stretch/>
        </p:blipFill>
        <p:spPr bwMode="auto">
          <a:xfrm>
            <a:off x="708660" y="2138867"/>
            <a:ext cx="4892040" cy="409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572603-421D-40D5-B1DA-8EABEBF1E7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2999198"/>
            <a:ext cx="5928360" cy="2369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1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7E1A7-1350-483C-9845-27572651E3C8}"/>
              </a:ext>
            </a:extLst>
          </p:cNvPr>
          <p:cNvSpPr txBox="1"/>
          <p:nvPr/>
        </p:nvSpPr>
        <p:spPr>
          <a:xfrm>
            <a:off x="770965" y="42941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Установка программного обеспечения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947A9-8834-4B18-9718-00299080DF36}"/>
              </a:ext>
            </a:extLst>
          </p:cNvPr>
          <p:cNvSpPr txBox="1"/>
          <p:nvPr/>
        </p:nvSpPr>
        <p:spPr>
          <a:xfrm>
            <a:off x="421341" y="9453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 начали выполнять этот пункт с установки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 нашу виртуальную машину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5F3DD5-6DE0-4540-8FC9-D7B379B8F1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133139"/>
            <a:ext cx="5625465" cy="377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F4633C-03C5-4055-A065-FE1077E158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6" y="2133139"/>
            <a:ext cx="5615305" cy="374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8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4EB84A-992C-4263-A750-86E6657F85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2" y="1412191"/>
            <a:ext cx="5762739" cy="31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FA3C5-C2B1-4A44-A40D-AB33C23D58CB}"/>
              </a:ext>
            </a:extLst>
          </p:cNvPr>
          <p:cNvSpPr txBox="1"/>
          <p:nvPr/>
        </p:nvSpPr>
        <p:spPr>
          <a:xfrm>
            <a:off x="154304" y="6854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Дальше мы установили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dnf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install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EE49-63CF-4CF7-A242-36592161B152}"/>
              </a:ext>
            </a:extLst>
          </p:cNvPr>
          <p:cNvSpPr txBox="1"/>
          <p:nvPr/>
        </p:nvSpPr>
        <p:spPr>
          <a:xfrm>
            <a:off x="6250304" y="862996"/>
            <a:ext cx="5922758" cy="96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После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лабораторной работе мы устанавливали базовые настройки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A0DFA1-CECD-40BB-B0FB-F148CC0EE6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0" y="4383203"/>
            <a:ext cx="5935980" cy="7086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792F00-9EC6-418B-9F95-41E46B58BFAD}"/>
              </a:ext>
            </a:extLst>
          </p:cNvPr>
          <p:cNvSpPr txBox="1"/>
          <p:nvPr/>
        </p:nvSpPr>
        <p:spPr>
          <a:xfrm>
            <a:off x="5824147" y="1726134"/>
            <a:ext cx="6194611" cy="254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Первые две команды задают имя и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владельца репозитория.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Команда на 3 строке настройка utf-8 в выводе сообщений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Далее командой настроим верификацию и подписание коммитов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Зададим имя начальной ветки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последними двумя настраиваем параметры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autocrlf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safecrlf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0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F138E-00B7-43DE-9806-E2DFE1B2FBF7}"/>
              </a:ext>
            </a:extLst>
          </p:cNvPr>
          <p:cNvSpPr txBox="1"/>
          <p:nvPr/>
        </p:nvSpPr>
        <p:spPr>
          <a:xfrm>
            <a:off x="385481" y="0"/>
            <a:ext cx="510764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этих действий мы перешли к созданию ключа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 алгоритму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rsa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ключём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размером 4096 бит, а после по алгоритму ed25519. После создаем ключ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gpg</a:t>
            </a:r>
            <a:endParaRPr lang="ru-RU" sz="2000" dirty="0"/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39C8A8-5EC2-4A5D-BFC6-C14A3C7411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1" y="2013223"/>
            <a:ext cx="4381500" cy="47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F7032-16A6-4720-9D3E-94F99950CB67}"/>
              </a:ext>
            </a:extLst>
          </p:cNvPr>
          <p:cNvSpPr txBox="1"/>
          <p:nvPr/>
        </p:nvSpPr>
        <p:spPr>
          <a:xfrm>
            <a:off x="6414583" y="120759"/>
            <a:ext cx="4123765" cy="235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Добавим этот ключ в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(&lt;PGP   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|   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xclip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эта часть команды у меня не работал и я писал свой «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Отпечаток_ключа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4D6568-E44E-4E97-AD79-546384F9B6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91" y="2531210"/>
            <a:ext cx="4549140" cy="139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E62884-B6B2-4EEE-8139-22241C2850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91" y="3826783"/>
            <a:ext cx="3665220" cy="1112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99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F7C9FB1-EAE0-4A9B-899D-EB0C12F8645B}"/>
              </a:ext>
            </a:extLst>
          </p:cNvPr>
          <p:cNvSpPr txBox="1"/>
          <p:nvPr/>
        </p:nvSpPr>
        <p:spPr>
          <a:xfrm>
            <a:off x="286871" y="42700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идет настройка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автоматических  подписей  коммитов 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Мы используем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введёный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укажем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применять его при подписи коммитов</a:t>
            </a:r>
            <a:endParaRPr 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03509D3-1904-42DA-B002-6B6CCF44B0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1856405"/>
            <a:ext cx="4472044" cy="129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2B30F8-3B61-451E-BDCB-ECC6E7DF894B}"/>
              </a:ext>
            </a:extLst>
          </p:cNvPr>
          <p:cNvSpPr txBox="1"/>
          <p:nvPr/>
        </p:nvSpPr>
        <p:spPr>
          <a:xfrm>
            <a:off x="5981700" y="140331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 создаем  репозиторий  курса  на  основе  шаблона</a:t>
            </a:r>
            <a:endParaRPr lang="ru-RU" sz="20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67CFEE1-B5A1-4D4E-8A48-2C4AF8B922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1856405"/>
            <a:ext cx="5935980" cy="227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7437B3B-DBAF-41C8-B6D7-86048E0743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4127165"/>
            <a:ext cx="5913120" cy="967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97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C5B1A-163B-4F9D-9664-F160912FCF72}"/>
              </a:ext>
            </a:extLst>
          </p:cNvPr>
          <p:cNvSpPr txBox="1"/>
          <p:nvPr/>
        </p:nvSpPr>
        <p:spPr>
          <a:xfrm>
            <a:off x="614082" y="280250"/>
            <a:ext cx="10963836" cy="96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в конце идет настройка  каталога  курса.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Поеснение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этих команд: первая, мы заходим в каталог курса, вторая, удаляем не нужные файлы, третья, создаем необходимые каталоги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79DDE4-0EDB-467F-907F-93A44355CC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2" y="1885498"/>
            <a:ext cx="5181600" cy="352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76BADA-BE1B-4C4E-9444-3DFDDE29A3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20" y="1885498"/>
            <a:ext cx="5082540" cy="188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A194B5-82E5-4C02-A1D9-299571429A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3903"/>
            <a:ext cx="5935980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28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7505E-6C0D-495D-A5C5-0BF35C391C8A}"/>
              </a:ext>
            </a:extLst>
          </p:cNvPr>
          <p:cNvSpPr txBox="1"/>
          <p:nvPr/>
        </p:nvSpPr>
        <p:spPr>
          <a:xfrm>
            <a:off x="1685365" y="1982383"/>
            <a:ext cx="8193741" cy="188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 изучил изучить идеологию и применение средств контроля версий. Освоил умения по работе с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68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308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Kashkin</dc:creator>
  <cp:lastModifiedBy>Ivan Kashkin</cp:lastModifiedBy>
  <cp:revision>4</cp:revision>
  <dcterms:created xsi:type="dcterms:W3CDTF">2022-04-23T07:30:08Z</dcterms:created>
  <dcterms:modified xsi:type="dcterms:W3CDTF">2022-04-23T08:01:16Z</dcterms:modified>
</cp:coreProperties>
</file>