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1108" r:id="rId5"/>
    <p:sldId id="287" r:id="rId6"/>
    <p:sldId id="317" r:id="rId7"/>
    <p:sldId id="1173" r:id="rId8"/>
    <p:sldId id="1131" r:id="rId9"/>
    <p:sldId id="1132" r:id="rId10"/>
    <p:sldId id="1133" r:id="rId11"/>
    <p:sldId id="1115" r:id="rId12"/>
    <p:sldId id="1147" r:id="rId13"/>
    <p:sldId id="1148" r:id="rId14"/>
    <p:sldId id="1150" r:id="rId15"/>
    <p:sldId id="1151" r:id="rId16"/>
    <p:sldId id="1156" r:id="rId17"/>
    <p:sldId id="1134" r:id="rId18"/>
    <p:sldId id="1157" r:id="rId19"/>
    <p:sldId id="1135" r:id="rId20"/>
    <p:sldId id="1159" r:id="rId21"/>
    <p:sldId id="1158" r:id="rId22"/>
    <p:sldId id="1136" r:id="rId23"/>
    <p:sldId id="1137" r:id="rId24"/>
    <p:sldId id="1160" r:id="rId25"/>
    <p:sldId id="1138" r:id="rId26"/>
    <p:sldId id="1139" r:id="rId27"/>
    <p:sldId id="1140" r:id="rId28"/>
    <p:sldId id="1141" r:id="rId29"/>
    <p:sldId id="1119" r:id="rId30"/>
    <p:sldId id="1118" r:id="rId31"/>
    <p:sldId id="1123" r:id="rId32"/>
    <p:sldId id="1143" r:id="rId33"/>
    <p:sldId id="1122" r:id="rId34"/>
    <p:sldId id="109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8" autoAdjust="0"/>
    <p:restoredTop sz="28422" autoAdjust="0"/>
  </p:normalViewPr>
  <p:slideViewPr>
    <p:cSldViewPr snapToGrid="0" showGuides="1">
      <p:cViewPr varScale="1">
        <p:scale>
          <a:sx n="21" d="100"/>
          <a:sy n="21" d="100"/>
        </p:scale>
        <p:origin x="2801" y="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2096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hmed%20Abulila\Desktop\Defense%20Presentation\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hmed%20Abulila\Desktop\Defense%20Presentation\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hmed%20Abulila\Desktop\Defense%20Presentation\Perform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716175613256183E-2"/>
          <c:y val="8.8269454123112656E-2"/>
          <c:w val="0.8889002226814553"/>
          <c:h val="0.797038909298659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Sheet1!$U$4</c:f>
              <c:strCache>
                <c:ptCount val="1"/>
                <c:pt idx="0">
                  <c:v>SW</c:v>
                </c:pt>
              </c:strCache>
            </c:strRef>
          </c:tx>
          <c:spPr>
            <a:solidFill>
              <a:srgbClr val="13294B"/>
            </a:solidFill>
            <a:ln w="25400">
              <a:solidFill>
                <a:srgbClr val="13294B"/>
              </a:solidFill>
            </a:ln>
            <a:effectLst/>
          </c:spPr>
          <c:invertIfNegative val="0"/>
          <c:cat>
            <c:strRef>
              <c:f>Sheet1!$T$5:$T$15</c:f>
              <c:strCache>
                <c:ptCount val="11"/>
                <c:pt idx="0">
                  <c:v>BN</c:v>
                </c:pt>
                <c:pt idx="1">
                  <c:v>BT</c:v>
                </c:pt>
                <c:pt idx="2">
                  <c:v>CT</c:v>
                </c:pt>
                <c:pt idx="3">
                  <c:v>EO</c:v>
                </c:pt>
                <c:pt idx="4">
                  <c:v>HM</c:v>
                </c:pt>
                <c:pt idx="5">
                  <c:v>Q</c:v>
                </c:pt>
                <c:pt idx="6">
                  <c:v>RB</c:v>
                </c:pt>
                <c:pt idx="7">
                  <c:v>SS</c:v>
                </c:pt>
                <c:pt idx="8">
                  <c:v>TPCC</c:v>
                </c:pt>
                <c:pt idx="10">
                  <c:v>GMean</c:v>
                </c:pt>
              </c:strCache>
            </c:strRef>
          </c:cat>
          <c:val>
            <c:numRef>
              <c:f>Sheet1!$U$5:$U$15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9C-4F68-9943-66305BB22664}"/>
            </c:ext>
          </c:extLst>
        </c:ser>
        <c:ser>
          <c:idx val="1"/>
          <c:order val="1"/>
          <c:tx>
            <c:strRef>
              <c:f>Sheet1!$V$4</c:f>
              <c:strCache>
                <c:ptCount val="1"/>
                <c:pt idx="0">
                  <c:v>HWP</c:v>
                </c:pt>
              </c:strCache>
            </c:strRef>
          </c:tx>
          <c:spPr>
            <a:solidFill>
              <a:srgbClr val="E84A27"/>
            </a:solidFill>
            <a:ln w="25400">
              <a:solidFill>
                <a:srgbClr val="E84A27"/>
              </a:solidFill>
            </a:ln>
            <a:effectLst/>
          </c:spPr>
          <c:invertIfNegative val="0"/>
          <c:cat>
            <c:strRef>
              <c:f>Sheet1!$T$5:$T$15</c:f>
              <c:strCache>
                <c:ptCount val="11"/>
                <c:pt idx="0">
                  <c:v>BN</c:v>
                </c:pt>
                <c:pt idx="1">
                  <c:v>BT</c:v>
                </c:pt>
                <c:pt idx="2">
                  <c:v>CT</c:v>
                </c:pt>
                <c:pt idx="3">
                  <c:v>EO</c:v>
                </c:pt>
                <c:pt idx="4">
                  <c:v>HM</c:v>
                </c:pt>
                <c:pt idx="5">
                  <c:v>Q</c:v>
                </c:pt>
                <c:pt idx="6">
                  <c:v>RB</c:v>
                </c:pt>
                <c:pt idx="7">
                  <c:v>SS</c:v>
                </c:pt>
                <c:pt idx="8">
                  <c:v>TPCC</c:v>
                </c:pt>
                <c:pt idx="10">
                  <c:v>GMean</c:v>
                </c:pt>
              </c:strCache>
            </c:strRef>
          </c:cat>
          <c:val>
            <c:numRef>
              <c:f>Sheet1!$V$5:$V$15</c:f>
              <c:numCache>
                <c:formatCode>General</c:formatCode>
                <c:ptCount val="11"/>
                <c:pt idx="0">
                  <c:v>1.23</c:v>
                </c:pt>
                <c:pt idx="1">
                  <c:v>1.4</c:v>
                </c:pt>
                <c:pt idx="2">
                  <c:v>1.26</c:v>
                </c:pt>
                <c:pt idx="3">
                  <c:v>1.54</c:v>
                </c:pt>
                <c:pt idx="4">
                  <c:v>1.24</c:v>
                </c:pt>
                <c:pt idx="5">
                  <c:v>1.61</c:v>
                </c:pt>
                <c:pt idx="6">
                  <c:v>1.43</c:v>
                </c:pt>
                <c:pt idx="7">
                  <c:v>1.57</c:v>
                </c:pt>
                <c:pt idx="8">
                  <c:v>1.58</c:v>
                </c:pt>
                <c:pt idx="10">
                  <c:v>1.4212610728337354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9C-4F68-9943-66305BB22664}"/>
            </c:ext>
          </c:extLst>
        </c:ser>
        <c:ser>
          <c:idx val="2"/>
          <c:order val="2"/>
          <c:tx>
            <c:strRef>
              <c:f>Sheet1!$W$4</c:f>
              <c:strCache>
                <c:ptCount val="1"/>
                <c:pt idx="0">
                  <c:v>HulaPM</c:v>
                </c:pt>
              </c:strCache>
            </c:strRef>
          </c:tx>
          <c:spPr>
            <a:solidFill>
              <a:schemeClr val="bg1"/>
            </a:solidFill>
            <a:ln w="25400">
              <a:solidFill>
                <a:srgbClr val="13294B"/>
              </a:solidFill>
            </a:ln>
            <a:effectLst/>
          </c:spPr>
          <c:invertIfNegative val="0"/>
          <c:cat>
            <c:strRef>
              <c:f>Sheet1!$T$5:$T$15</c:f>
              <c:strCache>
                <c:ptCount val="11"/>
                <c:pt idx="0">
                  <c:v>BN</c:v>
                </c:pt>
                <c:pt idx="1">
                  <c:v>BT</c:v>
                </c:pt>
                <c:pt idx="2">
                  <c:v>CT</c:v>
                </c:pt>
                <c:pt idx="3">
                  <c:v>EO</c:v>
                </c:pt>
                <c:pt idx="4">
                  <c:v>HM</c:v>
                </c:pt>
                <c:pt idx="5">
                  <c:v>Q</c:v>
                </c:pt>
                <c:pt idx="6">
                  <c:v>RB</c:v>
                </c:pt>
                <c:pt idx="7">
                  <c:v>SS</c:v>
                </c:pt>
                <c:pt idx="8">
                  <c:v>TPCC</c:v>
                </c:pt>
                <c:pt idx="10">
                  <c:v>GMean</c:v>
                </c:pt>
              </c:strCache>
            </c:strRef>
          </c:cat>
          <c:val>
            <c:numRef>
              <c:f>Sheet1!$W$5:$W$15</c:f>
              <c:numCache>
                <c:formatCode>General</c:formatCode>
                <c:ptCount val="11"/>
                <c:pt idx="0">
                  <c:v>1.85</c:v>
                </c:pt>
                <c:pt idx="1">
                  <c:v>3.07</c:v>
                </c:pt>
                <c:pt idx="2">
                  <c:v>1.84</c:v>
                </c:pt>
                <c:pt idx="3">
                  <c:v>2.4900000000000002</c:v>
                </c:pt>
                <c:pt idx="4">
                  <c:v>1.73</c:v>
                </c:pt>
                <c:pt idx="5">
                  <c:v>2.1800000000000002</c:v>
                </c:pt>
                <c:pt idx="6">
                  <c:v>2.81</c:v>
                </c:pt>
                <c:pt idx="7">
                  <c:v>1.75</c:v>
                </c:pt>
                <c:pt idx="8">
                  <c:v>2.0299999999999998</c:v>
                </c:pt>
                <c:pt idx="10">
                  <c:v>2.1495182755672229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9C-4F68-9943-66305BB22664}"/>
            </c:ext>
          </c:extLst>
        </c:ser>
        <c:ser>
          <c:idx val="3"/>
          <c:order val="3"/>
          <c:tx>
            <c:strRef>
              <c:f>Sheet1!$X$4</c:f>
              <c:strCache>
                <c:ptCount val="1"/>
                <c:pt idx="0">
                  <c:v>NP</c:v>
                </c:pt>
              </c:strCache>
            </c:strRef>
          </c:tx>
          <c:spPr>
            <a:solidFill>
              <a:schemeClr val="bg1"/>
            </a:solidFill>
            <a:ln w="25400">
              <a:solidFill>
                <a:srgbClr val="E84A27"/>
              </a:solidFill>
            </a:ln>
            <a:effectLst/>
          </c:spPr>
          <c:invertIfNegative val="0"/>
          <c:cat>
            <c:strRef>
              <c:f>Sheet1!$T$5:$T$15</c:f>
              <c:strCache>
                <c:ptCount val="11"/>
                <c:pt idx="0">
                  <c:v>BN</c:v>
                </c:pt>
                <c:pt idx="1">
                  <c:v>BT</c:v>
                </c:pt>
                <c:pt idx="2">
                  <c:v>CT</c:v>
                </c:pt>
                <c:pt idx="3">
                  <c:v>EO</c:v>
                </c:pt>
                <c:pt idx="4">
                  <c:v>HM</c:v>
                </c:pt>
                <c:pt idx="5">
                  <c:v>Q</c:v>
                </c:pt>
                <c:pt idx="6">
                  <c:v>RB</c:v>
                </c:pt>
                <c:pt idx="7">
                  <c:v>SS</c:v>
                </c:pt>
                <c:pt idx="8">
                  <c:v>TPCC</c:v>
                </c:pt>
                <c:pt idx="10">
                  <c:v>GMean</c:v>
                </c:pt>
              </c:strCache>
            </c:strRef>
          </c:cat>
          <c:val>
            <c:numRef>
              <c:f>Sheet1!$X$5:$X$15</c:f>
              <c:numCache>
                <c:formatCode>General</c:formatCode>
                <c:ptCount val="11"/>
                <c:pt idx="0">
                  <c:v>1.87</c:v>
                </c:pt>
                <c:pt idx="1">
                  <c:v>3.24</c:v>
                </c:pt>
                <c:pt idx="2">
                  <c:v>1.85</c:v>
                </c:pt>
                <c:pt idx="3">
                  <c:v>2.7</c:v>
                </c:pt>
                <c:pt idx="4">
                  <c:v>1.78</c:v>
                </c:pt>
                <c:pt idx="5">
                  <c:v>2.2200000000000002</c:v>
                </c:pt>
                <c:pt idx="6">
                  <c:v>3.02</c:v>
                </c:pt>
                <c:pt idx="7">
                  <c:v>1.78</c:v>
                </c:pt>
                <c:pt idx="8">
                  <c:v>2.09</c:v>
                </c:pt>
                <c:pt idx="10">
                  <c:v>2.2263086238787708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9C-4F68-9943-66305BB226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2900824"/>
        <c:axId val="342902464"/>
      </c:barChart>
      <c:catAx>
        <c:axId val="342900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13294B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rgbClr val="13294B"/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342902464"/>
        <c:crosses val="autoZero"/>
        <c:auto val="1"/>
        <c:lblAlgn val="ctr"/>
        <c:lblOffset val="100"/>
        <c:noMultiLvlLbl val="0"/>
      </c:catAx>
      <c:valAx>
        <c:axId val="34290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rgbClr val="13294B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rgbClr val="13294B"/>
                  </a:solidFill>
                  <a:latin typeface="Garamond" panose="02020404030301010803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rgbClr val="13294B"/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342900824"/>
        <c:crosses val="autoZero"/>
        <c:crossBetween val="between"/>
      </c:valAx>
      <c:spPr>
        <a:noFill/>
        <a:ln w="25400">
          <a:solidFill>
            <a:srgbClr val="13294B"/>
          </a:solidFill>
        </a:ln>
        <a:effectLst/>
      </c:spPr>
    </c:plotArea>
    <c:legend>
      <c:legendPos val="b"/>
      <c:layout>
        <c:manualLayout>
          <c:xMode val="edge"/>
          <c:yMode val="edge"/>
          <c:x val="7.3119860017497804E-2"/>
          <c:y val="6.3873723101685051E-3"/>
          <c:w val="0.89264916885389323"/>
          <c:h val="7.83977612554528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rgbClr val="13294B"/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rgbClr val="13294B"/>
          </a:solidFill>
          <a:latin typeface="Garamond" panose="02020404030301010803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99099471450474E-2"/>
          <c:y val="7.2143697700450621E-2"/>
          <c:w val="0.90902522905768024"/>
          <c:h val="0.83633855970052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Sheet1!$R$60</c:f>
              <c:strCache>
                <c:ptCount val="1"/>
                <c:pt idx="0">
                  <c:v>SW</c:v>
                </c:pt>
              </c:strCache>
            </c:strRef>
          </c:tx>
          <c:spPr>
            <a:solidFill>
              <a:srgbClr val="13294B"/>
            </a:solidFill>
            <a:ln w="38100">
              <a:solidFill>
                <a:srgbClr val="13294B"/>
              </a:solidFill>
            </a:ln>
            <a:effectLst/>
          </c:spPr>
          <c:invertIfNegative val="0"/>
          <c:cat>
            <c:strRef>
              <c:f>Sheet1!$Q$61:$Q$70</c:f>
              <c:strCache>
                <c:ptCount val="10"/>
                <c:pt idx="0">
                  <c:v>BN</c:v>
                </c:pt>
                <c:pt idx="1">
                  <c:v>BT</c:v>
                </c:pt>
                <c:pt idx="2">
                  <c:v>CT</c:v>
                </c:pt>
                <c:pt idx="3">
                  <c:v>EO</c:v>
                </c:pt>
                <c:pt idx="4">
                  <c:v>HM</c:v>
                </c:pt>
                <c:pt idx="5">
                  <c:v>Q</c:v>
                </c:pt>
                <c:pt idx="6">
                  <c:v>RB</c:v>
                </c:pt>
                <c:pt idx="7">
                  <c:v>SS</c:v>
                </c:pt>
                <c:pt idx="8">
                  <c:v>TPCC</c:v>
                </c:pt>
                <c:pt idx="9">
                  <c:v>GMean</c:v>
                </c:pt>
              </c:strCache>
            </c:strRef>
          </c:cat>
          <c:val>
            <c:numRef>
              <c:f>Sheet1!$R$61:$R$70</c:f>
              <c:numCache>
                <c:formatCode>General</c:formatCode>
                <c:ptCount val="10"/>
                <c:pt idx="0">
                  <c:v>2.6494550000000001</c:v>
                </c:pt>
                <c:pt idx="1">
                  <c:v>3.2382563310000001</c:v>
                </c:pt>
                <c:pt idx="2">
                  <c:v>2.4031852470000001</c:v>
                </c:pt>
                <c:pt idx="3">
                  <c:v>3.6257556750000002</c:v>
                </c:pt>
                <c:pt idx="4">
                  <c:v>2.1835879999999999</c:v>
                </c:pt>
                <c:pt idx="5">
                  <c:v>3.7882440000000002</c:v>
                </c:pt>
                <c:pt idx="6">
                  <c:v>3.0357416499999998</c:v>
                </c:pt>
                <c:pt idx="7">
                  <c:v>1.1978230000000001</c:v>
                </c:pt>
                <c:pt idx="8">
                  <c:v>2.1448516579999999</c:v>
                </c:pt>
                <c:pt idx="9">
                  <c:v>2.5660046270541597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2-45D8-802A-08E4156E8740}"/>
            </c:ext>
          </c:extLst>
        </c:ser>
        <c:ser>
          <c:idx val="1"/>
          <c:order val="1"/>
          <c:tx>
            <c:strRef>
              <c:f>Sheet1!$S$60</c:f>
              <c:strCache>
                <c:ptCount val="1"/>
                <c:pt idx="0">
                  <c:v>HWP</c:v>
                </c:pt>
              </c:strCache>
            </c:strRef>
          </c:tx>
          <c:spPr>
            <a:solidFill>
              <a:srgbClr val="E84A27"/>
            </a:solidFill>
            <a:ln w="38100">
              <a:solidFill>
                <a:srgbClr val="E84A27"/>
              </a:solidFill>
            </a:ln>
            <a:effectLst/>
          </c:spPr>
          <c:invertIfNegative val="0"/>
          <c:cat>
            <c:strRef>
              <c:f>Sheet1!$Q$61:$Q$70</c:f>
              <c:strCache>
                <c:ptCount val="10"/>
                <c:pt idx="0">
                  <c:v>BN</c:v>
                </c:pt>
                <c:pt idx="1">
                  <c:v>BT</c:v>
                </c:pt>
                <c:pt idx="2">
                  <c:v>CT</c:v>
                </c:pt>
                <c:pt idx="3">
                  <c:v>EO</c:v>
                </c:pt>
                <c:pt idx="4">
                  <c:v>HM</c:v>
                </c:pt>
                <c:pt idx="5">
                  <c:v>Q</c:v>
                </c:pt>
                <c:pt idx="6">
                  <c:v>RB</c:v>
                </c:pt>
                <c:pt idx="7">
                  <c:v>SS</c:v>
                </c:pt>
                <c:pt idx="8">
                  <c:v>TPCC</c:v>
                </c:pt>
                <c:pt idx="9">
                  <c:v>GMean</c:v>
                </c:pt>
              </c:strCache>
            </c:strRef>
          </c:cat>
          <c:val>
            <c:numRef>
              <c:f>Sheet1!$S$61:$S$70</c:f>
              <c:numCache>
                <c:formatCode>General</c:formatCode>
                <c:ptCount val="10"/>
                <c:pt idx="0">
                  <c:v>1.864601</c:v>
                </c:pt>
                <c:pt idx="1">
                  <c:v>1.95749565</c:v>
                </c:pt>
                <c:pt idx="2">
                  <c:v>1.841072925</c:v>
                </c:pt>
                <c:pt idx="3">
                  <c:v>2.0919812929999999</c:v>
                </c:pt>
                <c:pt idx="4">
                  <c:v>2.1366700000000001</c:v>
                </c:pt>
                <c:pt idx="5">
                  <c:v>2.9114360000000001</c:v>
                </c:pt>
                <c:pt idx="6">
                  <c:v>1.7269076880000001</c:v>
                </c:pt>
                <c:pt idx="7">
                  <c:v>1.189729</c:v>
                </c:pt>
                <c:pt idx="8">
                  <c:v>1.8047619050000001</c:v>
                </c:pt>
                <c:pt idx="9">
                  <c:v>1.9010283259696732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82-45D8-802A-08E4156E8740}"/>
            </c:ext>
          </c:extLst>
        </c:ser>
        <c:ser>
          <c:idx val="2"/>
          <c:order val="2"/>
          <c:tx>
            <c:strRef>
              <c:f>Sheet1!$T$60</c:f>
              <c:strCache>
                <c:ptCount val="1"/>
                <c:pt idx="0">
                  <c:v>HulaPM</c:v>
                </c:pt>
              </c:strCache>
            </c:strRef>
          </c:tx>
          <c:spPr>
            <a:solidFill>
              <a:schemeClr val="bg1"/>
            </a:solidFill>
            <a:ln w="38100">
              <a:solidFill>
                <a:srgbClr val="13294B"/>
              </a:solidFill>
            </a:ln>
            <a:effectLst/>
          </c:spPr>
          <c:invertIfNegative val="0"/>
          <c:cat>
            <c:strRef>
              <c:f>Sheet1!$Q$61:$Q$70</c:f>
              <c:strCache>
                <c:ptCount val="10"/>
                <c:pt idx="0">
                  <c:v>BN</c:v>
                </c:pt>
                <c:pt idx="1">
                  <c:v>BT</c:v>
                </c:pt>
                <c:pt idx="2">
                  <c:v>CT</c:v>
                </c:pt>
                <c:pt idx="3">
                  <c:v>EO</c:v>
                </c:pt>
                <c:pt idx="4">
                  <c:v>HM</c:v>
                </c:pt>
                <c:pt idx="5">
                  <c:v>Q</c:v>
                </c:pt>
                <c:pt idx="6">
                  <c:v>RB</c:v>
                </c:pt>
                <c:pt idx="7">
                  <c:v>SS</c:v>
                </c:pt>
                <c:pt idx="8">
                  <c:v>TPCC</c:v>
                </c:pt>
                <c:pt idx="9">
                  <c:v>GMean</c:v>
                </c:pt>
              </c:strCache>
            </c:strRef>
          </c:cat>
          <c:val>
            <c:numRef>
              <c:f>Sheet1!$T$61:$T$70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82-45D8-802A-08E4156E8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2"/>
        <c:overlap val="-51"/>
        <c:axId val="548688256"/>
        <c:axId val="548689896"/>
      </c:barChart>
      <c:catAx>
        <c:axId val="54868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13294B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13294B"/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548689896"/>
        <c:crosses val="autoZero"/>
        <c:auto val="1"/>
        <c:lblAlgn val="ctr"/>
        <c:lblOffset val="100"/>
        <c:noMultiLvlLbl val="0"/>
      </c:catAx>
      <c:valAx>
        <c:axId val="548689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13294B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US" dirty="0"/>
                  <a:t>Normalized Persistent Memory Persist Traffic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rgbClr val="13294B"/>
                  </a:solidFill>
                  <a:latin typeface="Garamond" panose="02020404030301010803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13294B"/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548688256"/>
        <c:crosses val="autoZero"/>
        <c:crossBetween val="between"/>
      </c:valAx>
      <c:spPr>
        <a:noFill/>
        <a:ln w="25400">
          <a:solidFill>
            <a:srgbClr val="13294B"/>
          </a:solidFill>
        </a:ln>
        <a:effectLst/>
      </c:spPr>
    </c:plotArea>
    <c:legend>
      <c:legendPos val="b"/>
      <c:layout>
        <c:manualLayout>
          <c:xMode val="edge"/>
          <c:yMode val="edge"/>
          <c:x val="0.15952742594746938"/>
          <c:y val="8.4986088243761589E-3"/>
          <c:w val="0.69111517778833476"/>
          <c:h val="7.1929520146606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13294B"/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13294B"/>
          </a:solidFill>
          <a:latin typeface="Garamond" panose="02020404030301010803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261869074089644E-2"/>
          <c:y val="0.10371204261314367"/>
          <c:w val="0.91612255585964653"/>
          <c:h val="0.6008657939682448"/>
        </c:manualLayout>
      </c:layout>
      <c:lineChart>
        <c:grouping val="standar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NP</c:v>
                </c:pt>
              </c:strCache>
            </c:strRef>
          </c:tx>
          <c:spPr>
            <a:ln w="28575" cap="rnd">
              <a:solidFill>
                <a:srgbClr val="13294B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3294B"/>
              </a:solidFill>
              <a:ln w="9525">
                <a:solidFill>
                  <a:srgbClr val="13294B"/>
                </a:solidFill>
              </a:ln>
              <a:effectLst/>
            </c:spPr>
          </c:marker>
          <c:cat>
            <c:multiLvlStrRef>
              <c:f>Sheet2!$A$2:$C$37</c:f>
              <c:multiLvlStrCache>
                <c:ptCount val="36"/>
                <c:lvl>
                  <c:pt idx="0">
                    <c:v>1x</c:v>
                  </c:pt>
                  <c:pt idx="1">
                    <c:v>2x</c:v>
                  </c:pt>
                  <c:pt idx="2">
                    <c:v>4x</c:v>
                  </c:pt>
                  <c:pt idx="3">
                    <c:v>16x</c:v>
                  </c:pt>
                  <c:pt idx="4">
                    <c:v>1x</c:v>
                  </c:pt>
                  <c:pt idx="5">
                    <c:v>2x</c:v>
                  </c:pt>
                  <c:pt idx="6">
                    <c:v>4x</c:v>
                  </c:pt>
                  <c:pt idx="7">
                    <c:v>16x</c:v>
                  </c:pt>
                  <c:pt idx="8">
                    <c:v>1x</c:v>
                  </c:pt>
                  <c:pt idx="9">
                    <c:v>2x</c:v>
                  </c:pt>
                  <c:pt idx="10">
                    <c:v>4x</c:v>
                  </c:pt>
                  <c:pt idx="11">
                    <c:v>16x</c:v>
                  </c:pt>
                  <c:pt idx="12">
                    <c:v>1x</c:v>
                  </c:pt>
                  <c:pt idx="13">
                    <c:v>2x</c:v>
                  </c:pt>
                  <c:pt idx="14">
                    <c:v>4x</c:v>
                  </c:pt>
                  <c:pt idx="15">
                    <c:v>16x</c:v>
                  </c:pt>
                  <c:pt idx="16">
                    <c:v>1x</c:v>
                  </c:pt>
                  <c:pt idx="17">
                    <c:v>2x</c:v>
                  </c:pt>
                  <c:pt idx="18">
                    <c:v>4x</c:v>
                  </c:pt>
                  <c:pt idx="19">
                    <c:v>16x</c:v>
                  </c:pt>
                  <c:pt idx="20">
                    <c:v>1x</c:v>
                  </c:pt>
                  <c:pt idx="21">
                    <c:v>2x</c:v>
                  </c:pt>
                  <c:pt idx="22">
                    <c:v>4x</c:v>
                  </c:pt>
                  <c:pt idx="23">
                    <c:v>16x</c:v>
                  </c:pt>
                  <c:pt idx="24">
                    <c:v>1x</c:v>
                  </c:pt>
                  <c:pt idx="25">
                    <c:v>2x</c:v>
                  </c:pt>
                  <c:pt idx="26">
                    <c:v>4x</c:v>
                  </c:pt>
                  <c:pt idx="27">
                    <c:v>16x</c:v>
                  </c:pt>
                  <c:pt idx="28">
                    <c:v>1x</c:v>
                  </c:pt>
                  <c:pt idx="29">
                    <c:v>2x</c:v>
                  </c:pt>
                  <c:pt idx="30">
                    <c:v>4x</c:v>
                  </c:pt>
                  <c:pt idx="31">
                    <c:v>16x</c:v>
                  </c:pt>
                  <c:pt idx="32">
                    <c:v>1x</c:v>
                  </c:pt>
                  <c:pt idx="33">
                    <c:v>2x</c:v>
                  </c:pt>
                  <c:pt idx="34">
                    <c:v>4x</c:v>
                  </c:pt>
                  <c:pt idx="35">
                    <c:v>16x</c:v>
                  </c:pt>
                </c:lvl>
                <c:lvl>
                  <c:pt idx="0">
                    <c:v>BN</c:v>
                  </c:pt>
                  <c:pt idx="4">
                    <c:v>BT</c:v>
                  </c:pt>
                  <c:pt idx="8">
                    <c:v>CT</c:v>
                  </c:pt>
                  <c:pt idx="12">
                    <c:v>EO</c:v>
                  </c:pt>
                  <c:pt idx="16">
                    <c:v>HM</c:v>
                  </c:pt>
                  <c:pt idx="20">
                    <c:v>Q</c:v>
                  </c:pt>
                  <c:pt idx="24">
                    <c:v>RB</c:v>
                  </c:pt>
                  <c:pt idx="28">
                    <c:v>SS</c:v>
                  </c:pt>
                  <c:pt idx="32">
                    <c:v>TPCC</c:v>
                  </c:pt>
                </c:lvl>
              </c:multiLvlStrCache>
            </c:multiLvlStrRef>
          </c:cat>
          <c:val>
            <c:numRef>
              <c:f>Sheet2!$D$2:$D$37</c:f>
              <c:numCache>
                <c:formatCode>General</c:formatCode>
                <c:ptCount val="36"/>
                <c:pt idx="0">
                  <c:v>1</c:v>
                </c:pt>
                <c:pt idx="1">
                  <c:v>0.97947399999999996</c:v>
                </c:pt>
                <c:pt idx="2">
                  <c:v>0.96042799999999995</c:v>
                </c:pt>
                <c:pt idx="3">
                  <c:v>0.86293399999999998</c:v>
                </c:pt>
                <c:pt idx="8">
                  <c:v>1</c:v>
                </c:pt>
                <c:pt idx="9">
                  <c:v>0.99523264680000001</c:v>
                </c:pt>
                <c:pt idx="10">
                  <c:v>0.96827458259999999</c:v>
                </c:pt>
                <c:pt idx="11">
                  <c:v>0.7726128793</c:v>
                </c:pt>
                <c:pt idx="16">
                  <c:v>1</c:v>
                </c:pt>
                <c:pt idx="17">
                  <c:v>0.99668874200000002</c:v>
                </c:pt>
                <c:pt idx="18">
                  <c:v>0.98205546499999996</c:v>
                </c:pt>
                <c:pt idx="19">
                  <c:v>0.75818639799999998</c:v>
                </c:pt>
                <c:pt idx="24">
                  <c:v>1</c:v>
                </c:pt>
                <c:pt idx="25">
                  <c:v>0.99927149100000001</c:v>
                </c:pt>
                <c:pt idx="26">
                  <c:v>0.99733397960000003</c:v>
                </c:pt>
                <c:pt idx="27">
                  <c:v>0.93395369949999996</c:v>
                </c:pt>
                <c:pt idx="32">
                  <c:v>1</c:v>
                </c:pt>
                <c:pt idx="33">
                  <c:v>0.99421123</c:v>
                </c:pt>
                <c:pt idx="34">
                  <c:v>0.980875002</c:v>
                </c:pt>
                <c:pt idx="35">
                  <c:v>0.90192654000000005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BF-4C52-A313-5D56A3A55CAF}"/>
            </c:ext>
          </c:extLst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HulaPM</c:v>
                </c:pt>
              </c:strCache>
            </c:strRef>
          </c:tx>
          <c:spPr>
            <a:ln w="28575" cap="rnd">
              <a:solidFill>
                <a:srgbClr val="E84A27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rgbClr val="E84A27"/>
              </a:solidFill>
              <a:ln w="9525">
                <a:solidFill>
                  <a:srgbClr val="E84A27"/>
                </a:solidFill>
              </a:ln>
              <a:effectLst/>
            </c:spPr>
          </c:marker>
          <c:cat>
            <c:multiLvlStrRef>
              <c:f>Sheet2!$A$2:$C$37</c:f>
              <c:multiLvlStrCache>
                <c:ptCount val="36"/>
                <c:lvl>
                  <c:pt idx="0">
                    <c:v>1x</c:v>
                  </c:pt>
                  <c:pt idx="1">
                    <c:v>2x</c:v>
                  </c:pt>
                  <c:pt idx="2">
                    <c:v>4x</c:v>
                  </c:pt>
                  <c:pt idx="3">
                    <c:v>16x</c:v>
                  </c:pt>
                  <c:pt idx="4">
                    <c:v>1x</c:v>
                  </c:pt>
                  <c:pt idx="5">
                    <c:v>2x</c:v>
                  </c:pt>
                  <c:pt idx="6">
                    <c:v>4x</c:v>
                  </c:pt>
                  <c:pt idx="7">
                    <c:v>16x</c:v>
                  </c:pt>
                  <c:pt idx="8">
                    <c:v>1x</c:v>
                  </c:pt>
                  <c:pt idx="9">
                    <c:v>2x</c:v>
                  </c:pt>
                  <c:pt idx="10">
                    <c:v>4x</c:v>
                  </c:pt>
                  <c:pt idx="11">
                    <c:v>16x</c:v>
                  </c:pt>
                  <c:pt idx="12">
                    <c:v>1x</c:v>
                  </c:pt>
                  <c:pt idx="13">
                    <c:v>2x</c:v>
                  </c:pt>
                  <c:pt idx="14">
                    <c:v>4x</c:v>
                  </c:pt>
                  <c:pt idx="15">
                    <c:v>16x</c:v>
                  </c:pt>
                  <c:pt idx="16">
                    <c:v>1x</c:v>
                  </c:pt>
                  <c:pt idx="17">
                    <c:v>2x</c:v>
                  </c:pt>
                  <c:pt idx="18">
                    <c:v>4x</c:v>
                  </c:pt>
                  <c:pt idx="19">
                    <c:v>16x</c:v>
                  </c:pt>
                  <c:pt idx="20">
                    <c:v>1x</c:v>
                  </c:pt>
                  <c:pt idx="21">
                    <c:v>2x</c:v>
                  </c:pt>
                  <c:pt idx="22">
                    <c:v>4x</c:v>
                  </c:pt>
                  <c:pt idx="23">
                    <c:v>16x</c:v>
                  </c:pt>
                  <c:pt idx="24">
                    <c:v>1x</c:v>
                  </c:pt>
                  <c:pt idx="25">
                    <c:v>2x</c:v>
                  </c:pt>
                  <c:pt idx="26">
                    <c:v>4x</c:v>
                  </c:pt>
                  <c:pt idx="27">
                    <c:v>16x</c:v>
                  </c:pt>
                  <c:pt idx="28">
                    <c:v>1x</c:v>
                  </c:pt>
                  <c:pt idx="29">
                    <c:v>2x</c:v>
                  </c:pt>
                  <c:pt idx="30">
                    <c:v>4x</c:v>
                  </c:pt>
                  <c:pt idx="31">
                    <c:v>16x</c:v>
                  </c:pt>
                  <c:pt idx="32">
                    <c:v>1x</c:v>
                  </c:pt>
                  <c:pt idx="33">
                    <c:v>2x</c:v>
                  </c:pt>
                  <c:pt idx="34">
                    <c:v>4x</c:v>
                  </c:pt>
                  <c:pt idx="35">
                    <c:v>16x</c:v>
                  </c:pt>
                </c:lvl>
                <c:lvl>
                  <c:pt idx="0">
                    <c:v>BN</c:v>
                  </c:pt>
                  <c:pt idx="4">
                    <c:v>BT</c:v>
                  </c:pt>
                  <c:pt idx="8">
                    <c:v>CT</c:v>
                  </c:pt>
                  <c:pt idx="12">
                    <c:v>EO</c:v>
                  </c:pt>
                  <c:pt idx="16">
                    <c:v>HM</c:v>
                  </c:pt>
                  <c:pt idx="20">
                    <c:v>Q</c:v>
                  </c:pt>
                  <c:pt idx="24">
                    <c:v>RB</c:v>
                  </c:pt>
                  <c:pt idx="28">
                    <c:v>SS</c:v>
                  </c:pt>
                  <c:pt idx="32">
                    <c:v>TPCC</c:v>
                  </c:pt>
                </c:lvl>
              </c:multiLvlStrCache>
            </c:multiLvlStrRef>
          </c:cat>
          <c:val>
            <c:numRef>
              <c:f>Sheet2!$E$2:$E$37</c:f>
              <c:numCache>
                <c:formatCode>General</c:formatCode>
                <c:ptCount val="36"/>
                <c:pt idx="0">
                  <c:v>0.98622200000000004</c:v>
                </c:pt>
                <c:pt idx="1">
                  <c:v>0.97589400000000004</c:v>
                </c:pt>
                <c:pt idx="2">
                  <c:v>0.953291</c:v>
                </c:pt>
                <c:pt idx="3">
                  <c:v>0.67880700000000005</c:v>
                </c:pt>
                <c:pt idx="8">
                  <c:v>0.98508871269999998</c:v>
                </c:pt>
                <c:pt idx="9">
                  <c:v>0.97917448409999996</c:v>
                </c:pt>
                <c:pt idx="10">
                  <c:v>0.94632819580000005</c:v>
                </c:pt>
                <c:pt idx="11">
                  <c:v>0.68410014419999998</c:v>
                </c:pt>
                <c:pt idx="16">
                  <c:v>0.98045602600000004</c:v>
                </c:pt>
                <c:pt idx="17">
                  <c:v>0.97568881699999999</c:v>
                </c:pt>
                <c:pt idx="18">
                  <c:v>0.946540881</c:v>
                </c:pt>
                <c:pt idx="19">
                  <c:v>0.61997940299999998</c:v>
                </c:pt>
                <c:pt idx="24">
                  <c:v>0.97120604200000005</c:v>
                </c:pt>
                <c:pt idx="25">
                  <c:v>0.96800752759999997</c:v>
                </c:pt>
                <c:pt idx="26">
                  <c:v>0.96324906369999996</c:v>
                </c:pt>
                <c:pt idx="27">
                  <c:v>0.84583761560000004</c:v>
                </c:pt>
                <c:pt idx="32">
                  <c:v>0.98919253299999998</c:v>
                </c:pt>
                <c:pt idx="33">
                  <c:v>0.97831363299999996</c:v>
                </c:pt>
                <c:pt idx="34">
                  <c:v>0.95614441100000003</c:v>
                </c:pt>
                <c:pt idx="35">
                  <c:v>0.83574208699999997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BF-4C52-A313-5D56A3A55CAF}"/>
            </c:ext>
          </c:extLst>
        </c:ser>
        <c:ser>
          <c:idx val="2"/>
          <c:order val="2"/>
          <c:tx>
            <c:strRef>
              <c:f>Sheet2!$F$1</c:f>
              <c:strCache>
                <c:ptCount val="1"/>
                <c:pt idx="0">
                  <c:v>HWP</c:v>
                </c:pt>
              </c:strCache>
            </c:strRef>
          </c:tx>
          <c:spPr>
            <a:ln w="28575" cap="rnd">
              <a:solidFill>
                <a:srgbClr val="13294B"/>
              </a:solidFill>
              <a:prstDash val="sysDash"/>
              <a:round/>
            </a:ln>
            <a:effectLst/>
          </c:spPr>
          <c:marker>
            <c:symbol val="circle"/>
            <c:size val="8"/>
            <c:spPr>
              <a:solidFill>
                <a:srgbClr val="13294B"/>
              </a:solidFill>
              <a:ln w="9525">
                <a:solidFill>
                  <a:srgbClr val="13294B"/>
                </a:solidFill>
              </a:ln>
              <a:effectLst/>
            </c:spPr>
          </c:marker>
          <c:cat>
            <c:multiLvlStrRef>
              <c:f>Sheet2!$A$2:$C$37</c:f>
              <c:multiLvlStrCache>
                <c:ptCount val="36"/>
                <c:lvl>
                  <c:pt idx="0">
                    <c:v>1x</c:v>
                  </c:pt>
                  <c:pt idx="1">
                    <c:v>2x</c:v>
                  </c:pt>
                  <c:pt idx="2">
                    <c:v>4x</c:v>
                  </c:pt>
                  <c:pt idx="3">
                    <c:v>16x</c:v>
                  </c:pt>
                  <c:pt idx="4">
                    <c:v>1x</c:v>
                  </c:pt>
                  <c:pt idx="5">
                    <c:v>2x</c:v>
                  </c:pt>
                  <c:pt idx="6">
                    <c:v>4x</c:v>
                  </c:pt>
                  <c:pt idx="7">
                    <c:v>16x</c:v>
                  </c:pt>
                  <c:pt idx="8">
                    <c:v>1x</c:v>
                  </c:pt>
                  <c:pt idx="9">
                    <c:v>2x</c:v>
                  </c:pt>
                  <c:pt idx="10">
                    <c:v>4x</c:v>
                  </c:pt>
                  <c:pt idx="11">
                    <c:v>16x</c:v>
                  </c:pt>
                  <c:pt idx="12">
                    <c:v>1x</c:v>
                  </c:pt>
                  <c:pt idx="13">
                    <c:v>2x</c:v>
                  </c:pt>
                  <c:pt idx="14">
                    <c:v>4x</c:v>
                  </c:pt>
                  <c:pt idx="15">
                    <c:v>16x</c:v>
                  </c:pt>
                  <c:pt idx="16">
                    <c:v>1x</c:v>
                  </c:pt>
                  <c:pt idx="17">
                    <c:v>2x</c:v>
                  </c:pt>
                  <c:pt idx="18">
                    <c:v>4x</c:v>
                  </c:pt>
                  <c:pt idx="19">
                    <c:v>16x</c:v>
                  </c:pt>
                  <c:pt idx="20">
                    <c:v>1x</c:v>
                  </c:pt>
                  <c:pt idx="21">
                    <c:v>2x</c:v>
                  </c:pt>
                  <c:pt idx="22">
                    <c:v>4x</c:v>
                  </c:pt>
                  <c:pt idx="23">
                    <c:v>16x</c:v>
                  </c:pt>
                  <c:pt idx="24">
                    <c:v>1x</c:v>
                  </c:pt>
                  <c:pt idx="25">
                    <c:v>2x</c:v>
                  </c:pt>
                  <c:pt idx="26">
                    <c:v>4x</c:v>
                  </c:pt>
                  <c:pt idx="27">
                    <c:v>16x</c:v>
                  </c:pt>
                  <c:pt idx="28">
                    <c:v>1x</c:v>
                  </c:pt>
                  <c:pt idx="29">
                    <c:v>2x</c:v>
                  </c:pt>
                  <c:pt idx="30">
                    <c:v>4x</c:v>
                  </c:pt>
                  <c:pt idx="31">
                    <c:v>16x</c:v>
                  </c:pt>
                  <c:pt idx="32">
                    <c:v>1x</c:v>
                  </c:pt>
                  <c:pt idx="33">
                    <c:v>2x</c:v>
                  </c:pt>
                  <c:pt idx="34">
                    <c:v>4x</c:v>
                  </c:pt>
                  <c:pt idx="35">
                    <c:v>16x</c:v>
                  </c:pt>
                </c:lvl>
                <c:lvl>
                  <c:pt idx="0">
                    <c:v>BN</c:v>
                  </c:pt>
                  <c:pt idx="4">
                    <c:v>BT</c:v>
                  </c:pt>
                  <c:pt idx="8">
                    <c:v>CT</c:v>
                  </c:pt>
                  <c:pt idx="12">
                    <c:v>EO</c:v>
                  </c:pt>
                  <c:pt idx="16">
                    <c:v>HM</c:v>
                  </c:pt>
                  <c:pt idx="20">
                    <c:v>Q</c:v>
                  </c:pt>
                  <c:pt idx="24">
                    <c:v>RB</c:v>
                  </c:pt>
                  <c:pt idx="28">
                    <c:v>SS</c:v>
                  </c:pt>
                  <c:pt idx="32">
                    <c:v>TPCC</c:v>
                  </c:pt>
                </c:lvl>
              </c:multiLvlStrCache>
            </c:multiLvlStrRef>
          </c:cat>
          <c:val>
            <c:numRef>
              <c:f>Sheet2!$F$2:$F$37</c:f>
              <c:numCache>
                <c:formatCode>General</c:formatCode>
                <c:ptCount val="36"/>
                <c:pt idx="0">
                  <c:v>0.74287400000000003</c:v>
                </c:pt>
                <c:pt idx="1">
                  <c:v>0.70744099999999999</c:v>
                </c:pt>
                <c:pt idx="2">
                  <c:v>0.63840200000000003</c:v>
                </c:pt>
                <c:pt idx="3">
                  <c:v>0.39136300000000002</c:v>
                </c:pt>
                <c:pt idx="8">
                  <c:v>0.68861327350000001</c:v>
                </c:pt>
                <c:pt idx="9">
                  <c:v>0.6784089432</c:v>
                </c:pt>
                <c:pt idx="10">
                  <c:v>0.63476039890000002</c:v>
                </c:pt>
                <c:pt idx="11">
                  <c:v>0.4115930599</c:v>
                </c:pt>
                <c:pt idx="16">
                  <c:v>0.707403055</c:v>
                </c:pt>
                <c:pt idx="17">
                  <c:v>0.66888888899999999</c:v>
                </c:pt>
                <c:pt idx="18">
                  <c:v>0.59840954300000004</c:v>
                </c:pt>
                <c:pt idx="19">
                  <c:v>0.31784582900000002</c:v>
                </c:pt>
                <c:pt idx="24">
                  <c:v>0.56308155449999997</c:v>
                </c:pt>
                <c:pt idx="25">
                  <c:v>0.53706604020000004</c:v>
                </c:pt>
                <c:pt idx="26">
                  <c:v>0.52181080400000002</c:v>
                </c:pt>
                <c:pt idx="27">
                  <c:v>0.45885370209999998</c:v>
                </c:pt>
                <c:pt idx="32">
                  <c:v>0.72309999999999997</c:v>
                </c:pt>
                <c:pt idx="33">
                  <c:v>0.70579999999999998</c:v>
                </c:pt>
                <c:pt idx="34">
                  <c:v>0.6532</c:v>
                </c:pt>
                <c:pt idx="35">
                  <c:v>0.4899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BF-4C52-A313-5D56A3A55CAF}"/>
            </c:ext>
          </c:extLst>
        </c:ser>
        <c:ser>
          <c:idx val="3"/>
          <c:order val="3"/>
          <c:tx>
            <c:strRef>
              <c:f>Sheet2!$G$1</c:f>
              <c:strCache>
                <c:ptCount val="1"/>
                <c:pt idx="0">
                  <c:v>NP</c:v>
                </c:pt>
              </c:strCache>
            </c:strRef>
          </c:tx>
          <c:spPr>
            <a:ln w="28575" cap="rnd">
              <a:solidFill>
                <a:srgbClr val="13294B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3294B"/>
              </a:solidFill>
              <a:ln w="9525">
                <a:solidFill>
                  <a:srgbClr val="13294B"/>
                </a:solidFill>
              </a:ln>
              <a:effectLst/>
            </c:spPr>
          </c:marker>
          <c:cat>
            <c:multiLvlStrRef>
              <c:f>Sheet2!$A$2:$C$37</c:f>
              <c:multiLvlStrCache>
                <c:ptCount val="36"/>
                <c:lvl>
                  <c:pt idx="0">
                    <c:v>1x</c:v>
                  </c:pt>
                  <c:pt idx="1">
                    <c:v>2x</c:v>
                  </c:pt>
                  <c:pt idx="2">
                    <c:v>4x</c:v>
                  </c:pt>
                  <c:pt idx="3">
                    <c:v>16x</c:v>
                  </c:pt>
                  <c:pt idx="4">
                    <c:v>1x</c:v>
                  </c:pt>
                  <c:pt idx="5">
                    <c:v>2x</c:v>
                  </c:pt>
                  <c:pt idx="6">
                    <c:v>4x</c:v>
                  </c:pt>
                  <c:pt idx="7">
                    <c:v>16x</c:v>
                  </c:pt>
                  <c:pt idx="8">
                    <c:v>1x</c:v>
                  </c:pt>
                  <c:pt idx="9">
                    <c:v>2x</c:v>
                  </c:pt>
                  <c:pt idx="10">
                    <c:v>4x</c:v>
                  </c:pt>
                  <c:pt idx="11">
                    <c:v>16x</c:v>
                  </c:pt>
                  <c:pt idx="12">
                    <c:v>1x</c:v>
                  </c:pt>
                  <c:pt idx="13">
                    <c:v>2x</c:v>
                  </c:pt>
                  <c:pt idx="14">
                    <c:v>4x</c:v>
                  </c:pt>
                  <c:pt idx="15">
                    <c:v>16x</c:v>
                  </c:pt>
                  <c:pt idx="16">
                    <c:v>1x</c:v>
                  </c:pt>
                  <c:pt idx="17">
                    <c:v>2x</c:v>
                  </c:pt>
                  <c:pt idx="18">
                    <c:v>4x</c:v>
                  </c:pt>
                  <c:pt idx="19">
                    <c:v>16x</c:v>
                  </c:pt>
                  <c:pt idx="20">
                    <c:v>1x</c:v>
                  </c:pt>
                  <c:pt idx="21">
                    <c:v>2x</c:v>
                  </c:pt>
                  <c:pt idx="22">
                    <c:v>4x</c:v>
                  </c:pt>
                  <c:pt idx="23">
                    <c:v>16x</c:v>
                  </c:pt>
                  <c:pt idx="24">
                    <c:v>1x</c:v>
                  </c:pt>
                  <c:pt idx="25">
                    <c:v>2x</c:v>
                  </c:pt>
                  <c:pt idx="26">
                    <c:v>4x</c:v>
                  </c:pt>
                  <c:pt idx="27">
                    <c:v>16x</c:v>
                  </c:pt>
                  <c:pt idx="28">
                    <c:v>1x</c:v>
                  </c:pt>
                  <c:pt idx="29">
                    <c:v>2x</c:v>
                  </c:pt>
                  <c:pt idx="30">
                    <c:v>4x</c:v>
                  </c:pt>
                  <c:pt idx="31">
                    <c:v>16x</c:v>
                  </c:pt>
                  <c:pt idx="32">
                    <c:v>1x</c:v>
                  </c:pt>
                  <c:pt idx="33">
                    <c:v>2x</c:v>
                  </c:pt>
                  <c:pt idx="34">
                    <c:v>4x</c:v>
                  </c:pt>
                  <c:pt idx="35">
                    <c:v>16x</c:v>
                  </c:pt>
                </c:lvl>
                <c:lvl>
                  <c:pt idx="0">
                    <c:v>BN</c:v>
                  </c:pt>
                  <c:pt idx="4">
                    <c:v>BT</c:v>
                  </c:pt>
                  <c:pt idx="8">
                    <c:v>CT</c:v>
                  </c:pt>
                  <c:pt idx="12">
                    <c:v>EO</c:v>
                  </c:pt>
                  <c:pt idx="16">
                    <c:v>HM</c:v>
                  </c:pt>
                  <c:pt idx="20">
                    <c:v>Q</c:v>
                  </c:pt>
                  <c:pt idx="24">
                    <c:v>RB</c:v>
                  </c:pt>
                  <c:pt idx="28">
                    <c:v>SS</c:v>
                  </c:pt>
                  <c:pt idx="32">
                    <c:v>TPCC</c:v>
                  </c:pt>
                </c:lvl>
              </c:multiLvlStrCache>
            </c:multiLvlStrRef>
          </c:cat>
          <c:val>
            <c:numRef>
              <c:f>Sheet2!$G$2:$G$37</c:f>
              <c:numCache>
                <c:formatCode>General</c:formatCode>
                <c:ptCount val="36"/>
                <c:pt idx="4">
                  <c:v>1</c:v>
                </c:pt>
                <c:pt idx="5">
                  <c:v>0.99905997369999999</c:v>
                </c:pt>
                <c:pt idx="6">
                  <c:v>0.99905997369999999</c:v>
                </c:pt>
                <c:pt idx="7">
                  <c:v>0.8884801873</c:v>
                </c:pt>
                <c:pt idx="12">
                  <c:v>1</c:v>
                </c:pt>
                <c:pt idx="13">
                  <c:v>0.99892062439999996</c:v>
                </c:pt>
                <c:pt idx="14">
                  <c:v>0.98647097409999995</c:v>
                </c:pt>
                <c:pt idx="15">
                  <c:v>0.83046869609999996</c:v>
                </c:pt>
                <c:pt idx="20">
                  <c:v>1</c:v>
                </c:pt>
                <c:pt idx="21">
                  <c:v>0.96784300000000001</c:v>
                </c:pt>
                <c:pt idx="22">
                  <c:v>0.89161800000000002</c:v>
                </c:pt>
                <c:pt idx="23">
                  <c:v>0.617927</c:v>
                </c:pt>
                <c:pt idx="28">
                  <c:v>1</c:v>
                </c:pt>
                <c:pt idx="29">
                  <c:v>1</c:v>
                </c:pt>
                <c:pt idx="30">
                  <c:v>0.99367099999999997</c:v>
                </c:pt>
                <c:pt idx="31">
                  <c:v>0.96122399999999997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BF-4C52-A313-5D56A3A55CAF}"/>
            </c:ext>
          </c:extLst>
        </c:ser>
        <c:ser>
          <c:idx val="4"/>
          <c:order val="4"/>
          <c:tx>
            <c:strRef>
              <c:f>Sheet2!$H$1</c:f>
              <c:strCache>
                <c:ptCount val="1"/>
                <c:pt idx="0">
                  <c:v>HulaPM</c:v>
                </c:pt>
              </c:strCache>
            </c:strRef>
          </c:tx>
          <c:spPr>
            <a:ln w="28575" cap="rnd">
              <a:solidFill>
                <a:srgbClr val="E84A27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rgbClr val="E84A27"/>
              </a:solidFill>
              <a:ln w="9525">
                <a:solidFill>
                  <a:srgbClr val="E84A27"/>
                </a:solidFill>
              </a:ln>
              <a:effectLst/>
            </c:spPr>
          </c:marker>
          <c:cat>
            <c:multiLvlStrRef>
              <c:f>Sheet2!$A$2:$C$37</c:f>
              <c:multiLvlStrCache>
                <c:ptCount val="36"/>
                <c:lvl>
                  <c:pt idx="0">
                    <c:v>1x</c:v>
                  </c:pt>
                  <c:pt idx="1">
                    <c:v>2x</c:v>
                  </c:pt>
                  <c:pt idx="2">
                    <c:v>4x</c:v>
                  </c:pt>
                  <c:pt idx="3">
                    <c:v>16x</c:v>
                  </c:pt>
                  <c:pt idx="4">
                    <c:v>1x</c:v>
                  </c:pt>
                  <c:pt idx="5">
                    <c:v>2x</c:v>
                  </c:pt>
                  <c:pt idx="6">
                    <c:v>4x</c:v>
                  </c:pt>
                  <c:pt idx="7">
                    <c:v>16x</c:v>
                  </c:pt>
                  <c:pt idx="8">
                    <c:v>1x</c:v>
                  </c:pt>
                  <c:pt idx="9">
                    <c:v>2x</c:v>
                  </c:pt>
                  <c:pt idx="10">
                    <c:v>4x</c:v>
                  </c:pt>
                  <c:pt idx="11">
                    <c:v>16x</c:v>
                  </c:pt>
                  <c:pt idx="12">
                    <c:v>1x</c:v>
                  </c:pt>
                  <c:pt idx="13">
                    <c:v>2x</c:v>
                  </c:pt>
                  <c:pt idx="14">
                    <c:v>4x</c:v>
                  </c:pt>
                  <c:pt idx="15">
                    <c:v>16x</c:v>
                  </c:pt>
                  <c:pt idx="16">
                    <c:v>1x</c:v>
                  </c:pt>
                  <c:pt idx="17">
                    <c:v>2x</c:v>
                  </c:pt>
                  <c:pt idx="18">
                    <c:v>4x</c:v>
                  </c:pt>
                  <c:pt idx="19">
                    <c:v>16x</c:v>
                  </c:pt>
                  <c:pt idx="20">
                    <c:v>1x</c:v>
                  </c:pt>
                  <c:pt idx="21">
                    <c:v>2x</c:v>
                  </c:pt>
                  <c:pt idx="22">
                    <c:v>4x</c:v>
                  </c:pt>
                  <c:pt idx="23">
                    <c:v>16x</c:v>
                  </c:pt>
                  <c:pt idx="24">
                    <c:v>1x</c:v>
                  </c:pt>
                  <c:pt idx="25">
                    <c:v>2x</c:v>
                  </c:pt>
                  <c:pt idx="26">
                    <c:v>4x</c:v>
                  </c:pt>
                  <c:pt idx="27">
                    <c:v>16x</c:v>
                  </c:pt>
                  <c:pt idx="28">
                    <c:v>1x</c:v>
                  </c:pt>
                  <c:pt idx="29">
                    <c:v>2x</c:v>
                  </c:pt>
                  <c:pt idx="30">
                    <c:v>4x</c:v>
                  </c:pt>
                  <c:pt idx="31">
                    <c:v>16x</c:v>
                  </c:pt>
                  <c:pt idx="32">
                    <c:v>1x</c:v>
                  </c:pt>
                  <c:pt idx="33">
                    <c:v>2x</c:v>
                  </c:pt>
                  <c:pt idx="34">
                    <c:v>4x</c:v>
                  </c:pt>
                  <c:pt idx="35">
                    <c:v>16x</c:v>
                  </c:pt>
                </c:lvl>
                <c:lvl>
                  <c:pt idx="0">
                    <c:v>BN</c:v>
                  </c:pt>
                  <c:pt idx="4">
                    <c:v>BT</c:v>
                  </c:pt>
                  <c:pt idx="8">
                    <c:v>CT</c:v>
                  </c:pt>
                  <c:pt idx="12">
                    <c:v>EO</c:v>
                  </c:pt>
                  <c:pt idx="16">
                    <c:v>HM</c:v>
                  </c:pt>
                  <c:pt idx="20">
                    <c:v>Q</c:v>
                  </c:pt>
                  <c:pt idx="24">
                    <c:v>RB</c:v>
                  </c:pt>
                  <c:pt idx="28">
                    <c:v>SS</c:v>
                  </c:pt>
                  <c:pt idx="32">
                    <c:v>TPCC</c:v>
                  </c:pt>
                </c:lvl>
              </c:multiLvlStrCache>
            </c:multiLvlStrRef>
          </c:cat>
          <c:val>
            <c:numRef>
              <c:f>Sheet2!$H$2:$H$37</c:f>
              <c:numCache>
                <c:formatCode>General</c:formatCode>
                <c:ptCount val="36"/>
                <c:pt idx="4">
                  <c:v>0.94737217429999998</c:v>
                </c:pt>
                <c:pt idx="5">
                  <c:v>0.94353693179999998</c:v>
                </c:pt>
                <c:pt idx="6">
                  <c:v>0.93986558190000002</c:v>
                </c:pt>
                <c:pt idx="7">
                  <c:v>0.82387596900000004</c:v>
                </c:pt>
                <c:pt idx="12">
                  <c:v>0.93357647239999997</c:v>
                </c:pt>
                <c:pt idx="13">
                  <c:v>0.92753064529999996</c:v>
                </c:pt>
                <c:pt idx="14">
                  <c:v>0.91054264740000002</c:v>
                </c:pt>
                <c:pt idx="15">
                  <c:v>0.78444285059999996</c:v>
                </c:pt>
                <c:pt idx="20">
                  <c:v>0.98641100000000004</c:v>
                </c:pt>
                <c:pt idx="21">
                  <c:v>0.94198499999999996</c:v>
                </c:pt>
                <c:pt idx="22">
                  <c:v>0.88300500000000004</c:v>
                </c:pt>
                <c:pt idx="23">
                  <c:v>0.55723599999999995</c:v>
                </c:pt>
                <c:pt idx="28">
                  <c:v>0.98329900000000003</c:v>
                </c:pt>
                <c:pt idx="29">
                  <c:v>0.98124999999999996</c:v>
                </c:pt>
                <c:pt idx="30">
                  <c:v>0.97113400000000005</c:v>
                </c:pt>
                <c:pt idx="31">
                  <c:v>0.93083000000000005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4BF-4C52-A313-5D56A3A55CAF}"/>
            </c:ext>
          </c:extLst>
        </c:ser>
        <c:ser>
          <c:idx val="5"/>
          <c:order val="5"/>
          <c:tx>
            <c:strRef>
              <c:f>Sheet2!$I$1</c:f>
              <c:strCache>
                <c:ptCount val="1"/>
                <c:pt idx="0">
                  <c:v>HWP</c:v>
                </c:pt>
              </c:strCache>
            </c:strRef>
          </c:tx>
          <c:spPr>
            <a:ln w="28575" cap="rnd">
              <a:solidFill>
                <a:srgbClr val="13294B"/>
              </a:solidFill>
              <a:prstDash val="sysDash"/>
              <a:round/>
            </a:ln>
            <a:effectLst/>
          </c:spPr>
          <c:marker>
            <c:symbol val="circle"/>
            <c:size val="8"/>
            <c:spPr>
              <a:solidFill>
                <a:srgbClr val="13294B"/>
              </a:solidFill>
              <a:ln w="9525">
                <a:solidFill>
                  <a:srgbClr val="13294B"/>
                </a:solidFill>
              </a:ln>
              <a:effectLst/>
            </c:spPr>
          </c:marker>
          <c:cat>
            <c:multiLvlStrRef>
              <c:f>Sheet2!$A$2:$C$37</c:f>
              <c:multiLvlStrCache>
                <c:ptCount val="36"/>
                <c:lvl>
                  <c:pt idx="0">
                    <c:v>1x</c:v>
                  </c:pt>
                  <c:pt idx="1">
                    <c:v>2x</c:v>
                  </c:pt>
                  <c:pt idx="2">
                    <c:v>4x</c:v>
                  </c:pt>
                  <c:pt idx="3">
                    <c:v>16x</c:v>
                  </c:pt>
                  <c:pt idx="4">
                    <c:v>1x</c:v>
                  </c:pt>
                  <c:pt idx="5">
                    <c:v>2x</c:v>
                  </c:pt>
                  <c:pt idx="6">
                    <c:v>4x</c:v>
                  </c:pt>
                  <c:pt idx="7">
                    <c:v>16x</c:v>
                  </c:pt>
                  <c:pt idx="8">
                    <c:v>1x</c:v>
                  </c:pt>
                  <c:pt idx="9">
                    <c:v>2x</c:v>
                  </c:pt>
                  <c:pt idx="10">
                    <c:v>4x</c:v>
                  </c:pt>
                  <c:pt idx="11">
                    <c:v>16x</c:v>
                  </c:pt>
                  <c:pt idx="12">
                    <c:v>1x</c:v>
                  </c:pt>
                  <c:pt idx="13">
                    <c:v>2x</c:v>
                  </c:pt>
                  <c:pt idx="14">
                    <c:v>4x</c:v>
                  </c:pt>
                  <c:pt idx="15">
                    <c:v>16x</c:v>
                  </c:pt>
                  <c:pt idx="16">
                    <c:v>1x</c:v>
                  </c:pt>
                  <c:pt idx="17">
                    <c:v>2x</c:v>
                  </c:pt>
                  <c:pt idx="18">
                    <c:v>4x</c:v>
                  </c:pt>
                  <c:pt idx="19">
                    <c:v>16x</c:v>
                  </c:pt>
                  <c:pt idx="20">
                    <c:v>1x</c:v>
                  </c:pt>
                  <c:pt idx="21">
                    <c:v>2x</c:v>
                  </c:pt>
                  <c:pt idx="22">
                    <c:v>4x</c:v>
                  </c:pt>
                  <c:pt idx="23">
                    <c:v>16x</c:v>
                  </c:pt>
                  <c:pt idx="24">
                    <c:v>1x</c:v>
                  </c:pt>
                  <c:pt idx="25">
                    <c:v>2x</c:v>
                  </c:pt>
                  <c:pt idx="26">
                    <c:v>4x</c:v>
                  </c:pt>
                  <c:pt idx="27">
                    <c:v>16x</c:v>
                  </c:pt>
                  <c:pt idx="28">
                    <c:v>1x</c:v>
                  </c:pt>
                  <c:pt idx="29">
                    <c:v>2x</c:v>
                  </c:pt>
                  <c:pt idx="30">
                    <c:v>4x</c:v>
                  </c:pt>
                  <c:pt idx="31">
                    <c:v>16x</c:v>
                  </c:pt>
                  <c:pt idx="32">
                    <c:v>1x</c:v>
                  </c:pt>
                  <c:pt idx="33">
                    <c:v>2x</c:v>
                  </c:pt>
                  <c:pt idx="34">
                    <c:v>4x</c:v>
                  </c:pt>
                  <c:pt idx="35">
                    <c:v>16x</c:v>
                  </c:pt>
                </c:lvl>
                <c:lvl>
                  <c:pt idx="0">
                    <c:v>BN</c:v>
                  </c:pt>
                  <c:pt idx="4">
                    <c:v>BT</c:v>
                  </c:pt>
                  <c:pt idx="8">
                    <c:v>CT</c:v>
                  </c:pt>
                  <c:pt idx="12">
                    <c:v>EO</c:v>
                  </c:pt>
                  <c:pt idx="16">
                    <c:v>HM</c:v>
                  </c:pt>
                  <c:pt idx="20">
                    <c:v>Q</c:v>
                  </c:pt>
                  <c:pt idx="24">
                    <c:v>RB</c:v>
                  </c:pt>
                  <c:pt idx="28">
                    <c:v>SS</c:v>
                  </c:pt>
                  <c:pt idx="32">
                    <c:v>TPCC</c:v>
                  </c:pt>
                </c:lvl>
              </c:multiLvlStrCache>
            </c:multiLvlStrRef>
          </c:cat>
          <c:val>
            <c:numRef>
              <c:f>Sheet2!$I$2:$I$37</c:f>
              <c:numCache>
                <c:formatCode>General</c:formatCode>
                <c:ptCount val="36"/>
                <c:pt idx="4">
                  <c:v>0.59990968619999996</c:v>
                </c:pt>
                <c:pt idx="5">
                  <c:v>0.57343261030000003</c:v>
                </c:pt>
                <c:pt idx="6">
                  <c:v>0.49896713619999999</c:v>
                </c:pt>
                <c:pt idx="7">
                  <c:v>0.3537242894</c:v>
                </c:pt>
                <c:pt idx="12">
                  <c:v>0.57583879770000002</c:v>
                </c:pt>
                <c:pt idx="13">
                  <c:v>0.57127255460000004</c:v>
                </c:pt>
                <c:pt idx="14">
                  <c:v>0.56340732419999995</c:v>
                </c:pt>
                <c:pt idx="15">
                  <c:v>0.50049920960000005</c:v>
                </c:pt>
                <c:pt idx="20">
                  <c:v>0.72652300000000003</c:v>
                </c:pt>
                <c:pt idx="21">
                  <c:v>0.70474000000000003</c:v>
                </c:pt>
                <c:pt idx="22">
                  <c:v>0.66272799999999998</c:v>
                </c:pt>
                <c:pt idx="23">
                  <c:v>0.38233899999999998</c:v>
                </c:pt>
                <c:pt idx="28">
                  <c:v>0.89543700000000004</c:v>
                </c:pt>
                <c:pt idx="29">
                  <c:v>0.87546500000000005</c:v>
                </c:pt>
                <c:pt idx="30">
                  <c:v>0.83510600000000001</c:v>
                </c:pt>
                <c:pt idx="31">
                  <c:v>0.58004900000000004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4BF-4C52-A313-5D56A3A55C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3165264"/>
        <c:axId val="553165592"/>
      </c:lineChart>
      <c:catAx>
        <c:axId val="55316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rgbClr val="13294B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13294B"/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553165592"/>
        <c:crosses val="autoZero"/>
        <c:auto val="1"/>
        <c:lblAlgn val="ctr"/>
        <c:lblOffset val="100"/>
        <c:noMultiLvlLbl val="0"/>
      </c:catAx>
      <c:valAx>
        <c:axId val="553165592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rgbClr val="13294B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Normalized Throughput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rgbClr val="13294B"/>
                  </a:solidFill>
                  <a:latin typeface="Garamond" panose="02020404030301010803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13294B"/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553165264"/>
        <c:crosses val="autoZero"/>
        <c:crossBetween val="between"/>
      </c:valAx>
      <c:spPr>
        <a:noFill/>
        <a:ln w="19050">
          <a:solidFill>
            <a:srgbClr val="13294B"/>
          </a:solidFill>
        </a:ln>
        <a:effectLst/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21659006061412334"/>
          <c:y val="3.7484378968757944E-3"/>
          <c:w val="0.56365198014450935"/>
          <c:h val="6.72193040386080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13294B"/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rgbClr val="13294B"/>
          </a:solidFill>
          <a:latin typeface="Garamond" panose="02020404030301010803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EB5A29-E61D-48DF-BB3A-DDBF1E05BE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241B8-CE23-4237-805A-59A29FF344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395CD-1703-45CF-88E8-8A6876663F7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C5B29-6FCD-49B3-A55D-1439560D17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685AA-A0DE-416F-B800-D1B4CBE441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0A297-FF5A-469E-8BEC-FD104DE4F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0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614BF-0713-4FE9-9180-5CF13DB40B2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E62-4C5B-4F0D-98F8-E6F43D23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1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6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51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70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56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95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6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87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3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56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30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15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71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9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3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6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1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3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0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34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58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2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E62-4C5B-4F0D-98F8-E6F43D2326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1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EDE4-E080-4D7F-949F-9FB69CB4D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B613B-8BEF-4969-8349-F9810A035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F809-21D7-4473-BFF2-8F3B850D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05/08/2020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7C21-9B24-4045-B43A-8086EAA0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13BB-0A6C-4A9F-9DF3-A253D478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0C45-0121-42A6-8950-BDFCB746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4BD24-992C-4682-B848-46024243E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A4459-0AA0-4BF1-B722-82DF0FFD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A104C-3F55-4003-A22E-D675B864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5241B-A4EB-486F-B81C-AD0B4DD7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DDC43-A4A7-4A73-B62A-BE3C3F81F4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5" y="5894398"/>
            <a:ext cx="609631" cy="8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2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1EE32-23CF-49EB-A890-794305715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B3007-F8AD-408B-9163-63CC32AB2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366A3-1607-43B4-B5D1-07B91F06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510D-7A9E-4F5E-ACEA-8FC1DDC9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FB700-065E-4AAB-9BD5-9FDE0440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4147E-AFCF-42FE-8230-9DA68E649A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5" y="5894398"/>
            <a:ext cx="609631" cy="8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0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C6EC-5FC8-4DEC-A684-54E36CF9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5C30-B533-4565-B068-6EC775CF8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B030-6F8A-4867-AFBA-984F956B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879CD-E9FC-4C2B-A4B8-943ECEAD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2D449-6C1D-4646-9D41-977B098F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9FC006-F356-4281-ABA4-4312E41C0B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60988" y="6356350"/>
            <a:ext cx="299355" cy="41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3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99EC-CBA4-467C-98F0-57E26CF7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82A29-7EE6-422F-AEE9-737AC5A50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484E-0793-4656-BA80-4C5DE7C6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D633A-963B-4149-BE26-6262515C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C346-ADEB-4E7D-B64E-ED69EFCC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7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FB9E-A02E-4660-B967-1326A1B2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9E15-F443-464A-8DE8-FF4A12DEB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ED7CC-A1AB-4749-A6E4-33DD3E991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65647-E576-45C5-B029-36E3F83B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06/20/2022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852CC-0105-4815-B7C0-ADB8667B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ASAP, ISCA ‘22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9E8C8-DD77-4B4E-8244-22A3E461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945C6-331E-487B-B6E1-1EEFECFF4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60988" y="6356350"/>
            <a:ext cx="299355" cy="41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2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E01C-985B-4077-93E2-D9BDAA1A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F9279-ADE5-468F-9C3C-DFD0EE24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A3D5-C310-4207-8F21-3F8132068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86E7E-081A-425A-BCED-02E6CF23B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25D78-0317-4326-9A3E-CB92C97A6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C563EC-8CC3-48F9-AFDA-6C7FDE2E9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60988" y="6356350"/>
            <a:ext cx="299355" cy="410901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7BA7029-647C-4C99-AB0C-CB10FA58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06/20/2022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999B290-C010-4B37-AE56-CEBB3088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ASAP, ISCA ‘22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85BB9F-7DF3-4C67-8B45-B130F971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8533-EECB-4A42-A876-60D6594A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F20C0-C392-4D94-9204-A9C87271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06/20/2022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47175-174E-4557-9998-0AC96EF1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32D90-7862-43CC-831D-DFDA53C3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B17CA-4F5E-431D-8D59-C142C44E9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60988" y="6356350"/>
            <a:ext cx="299355" cy="41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0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CBBF4-31C7-472F-8240-651EB3BE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06/20/2022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5BB1B-A828-4CD7-8CE1-8FDAEAB0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5A23-0F8C-4CE3-B763-1793A531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0B079-6666-4ABC-BBB8-F53302F16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60988" y="6356350"/>
            <a:ext cx="299355" cy="41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5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816-A800-48B4-AE94-D22D981B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C30E-E244-4A35-99BE-7FA853C9E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FE26A-E9B1-43EF-AF62-DC78BFAAB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247CD-8201-4D0D-A326-0AFAA5A7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06/20/2022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839A1-BA02-4887-832A-B20B9E9B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A9B41-4CAF-4FAD-915C-0E770352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1D5201-2E15-48EC-83E6-AC964DAD0F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60988" y="6356350"/>
            <a:ext cx="299355" cy="41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9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CBD2-C0DD-4145-A7DE-43A8235D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3C82B-F7FF-47BE-8567-1730788B2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0961D-FF3E-49F7-AA80-C7A355F5F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ABD9E-FBF7-4ACE-A470-1E562D45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06/20/2022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20672-17F9-4FB7-AD44-9D13AD35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FCD0C-8826-4C4C-A61C-868D30D8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2EB369-09A2-49BB-83CF-F06DC18EF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60988" y="6356350"/>
            <a:ext cx="299355" cy="41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9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9245A-EA89-4C3F-858D-51A4E2A6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3984D-23B2-4D74-8931-CAE7059CF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16D4-90A2-400D-B52A-2D834F993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05/08/2020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3507B-2870-4A1F-BE1C-F26CD1502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DE63-9F1D-4D85-9594-01CAB6FA4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BE7E-6849-453D-A304-B53418012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80F1-4C8D-45D4-8022-A0C8C48F4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368" y="922079"/>
            <a:ext cx="8609263" cy="16557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E84A27"/>
                </a:solidFill>
              </a:rPr>
              <a:t>ASAP: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E84A27"/>
                </a:solidFill>
              </a:rPr>
              <a:t>A</a:t>
            </a:r>
            <a:r>
              <a:rPr lang="en-US" sz="4800" b="1" dirty="0"/>
              <a:t>rchitecture </a:t>
            </a:r>
            <a:r>
              <a:rPr lang="en-US" sz="4800" b="1" dirty="0">
                <a:solidFill>
                  <a:srgbClr val="E84A27"/>
                </a:solidFill>
              </a:rPr>
              <a:t>S</a:t>
            </a:r>
            <a:r>
              <a:rPr lang="en-US" sz="4800" b="1" dirty="0"/>
              <a:t>upport for </a:t>
            </a:r>
            <a:r>
              <a:rPr lang="en-US" sz="4800" b="1" dirty="0">
                <a:solidFill>
                  <a:srgbClr val="E84A27"/>
                </a:solidFill>
              </a:rPr>
              <a:t>A</a:t>
            </a:r>
            <a:r>
              <a:rPr lang="en-US" sz="4800" b="1" dirty="0"/>
              <a:t>synchronous </a:t>
            </a:r>
            <a:r>
              <a:rPr lang="en-US" sz="4800" b="1" dirty="0">
                <a:solidFill>
                  <a:srgbClr val="E84A27"/>
                </a:solidFill>
              </a:rPr>
              <a:t>P</a:t>
            </a:r>
            <a:r>
              <a:rPr lang="en-US" sz="4800" b="1" dirty="0"/>
              <a:t>ersistence</a:t>
            </a:r>
            <a:endParaRPr lang="en-US" sz="48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D5F3-55F0-4445-B349-CFBE249ED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379" y="2735951"/>
            <a:ext cx="9671241" cy="1344275"/>
          </a:xfrm>
        </p:spPr>
        <p:txBody>
          <a:bodyPr>
            <a:normAutofit/>
          </a:bodyPr>
          <a:lstStyle/>
          <a:p>
            <a:r>
              <a:rPr lang="en-US" u="sng" dirty="0"/>
              <a:t>Ahmed Abulila</a:t>
            </a:r>
            <a:r>
              <a:rPr lang="en-US" baseline="30000" dirty="0">
                <a:solidFill>
                  <a:srgbClr val="E84A27"/>
                </a:solidFill>
              </a:rPr>
              <a:t>1, 2</a:t>
            </a:r>
            <a:r>
              <a:rPr lang="en-US" dirty="0"/>
              <a:t>, Izzat El Hajj</a:t>
            </a:r>
            <a:r>
              <a:rPr lang="en-US" baseline="30000" dirty="0">
                <a:solidFill>
                  <a:srgbClr val="E84A27"/>
                </a:solidFill>
              </a:rPr>
              <a:t>3</a:t>
            </a:r>
            <a:r>
              <a:rPr lang="en-US" dirty="0"/>
              <a:t>, Myoungsoo Jung</a:t>
            </a:r>
            <a:r>
              <a:rPr lang="en-US" baseline="30000" dirty="0">
                <a:solidFill>
                  <a:srgbClr val="E84A27"/>
                </a:solidFill>
              </a:rPr>
              <a:t>4</a:t>
            </a:r>
            <a:r>
              <a:rPr lang="en-US" dirty="0"/>
              <a:t>, and Nam Sung Kim</a:t>
            </a:r>
            <a:r>
              <a:rPr lang="en-US" baseline="30000" dirty="0">
                <a:solidFill>
                  <a:srgbClr val="E84A27"/>
                </a:solidFill>
              </a:rPr>
              <a:t>1</a:t>
            </a:r>
          </a:p>
          <a:p>
            <a:endParaRPr lang="en-US" dirty="0"/>
          </a:p>
          <a:p>
            <a:r>
              <a:rPr lang="en-US" baseline="30000" dirty="0">
                <a:solidFill>
                  <a:srgbClr val="E84A27"/>
                </a:solidFill>
              </a:rPr>
              <a:t>1</a:t>
            </a:r>
            <a:r>
              <a:rPr lang="en-US" dirty="0"/>
              <a:t>UIUC	    </a:t>
            </a:r>
            <a:r>
              <a:rPr lang="en-US" baseline="30000" dirty="0">
                <a:solidFill>
                  <a:srgbClr val="E84A27"/>
                </a:solidFill>
              </a:rPr>
              <a:t>2</a:t>
            </a:r>
            <a:r>
              <a:rPr lang="en-US" dirty="0"/>
              <a:t>Microsoft     </a:t>
            </a:r>
            <a:r>
              <a:rPr lang="en-US" baseline="30000" dirty="0">
                <a:solidFill>
                  <a:srgbClr val="E84A27"/>
                </a:solidFill>
              </a:rPr>
              <a:t>3</a:t>
            </a:r>
            <a:r>
              <a:rPr lang="en-US" dirty="0"/>
              <a:t>AUB     </a:t>
            </a:r>
            <a:r>
              <a:rPr lang="en-US" baseline="30000" dirty="0">
                <a:solidFill>
                  <a:srgbClr val="E84A27"/>
                </a:solidFill>
              </a:rPr>
              <a:t>4</a:t>
            </a:r>
            <a:r>
              <a:rPr lang="en-US" dirty="0"/>
              <a:t>KAIST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73B4A3-D4F0-E17E-73B0-421B3FDC8B84}"/>
              </a:ext>
            </a:extLst>
          </p:cNvPr>
          <p:cNvSpPr txBox="1">
            <a:spLocks/>
          </p:cNvSpPr>
          <p:nvPr/>
        </p:nvSpPr>
        <p:spPr>
          <a:xfrm>
            <a:off x="453014" y="501650"/>
            <a:ext cx="1614730" cy="569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3294B"/>
                </a:solidFill>
              </a:rPr>
              <a:t>ISCA ’22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1E27FB-E20A-16F7-49E8-A692A9B87A76}"/>
              </a:ext>
            </a:extLst>
          </p:cNvPr>
          <p:cNvGrpSpPr/>
          <p:nvPr/>
        </p:nvGrpSpPr>
        <p:grpSpPr>
          <a:xfrm>
            <a:off x="829132" y="4301652"/>
            <a:ext cx="10533733" cy="1170188"/>
            <a:chOff x="1260379" y="4238335"/>
            <a:chExt cx="10533733" cy="1170188"/>
          </a:xfrm>
        </p:grpSpPr>
        <p:pic>
          <p:nvPicPr>
            <p:cNvPr id="1026" name="Picture 2" descr="KAIST 로고">
              <a:extLst>
                <a:ext uri="{FF2B5EF4-FFF2-40B4-BE49-F238E27FC236}">
                  <a16:creationId xmlns:a16="http://schemas.microsoft.com/office/drawing/2014/main" id="{FCFC0F0C-AA34-80E1-02CE-251DDFCA33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67" t="21467" r="28953" b="19811"/>
            <a:stretch/>
          </p:blipFill>
          <p:spPr bwMode="auto">
            <a:xfrm>
              <a:off x="6593355" y="4474741"/>
              <a:ext cx="2144758" cy="69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916A43C1-577A-604B-797B-212653F1AF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49" t="31582" r="13844" b="31415"/>
            <a:stretch/>
          </p:blipFill>
          <p:spPr bwMode="auto">
            <a:xfrm>
              <a:off x="9202232" y="4524986"/>
              <a:ext cx="2591880" cy="596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E861FEB-BA99-7C82-CDD4-34ECAFF54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947" y="4238335"/>
              <a:ext cx="1820290" cy="1170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FAF154-5346-8CBE-2B40-925D34090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379" y="4524986"/>
              <a:ext cx="2584450" cy="596886"/>
            </a:xfrm>
            <a:prstGeom prst="rect">
              <a:avLst/>
            </a:prstGeom>
          </p:spPr>
        </p:pic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90200B82-1453-6E43-FBE5-92FABD9DCB9F}"/>
              </a:ext>
            </a:extLst>
          </p:cNvPr>
          <p:cNvSpPr txBox="1">
            <a:spLocks/>
          </p:cNvSpPr>
          <p:nvPr/>
        </p:nvSpPr>
        <p:spPr>
          <a:xfrm>
            <a:off x="5017402" y="5693266"/>
            <a:ext cx="2157195" cy="569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13294B"/>
                </a:solidFill>
              </a:rPr>
              <a:t>June 20</a:t>
            </a:r>
            <a:r>
              <a:rPr lang="en-US" sz="2000" baseline="30000" dirty="0">
                <a:solidFill>
                  <a:srgbClr val="13294B"/>
                </a:solidFill>
              </a:rPr>
              <a:t>th</a:t>
            </a:r>
            <a:r>
              <a:rPr lang="en-US" sz="2000" dirty="0">
                <a:solidFill>
                  <a:srgbClr val="13294B"/>
                </a:solidFill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80983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2A17-0CA5-45A2-83A1-0B4023DA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HW Extension [Tag Extension]</a:t>
            </a:r>
          </a:p>
        </p:txBody>
      </p:sp>
      <p:sp>
        <p:nvSpPr>
          <p:cNvPr id="90" name="Content Placeholder 89">
            <a:extLst>
              <a:ext uri="{FF2B5EF4-FFF2-40B4-BE49-F238E27FC236}">
                <a16:creationId xmlns:a16="http://schemas.microsoft.com/office/drawing/2014/main" id="{BCD62355-56AC-4478-8A35-58219524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777" y="2522539"/>
            <a:ext cx="6543794" cy="4198936"/>
          </a:xfrm>
        </p:spPr>
        <p:txBody>
          <a:bodyPr>
            <a:normAutofit/>
          </a:bodyPr>
          <a:lstStyle/>
          <a:p>
            <a:r>
              <a:rPr lang="en-US" dirty="0"/>
              <a:t>Tag extensions assist with persist operations:</a:t>
            </a:r>
          </a:p>
          <a:p>
            <a:pPr lvl="1"/>
            <a:r>
              <a:rPr lang="en-US" dirty="0" err="1"/>
              <a:t>PBit</a:t>
            </a:r>
            <a:r>
              <a:rPr lang="en-US" dirty="0"/>
              <a:t>: indicates whether the data is critical or not</a:t>
            </a:r>
          </a:p>
          <a:p>
            <a:pPr lvl="1"/>
            <a:r>
              <a:rPr lang="en-US" dirty="0" err="1"/>
              <a:t>LockBit</a:t>
            </a:r>
            <a:r>
              <a:rPr lang="en-US" dirty="0"/>
              <a:t>: orders log and data persist operations</a:t>
            </a:r>
          </a:p>
          <a:p>
            <a:pPr lvl="1"/>
            <a:r>
              <a:rPr lang="en-US" dirty="0" err="1"/>
              <a:t>OwnerRID</a:t>
            </a:r>
            <a:r>
              <a:rPr lang="en-US" dirty="0"/>
              <a:t>: is the last atomic region that has updated the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6D5CC-F653-4746-B7DA-6CBFBF08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9CAF-EB2C-4CEA-ACD7-D030C661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AF7A-5551-4904-9286-9892F20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10</a:t>
            </a:fld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97D51D4-0A00-467A-8789-350EB9673DBE}"/>
              </a:ext>
            </a:extLst>
          </p:cNvPr>
          <p:cNvSpPr>
            <a:spLocks/>
          </p:cNvSpPr>
          <p:nvPr/>
        </p:nvSpPr>
        <p:spPr bwMode="auto">
          <a:xfrm>
            <a:off x="838200" y="1690688"/>
            <a:ext cx="3933825" cy="3167063"/>
          </a:xfrm>
          <a:custGeom>
            <a:avLst/>
            <a:gdLst>
              <a:gd name="T0" fmla="*/ 431 w 18132"/>
              <a:gd name="T1" fmla="*/ 14585 h 14585"/>
              <a:gd name="T2" fmla="*/ 17701 w 18132"/>
              <a:gd name="T3" fmla="*/ 14585 h 14585"/>
              <a:gd name="T4" fmla="*/ 18132 w 18132"/>
              <a:gd name="T5" fmla="*/ 14154 h 14585"/>
              <a:gd name="T6" fmla="*/ 18132 w 18132"/>
              <a:gd name="T7" fmla="*/ 431 h 14585"/>
              <a:gd name="T8" fmla="*/ 17701 w 18132"/>
              <a:gd name="T9" fmla="*/ 0 h 14585"/>
              <a:gd name="T10" fmla="*/ 431 w 18132"/>
              <a:gd name="T11" fmla="*/ 0 h 14585"/>
              <a:gd name="T12" fmla="*/ 0 w 18132"/>
              <a:gd name="T13" fmla="*/ 431 h 14585"/>
              <a:gd name="T14" fmla="*/ 0 w 18132"/>
              <a:gd name="T15" fmla="*/ 14154 h 14585"/>
              <a:gd name="T16" fmla="*/ 431 w 18132"/>
              <a:gd name="T17" fmla="*/ 14585 h 14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32" h="14585">
                <a:moveTo>
                  <a:pt x="431" y="14585"/>
                </a:moveTo>
                <a:lnTo>
                  <a:pt x="17701" y="14585"/>
                </a:lnTo>
                <a:cubicBezTo>
                  <a:pt x="17939" y="14585"/>
                  <a:pt x="18132" y="14392"/>
                  <a:pt x="18132" y="14154"/>
                </a:cubicBezTo>
                <a:lnTo>
                  <a:pt x="18132" y="431"/>
                </a:lnTo>
                <a:cubicBezTo>
                  <a:pt x="18132" y="193"/>
                  <a:pt x="17939" y="0"/>
                  <a:pt x="17701" y="0"/>
                </a:cubicBezTo>
                <a:lnTo>
                  <a:pt x="431" y="0"/>
                </a:lnTo>
                <a:cubicBezTo>
                  <a:pt x="193" y="0"/>
                  <a:pt x="0" y="193"/>
                  <a:pt x="0" y="431"/>
                </a:cubicBezTo>
                <a:lnTo>
                  <a:pt x="0" y="14154"/>
                </a:lnTo>
                <a:cubicBezTo>
                  <a:pt x="0" y="14392"/>
                  <a:pt x="193" y="14585"/>
                  <a:pt x="431" y="14585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3FFF6E5-D685-4FA0-8946-FCE3C2BE3851}"/>
              </a:ext>
            </a:extLst>
          </p:cNvPr>
          <p:cNvSpPr>
            <a:spLocks/>
          </p:cNvSpPr>
          <p:nvPr/>
        </p:nvSpPr>
        <p:spPr bwMode="auto">
          <a:xfrm>
            <a:off x="838200" y="1690688"/>
            <a:ext cx="3933825" cy="3167063"/>
          </a:xfrm>
          <a:custGeom>
            <a:avLst/>
            <a:gdLst>
              <a:gd name="T0" fmla="*/ 431 w 18132"/>
              <a:gd name="T1" fmla="*/ 14585 h 14585"/>
              <a:gd name="T2" fmla="*/ 17701 w 18132"/>
              <a:gd name="T3" fmla="*/ 14585 h 14585"/>
              <a:gd name="T4" fmla="*/ 18132 w 18132"/>
              <a:gd name="T5" fmla="*/ 14154 h 14585"/>
              <a:gd name="T6" fmla="*/ 18132 w 18132"/>
              <a:gd name="T7" fmla="*/ 431 h 14585"/>
              <a:gd name="T8" fmla="*/ 17701 w 18132"/>
              <a:gd name="T9" fmla="*/ 0 h 14585"/>
              <a:gd name="T10" fmla="*/ 431 w 18132"/>
              <a:gd name="T11" fmla="*/ 0 h 14585"/>
              <a:gd name="T12" fmla="*/ 0 w 18132"/>
              <a:gd name="T13" fmla="*/ 431 h 14585"/>
              <a:gd name="T14" fmla="*/ 0 w 18132"/>
              <a:gd name="T15" fmla="*/ 14154 h 14585"/>
              <a:gd name="T16" fmla="*/ 431 w 18132"/>
              <a:gd name="T17" fmla="*/ 14585 h 14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32" h="14585">
                <a:moveTo>
                  <a:pt x="431" y="14585"/>
                </a:moveTo>
                <a:lnTo>
                  <a:pt x="17701" y="14585"/>
                </a:lnTo>
                <a:cubicBezTo>
                  <a:pt x="17939" y="14585"/>
                  <a:pt x="18132" y="14392"/>
                  <a:pt x="18132" y="14154"/>
                </a:cubicBezTo>
                <a:lnTo>
                  <a:pt x="18132" y="431"/>
                </a:lnTo>
                <a:cubicBezTo>
                  <a:pt x="18132" y="193"/>
                  <a:pt x="17939" y="0"/>
                  <a:pt x="17701" y="0"/>
                </a:cubicBezTo>
                <a:lnTo>
                  <a:pt x="431" y="0"/>
                </a:lnTo>
                <a:cubicBezTo>
                  <a:pt x="193" y="0"/>
                  <a:pt x="0" y="193"/>
                  <a:pt x="0" y="431"/>
                </a:cubicBezTo>
                <a:lnTo>
                  <a:pt x="0" y="14154"/>
                </a:lnTo>
                <a:cubicBezTo>
                  <a:pt x="0" y="14392"/>
                  <a:pt x="193" y="14585"/>
                  <a:pt x="431" y="14585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0F2377A-0172-4311-9C90-37DAD7200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7" y="1604963"/>
            <a:ext cx="542925" cy="139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B27169A-EAA6-4B67-9AEC-5C1B6FC32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7" y="1604963"/>
            <a:ext cx="542925" cy="139700"/>
          </a:xfrm>
          <a:prstGeom prst="rect">
            <a:avLst/>
          </a:prstGeom>
          <a:noFill/>
          <a:ln w="1588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81900555-E6D8-408A-B83E-73907F4AF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535113"/>
            <a:ext cx="6286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CPU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B88DDC45-EDD2-481E-B3CC-8ACDA00B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7" y="1882776"/>
            <a:ext cx="849312" cy="8509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50AFFBE7-CBD1-4B54-9F52-EF4D15B3F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7" y="1882776"/>
            <a:ext cx="849312" cy="850900"/>
          </a:xfrm>
          <a:prstGeom prst="ellipse">
            <a:avLst/>
          </a:pr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589B30E5-CBF2-48E4-BEE1-B6BBA757D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71701"/>
            <a:ext cx="576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819FBF3-4178-4A55-AC25-14C1EC42A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2" y="2265363"/>
            <a:ext cx="141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3FD53776-0134-4F0F-B069-A4FA51C6A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2" y="1882776"/>
            <a:ext cx="849312" cy="8509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80E5BED4-FA58-43F5-A322-41C01DAE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2" y="1882776"/>
            <a:ext cx="849312" cy="850900"/>
          </a:xfrm>
          <a:prstGeom prst="ellipse">
            <a:avLst/>
          </a:pr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788D16E9-8EB2-4E6B-B498-0EEBFBC3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2" y="2171701"/>
            <a:ext cx="5746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570ED990-A7D3-439C-8498-AC404040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7" y="2265363"/>
            <a:ext cx="1428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706D8F27-9472-4E32-AAD2-44488EFE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1882776"/>
            <a:ext cx="849312" cy="8509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223D9138-5AFA-41CB-83EF-788E7F092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1882776"/>
            <a:ext cx="849312" cy="850900"/>
          </a:xfrm>
          <a:prstGeom prst="ellipse">
            <a:avLst/>
          </a:pr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B9247AD-F5B9-4A96-A442-01E1219D3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2" y="2171701"/>
            <a:ext cx="576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D8159299-E48C-4C03-92C3-B9B78E59B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7" y="2265363"/>
            <a:ext cx="2047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29383897-E620-40C9-A729-EB30F97B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2257426"/>
            <a:ext cx="101600" cy="101600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147ED41D-1E35-4DF2-86E4-F55E15B97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2257426"/>
            <a:ext cx="101600" cy="101600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17541BF0-37C0-42C2-B604-97CDCEDF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257426"/>
            <a:ext cx="101600" cy="101600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A9A06552-518C-4971-8EAB-8920A257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257426"/>
            <a:ext cx="101600" cy="101600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6">
            <a:extLst>
              <a:ext uri="{FF2B5EF4-FFF2-40B4-BE49-F238E27FC236}">
                <a16:creationId xmlns:a16="http://schemas.microsoft.com/office/drawing/2014/main" id="{870FC25F-A7E2-42A2-A3FE-5BFDE5F18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2257426"/>
            <a:ext cx="101600" cy="101600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7">
            <a:extLst>
              <a:ext uri="{FF2B5EF4-FFF2-40B4-BE49-F238E27FC236}">
                <a16:creationId xmlns:a16="http://schemas.microsoft.com/office/drawing/2014/main" id="{C62B171D-F07C-49BC-A2A3-40FD7786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2257426"/>
            <a:ext cx="101600" cy="101600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00A119D-C39E-41DA-8D0C-929BD97D4969}"/>
              </a:ext>
            </a:extLst>
          </p:cNvPr>
          <p:cNvSpPr>
            <a:spLocks/>
          </p:cNvSpPr>
          <p:nvPr/>
        </p:nvSpPr>
        <p:spPr bwMode="auto">
          <a:xfrm>
            <a:off x="1068387" y="2873376"/>
            <a:ext cx="849312" cy="350838"/>
          </a:xfrm>
          <a:custGeom>
            <a:avLst/>
            <a:gdLst>
              <a:gd name="T0" fmla="*/ 246 w 3918"/>
              <a:gd name="T1" fmla="*/ 1619 h 1619"/>
              <a:gd name="T2" fmla="*/ 3672 w 3918"/>
              <a:gd name="T3" fmla="*/ 1619 h 1619"/>
              <a:gd name="T4" fmla="*/ 3918 w 3918"/>
              <a:gd name="T5" fmla="*/ 1373 h 1619"/>
              <a:gd name="T6" fmla="*/ 3918 w 3918"/>
              <a:gd name="T7" fmla="*/ 246 h 1619"/>
              <a:gd name="T8" fmla="*/ 3672 w 3918"/>
              <a:gd name="T9" fmla="*/ 0 h 1619"/>
              <a:gd name="T10" fmla="*/ 246 w 3918"/>
              <a:gd name="T11" fmla="*/ 0 h 1619"/>
              <a:gd name="T12" fmla="*/ 0 w 3918"/>
              <a:gd name="T13" fmla="*/ 246 h 1619"/>
              <a:gd name="T14" fmla="*/ 0 w 3918"/>
              <a:gd name="T15" fmla="*/ 1373 h 1619"/>
              <a:gd name="T16" fmla="*/ 246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46" y="1619"/>
                </a:moveTo>
                <a:lnTo>
                  <a:pt x="3672" y="1619"/>
                </a:lnTo>
                <a:cubicBezTo>
                  <a:pt x="3808" y="1619"/>
                  <a:pt x="3918" y="1509"/>
                  <a:pt x="3918" y="1373"/>
                </a:cubicBezTo>
                <a:lnTo>
                  <a:pt x="3918" y="246"/>
                </a:lnTo>
                <a:cubicBezTo>
                  <a:pt x="3918" y="110"/>
                  <a:pt x="3808" y="0"/>
                  <a:pt x="3672" y="0"/>
                </a:cubicBezTo>
                <a:lnTo>
                  <a:pt x="246" y="0"/>
                </a:lnTo>
                <a:cubicBezTo>
                  <a:pt x="110" y="0"/>
                  <a:pt x="0" y="110"/>
                  <a:pt x="0" y="246"/>
                </a:cubicBezTo>
                <a:lnTo>
                  <a:pt x="0" y="1373"/>
                </a:lnTo>
                <a:cubicBezTo>
                  <a:pt x="0" y="1509"/>
                  <a:pt x="110" y="1619"/>
                  <a:pt x="246" y="1619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DB623CBD-CB8A-4001-8704-EA784701F118}"/>
              </a:ext>
            </a:extLst>
          </p:cNvPr>
          <p:cNvSpPr>
            <a:spLocks/>
          </p:cNvSpPr>
          <p:nvPr/>
        </p:nvSpPr>
        <p:spPr bwMode="auto">
          <a:xfrm>
            <a:off x="1068387" y="2873376"/>
            <a:ext cx="849312" cy="350838"/>
          </a:xfrm>
          <a:custGeom>
            <a:avLst/>
            <a:gdLst>
              <a:gd name="T0" fmla="*/ 246 w 3918"/>
              <a:gd name="T1" fmla="*/ 1619 h 1619"/>
              <a:gd name="T2" fmla="*/ 3672 w 3918"/>
              <a:gd name="T3" fmla="*/ 1619 h 1619"/>
              <a:gd name="T4" fmla="*/ 3918 w 3918"/>
              <a:gd name="T5" fmla="*/ 1373 h 1619"/>
              <a:gd name="T6" fmla="*/ 3918 w 3918"/>
              <a:gd name="T7" fmla="*/ 246 h 1619"/>
              <a:gd name="T8" fmla="*/ 3672 w 3918"/>
              <a:gd name="T9" fmla="*/ 0 h 1619"/>
              <a:gd name="T10" fmla="*/ 246 w 3918"/>
              <a:gd name="T11" fmla="*/ 0 h 1619"/>
              <a:gd name="T12" fmla="*/ 0 w 3918"/>
              <a:gd name="T13" fmla="*/ 246 h 1619"/>
              <a:gd name="T14" fmla="*/ 0 w 3918"/>
              <a:gd name="T15" fmla="*/ 1373 h 1619"/>
              <a:gd name="T16" fmla="*/ 246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46" y="1619"/>
                </a:moveTo>
                <a:lnTo>
                  <a:pt x="3672" y="1619"/>
                </a:lnTo>
                <a:cubicBezTo>
                  <a:pt x="3808" y="1619"/>
                  <a:pt x="3918" y="1509"/>
                  <a:pt x="3918" y="1373"/>
                </a:cubicBezTo>
                <a:lnTo>
                  <a:pt x="3918" y="246"/>
                </a:lnTo>
                <a:cubicBezTo>
                  <a:pt x="3918" y="110"/>
                  <a:pt x="3808" y="0"/>
                  <a:pt x="3672" y="0"/>
                </a:cubicBezTo>
                <a:lnTo>
                  <a:pt x="246" y="0"/>
                </a:lnTo>
                <a:cubicBezTo>
                  <a:pt x="110" y="0"/>
                  <a:pt x="0" y="110"/>
                  <a:pt x="0" y="246"/>
                </a:cubicBezTo>
                <a:lnTo>
                  <a:pt x="0" y="1373"/>
                </a:lnTo>
                <a:cubicBezTo>
                  <a:pt x="0" y="1509"/>
                  <a:pt x="110" y="1619"/>
                  <a:pt x="246" y="1619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675E4F95-ED37-4ADA-8224-6F248293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909888"/>
            <a:ext cx="4730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L1$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3B748DA4-099B-48AD-9A85-0C30A308E210}"/>
              </a:ext>
            </a:extLst>
          </p:cNvPr>
          <p:cNvSpPr>
            <a:spLocks/>
          </p:cNvSpPr>
          <p:nvPr/>
        </p:nvSpPr>
        <p:spPr bwMode="auto">
          <a:xfrm>
            <a:off x="2017712" y="2873376"/>
            <a:ext cx="849312" cy="350838"/>
          </a:xfrm>
          <a:custGeom>
            <a:avLst/>
            <a:gdLst>
              <a:gd name="T0" fmla="*/ 231 w 3918"/>
              <a:gd name="T1" fmla="*/ 1619 h 1619"/>
              <a:gd name="T2" fmla="*/ 3687 w 3918"/>
              <a:gd name="T3" fmla="*/ 1619 h 1619"/>
              <a:gd name="T4" fmla="*/ 3918 w 3918"/>
              <a:gd name="T5" fmla="*/ 1388 h 1619"/>
              <a:gd name="T6" fmla="*/ 3918 w 3918"/>
              <a:gd name="T7" fmla="*/ 231 h 1619"/>
              <a:gd name="T8" fmla="*/ 3687 w 3918"/>
              <a:gd name="T9" fmla="*/ 0 h 1619"/>
              <a:gd name="T10" fmla="*/ 231 w 3918"/>
              <a:gd name="T11" fmla="*/ 0 h 1619"/>
              <a:gd name="T12" fmla="*/ 0 w 3918"/>
              <a:gd name="T13" fmla="*/ 231 h 1619"/>
              <a:gd name="T14" fmla="*/ 0 w 3918"/>
              <a:gd name="T15" fmla="*/ 1388 h 1619"/>
              <a:gd name="T16" fmla="*/ 231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31" y="1619"/>
                </a:moveTo>
                <a:lnTo>
                  <a:pt x="3687" y="1619"/>
                </a:lnTo>
                <a:cubicBezTo>
                  <a:pt x="3814" y="1619"/>
                  <a:pt x="3918" y="1515"/>
                  <a:pt x="3918" y="1388"/>
                </a:cubicBezTo>
                <a:lnTo>
                  <a:pt x="3918" y="231"/>
                </a:lnTo>
                <a:cubicBezTo>
                  <a:pt x="3918" y="104"/>
                  <a:pt x="3814" y="0"/>
                  <a:pt x="3687" y="0"/>
                </a:cubicBezTo>
                <a:lnTo>
                  <a:pt x="231" y="0"/>
                </a:lnTo>
                <a:cubicBezTo>
                  <a:pt x="104" y="0"/>
                  <a:pt x="0" y="104"/>
                  <a:pt x="0" y="231"/>
                </a:cubicBezTo>
                <a:lnTo>
                  <a:pt x="0" y="1388"/>
                </a:lnTo>
                <a:cubicBezTo>
                  <a:pt x="0" y="1515"/>
                  <a:pt x="104" y="1619"/>
                  <a:pt x="231" y="1619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DE256BBF-4707-4258-ABCC-86C9A3AAC09A}"/>
              </a:ext>
            </a:extLst>
          </p:cNvPr>
          <p:cNvSpPr>
            <a:spLocks/>
          </p:cNvSpPr>
          <p:nvPr/>
        </p:nvSpPr>
        <p:spPr bwMode="auto">
          <a:xfrm>
            <a:off x="2017712" y="2873376"/>
            <a:ext cx="849312" cy="350838"/>
          </a:xfrm>
          <a:custGeom>
            <a:avLst/>
            <a:gdLst>
              <a:gd name="T0" fmla="*/ 231 w 3918"/>
              <a:gd name="T1" fmla="*/ 1619 h 1619"/>
              <a:gd name="T2" fmla="*/ 3687 w 3918"/>
              <a:gd name="T3" fmla="*/ 1619 h 1619"/>
              <a:gd name="T4" fmla="*/ 3918 w 3918"/>
              <a:gd name="T5" fmla="*/ 1388 h 1619"/>
              <a:gd name="T6" fmla="*/ 3918 w 3918"/>
              <a:gd name="T7" fmla="*/ 231 h 1619"/>
              <a:gd name="T8" fmla="*/ 3687 w 3918"/>
              <a:gd name="T9" fmla="*/ 0 h 1619"/>
              <a:gd name="T10" fmla="*/ 231 w 3918"/>
              <a:gd name="T11" fmla="*/ 0 h 1619"/>
              <a:gd name="T12" fmla="*/ 0 w 3918"/>
              <a:gd name="T13" fmla="*/ 231 h 1619"/>
              <a:gd name="T14" fmla="*/ 0 w 3918"/>
              <a:gd name="T15" fmla="*/ 1388 h 1619"/>
              <a:gd name="T16" fmla="*/ 231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31" y="1619"/>
                </a:moveTo>
                <a:lnTo>
                  <a:pt x="3687" y="1619"/>
                </a:lnTo>
                <a:cubicBezTo>
                  <a:pt x="3814" y="1619"/>
                  <a:pt x="3918" y="1515"/>
                  <a:pt x="3918" y="1388"/>
                </a:cubicBezTo>
                <a:lnTo>
                  <a:pt x="3918" y="231"/>
                </a:lnTo>
                <a:cubicBezTo>
                  <a:pt x="3918" y="104"/>
                  <a:pt x="3814" y="0"/>
                  <a:pt x="3687" y="0"/>
                </a:cubicBezTo>
                <a:lnTo>
                  <a:pt x="231" y="0"/>
                </a:lnTo>
                <a:cubicBezTo>
                  <a:pt x="104" y="0"/>
                  <a:pt x="0" y="104"/>
                  <a:pt x="0" y="231"/>
                </a:cubicBezTo>
                <a:lnTo>
                  <a:pt x="0" y="1388"/>
                </a:lnTo>
                <a:cubicBezTo>
                  <a:pt x="0" y="1515"/>
                  <a:pt x="104" y="1619"/>
                  <a:pt x="231" y="1619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E616C863-4439-414F-8A39-0841A537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2" y="2909888"/>
            <a:ext cx="471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L1$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Freeform 34">
            <a:extLst>
              <a:ext uri="{FF2B5EF4-FFF2-40B4-BE49-F238E27FC236}">
                <a16:creationId xmlns:a16="http://schemas.microsoft.com/office/drawing/2014/main" id="{0282BCC7-B13A-4CAE-9F07-5753951AA50D}"/>
              </a:ext>
            </a:extLst>
          </p:cNvPr>
          <p:cNvSpPr>
            <a:spLocks/>
          </p:cNvSpPr>
          <p:nvPr/>
        </p:nvSpPr>
        <p:spPr bwMode="auto">
          <a:xfrm>
            <a:off x="3692525" y="2873376"/>
            <a:ext cx="849312" cy="350838"/>
          </a:xfrm>
          <a:custGeom>
            <a:avLst/>
            <a:gdLst>
              <a:gd name="T0" fmla="*/ 318 w 3918"/>
              <a:gd name="T1" fmla="*/ 1619 h 1619"/>
              <a:gd name="T2" fmla="*/ 3600 w 3918"/>
              <a:gd name="T3" fmla="*/ 1619 h 1619"/>
              <a:gd name="T4" fmla="*/ 3918 w 3918"/>
              <a:gd name="T5" fmla="*/ 1301 h 1619"/>
              <a:gd name="T6" fmla="*/ 3918 w 3918"/>
              <a:gd name="T7" fmla="*/ 318 h 1619"/>
              <a:gd name="T8" fmla="*/ 3600 w 3918"/>
              <a:gd name="T9" fmla="*/ 0 h 1619"/>
              <a:gd name="T10" fmla="*/ 318 w 3918"/>
              <a:gd name="T11" fmla="*/ 0 h 1619"/>
              <a:gd name="T12" fmla="*/ 0 w 3918"/>
              <a:gd name="T13" fmla="*/ 318 h 1619"/>
              <a:gd name="T14" fmla="*/ 0 w 3918"/>
              <a:gd name="T15" fmla="*/ 1301 h 1619"/>
              <a:gd name="T16" fmla="*/ 318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318" y="1619"/>
                </a:moveTo>
                <a:lnTo>
                  <a:pt x="3600" y="1619"/>
                </a:lnTo>
                <a:cubicBezTo>
                  <a:pt x="3775" y="1619"/>
                  <a:pt x="3918" y="1477"/>
                  <a:pt x="3918" y="1301"/>
                </a:cubicBezTo>
                <a:lnTo>
                  <a:pt x="3918" y="318"/>
                </a:lnTo>
                <a:cubicBezTo>
                  <a:pt x="3918" y="142"/>
                  <a:pt x="3775" y="0"/>
                  <a:pt x="3600" y="0"/>
                </a:cubicBezTo>
                <a:lnTo>
                  <a:pt x="318" y="0"/>
                </a:lnTo>
                <a:cubicBezTo>
                  <a:pt x="142" y="0"/>
                  <a:pt x="0" y="142"/>
                  <a:pt x="0" y="318"/>
                </a:cubicBezTo>
                <a:lnTo>
                  <a:pt x="0" y="1301"/>
                </a:lnTo>
                <a:cubicBezTo>
                  <a:pt x="0" y="1477"/>
                  <a:pt x="142" y="1619"/>
                  <a:pt x="318" y="1619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>
            <a:extLst>
              <a:ext uri="{FF2B5EF4-FFF2-40B4-BE49-F238E27FC236}">
                <a16:creationId xmlns:a16="http://schemas.microsoft.com/office/drawing/2014/main" id="{B0A26704-FDD8-4094-A813-4CE993501B92}"/>
              </a:ext>
            </a:extLst>
          </p:cNvPr>
          <p:cNvSpPr>
            <a:spLocks/>
          </p:cNvSpPr>
          <p:nvPr/>
        </p:nvSpPr>
        <p:spPr bwMode="auto">
          <a:xfrm>
            <a:off x="3692525" y="2873376"/>
            <a:ext cx="849312" cy="350838"/>
          </a:xfrm>
          <a:custGeom>
            <a:avLst/>
            <a:gdLst>
              <a:gd name="T0" fmla="*/ 318 w 3918"/>
              <a:gd name="T1" fmla="*/ 1619 h 1619"/>
              <a:gd name="T2" fmla="*/ 3600 w 3918"/>
              <a:gd name="T3" fmla="*/ 1619 h 1619"/>
              <a:gd name="T4" fmla="*/ 3918 w 3918"/>
              <a:gd name="T5" fmla="*/ 1301 h 1619"/>
              <a:gd name="T6" fmla="*/ 3918 w 3918"/>
              <a:gd name="T7" fmla="*/ 318 h 1619"/>
              <a:gd name="T8" fmla="*/ 3600 w 3918"/>
              <a:gd name="T9" fmla="*/ 0 h 1619"/>
              <a:gd name="T10" fmla="*/ 318 w 3918"/>
              <a:gd name="T11" fmla="*/ 0 h 1619"/>
              <a:gd name="T12" fmla="*/ 0 w 3918"/>
              <a:gd name="T13" fmla="*/ 318 h 1619"/>
              <a:gd name="T14" fmla="*/ 0 w 3918"/>
              <a:gd name="T15" fmla="*/ 1301 h 1619"/>
              <a:gd name="T16" fmla="*/ 318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318" y="1619"/>
                </a:moveTo>
                <a:lnTo>
                  <a:pt x="3600" y="1619"/>
                </a:lnTo>
                <a:cubicBezTo>
                  <a:pt x="3775" y="1619"/>
                  <a:pt x="3918" y="1477"/>
                  <a:pt x="3918" y="1301"/>
                </a:cubicBezTo>
                <a:lnTo>
                  <a:pt x="3918" y="318"/>
                </a:lnTo>
                <a:cubicBezTo>
                  <a:pt x="3918" y="142"/>
                  <a:pt x="3775" y="0"/>
                  <a:pt x="3600" y="0"/>
                </a:cubicBezTo>
                <a:lnTo>
                  <a:pt x="318" y="0"/>
                </a:lnTo>
                <a:cubicBezTo>
                  <a:pt x="142" y="0"/>
                  <a:pt x="0" y="142"/>
                  <a:pt x="0" y="318"/>
                </a:cubicBezTo>
                <a:lnTo>
                  <a:pt x="0" y="1301"/>
                </a:lnTo>
                <a:cubicBezTo>
                  <a:pt x="0" y="1477"/>
                  <a:pt x="142" y="1619"/>
                  <a:pt x="318" y="1619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EEED80C4-CD2E-4423-A856-6B699463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7" y="2909888"/>
            <a:ext cx="4730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L1$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Oval 37">
            <a:extLst>
              <a:ext uri="{FF2B5EF4-FFF2-40B4-BE49-F238E27FC236}">
                <a16:creationId xmlns:a16="http://schemas.microsoft.com/office/drawing/2014/main" id="{7E0BE4FA-FA31-4114-9467-04525831E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3003551"/>
            <a:ext cx="101600" cy="103188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8">
            <a:extLst>
              <a:ext uri="{FF2B5EF4-FFF2-40B4-BE49-F238E27FC236}">
                <a16:creationId xmlns:a16="http://schemas.microsoft.com/office/drawing/2014/main" id="{678D9FDE-A49A-4D29-9C2B-8B023DD0C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3003551"/>
            <a:ext cx="101600" cy="103188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EA46073C-111E-4D4A-97A1-A8456A0C6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3003551"/>
            <a:ext cx="101600" cy="103188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0">
            <a:extLst>
              <a:ext uri="{FF2B5EF4-FFF2-40B4-BE49-F238E27FC236}">
                <a16:creationId xmlns:a16="http://schemas.microsoft.com/office/drawing/2014/main" id="{72FA197E-5D1C-4A2A-8190-C032CA3E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3003551"/>
            <a:ext cx="101600" cy="103188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41">
            <a:extLst>
              <a:ext uri="{FF2B5EF4-FFF2-40B4-BE49-F238E27FC236}">
                <a16:creationId xmlns:a16="http://schemas.microsoft.com/office/drawing/2014/main" id="{C50B233B-9126-4FDB-A8F4-952853258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3003551"/>
            <a:ext cx="101600" cy="103188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2">
            <a:extLst>
              <a:ext uri="{FF2B5EF4-FFF2-40B4-BE49-F238E27FC236}">
                <a16:creationId xmlns:a16="http://schemas.microsoft.com/office/drawing/2014/main" id="{87CD4965-E671-4248-B24B-4BDDCBD53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3003551"/>
            <a:ext cx="101600" cy="103188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>
            <a:extLst>
              <a:ext uri="{FF2B5EF4-FFF2-40B4-BE49-F238E27FC236}">
                <a16:creationId xmlns:a16="http://schemas.microsoft.com/office/drawing/2014/main" id="{C75D594F-0F96-497A-93B4-DD8756882415}"/>
              </a:ext>
            </a:extLst>
          </p:cNvPr>
          <p:cNvSpPr>
            <a:spLocks/>
          </p:cNvSpPr>
          <p:nvPr/>
        </p:nvSpPr>
        <p:spPr bwMode="auto">
          <a:xfrm>
            <a:off x="1068387" y="3363913"/>
            <a:ext cx="3459162" cy="350838"/>
          </a:xfrm>
          <a:custGeom>
            <a:avLst/>
            <a:gdLst>
              <a:gd name="T0" fmla="*/ 252 w 15948"/>
              <a:gd name="T1" fmla="*/ 1618 h 1618"/>
              <a:gd name="T2" fmla="*/ 15696 w 15948"/>
              <a:gd name="T3" fmla="*/ 1618 h 1618"/>
              <a:gd name="T4" fmla="*/ 15948 w 15948"/>
              <a:gd name="T5" fmla="*/ 1366 h 1618"/>
              <a:gd name="T6" fmla="*/ 15948 w 15948"/>
              <a:gd name="T7" fmla="*/ 252 h 1618"/>
              <a:gd name="T8" fmla="*/ 15696 w 15948"/>
              <a:gd name="T9" fmla="*/ 0 h 1618"/>
              <a:gd name="T10" fmla="*/ 252 w 15948"/>
              <a:gd name="T11" fmla="*/ 0 h 1618"/>
              <a:gd name="T12" fmla="*/ 0 w 15948"/>
              <a:gd name="T13" fmla="*/ 252 h 1618"/>
              <a:gd name="T14" fmla="*/ 0 w 15948"/>
              <a:gd name="T15" fmla="*/ 1366 h 1618"/>
              <a:gd name="T16" fmla="*/ 252 w 15948"/>
              <a:gd name="T17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1618">
                <a:moveTo>
                  <a:pt x="252" y="1618"/>
                </a:moveTo>
                <a:lnTo>
                  <a:pt x="15696" y="1618"/>
                </a:lnTo>
                <a:cubicBezTo>
                  <a:pt x="15835" y="1618"/>
                  <a:pt x="15948" y="1505"/>
                  <a:pt x="15948" y="136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1366"/>
                </a:lnTo>
                <a:cubicBezTo>
                  <a:pt x="0" y="1505"/>
                  <a:pt x="113" y="1618"/>
                  <a:pt x="252" y="1618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9DC0A94A-0A93-4BFE-9295-34116F4F3B04}"/>
              </a:ext>
            </a:extLst>
          </p:cNvPr>
          <p:cNvSpPr>
            <a:spLocks/>
          </p:cNvSpPr>
          <p:nvPr/>
        </p:nvSpPr>
        <p:spPr bwMode="auto">
          <a:xfrm>
            <a:off x="1068387" y="3363913"/>
            <a:ext cx="3459162" cy="350838"/>
          </a:xfrm>
          <a:custGeom>
            <a:avLst/>
            <a:gdLst>
              <a:gd name="T0" fmla="*/ 252 w 15948"/>
              <a:gd name="T1" fmla="*/ 1618 h 1618"/>
              <a:gd name="T2" fmla="*/ 15696 w 15948"/>
              <a:gd name="T3" fmla="*/ 1618 h 1618"/>
              <a:gd name="T4" fmla="*/ 15948 w 15948"/>
              <a:gd name="T5" fmla="*/ 1366 h 1618"/>
              <a:gd name="T6" fmla="*/ 15948 w 15948"/>
              <a:gd name="T7" fmla="*/ 252 h 1618"/>
              <a:gd name="T8" fmla="*/ 15696 w 15948"/>
              <a:gd name="T9" fmla="*/ 0 h 1618"/>
              <a:gd name="T10" fmla="*/ 252 w 15948"/>
              <a:gd name="T11" fmla="*/ 0 h 1618"/>
              <a:gd name="T12" fmla="*/ 0 w 15948"/>
              <a:gd name="T13" fmla="*/ 252 h 1618"/>
              <a:gd name="T14" fmla="*/ 0 w 15948"/>
              <a:gd name="T15" fmla="*/ 1366 h 1618"/>
              <a:gd name="T16" fmla="*/ 252 w 15948"/>
              <a:gd name="T17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1618">
                <a:moveTo>
                  <a:pt x="252" y="1618"/>
                </a:moveTo>
                <a:lnTo>
                  <a:pt x="15696" y="1618"/>
                </a:lnTo>
                <a:cubicBezTo>
                  <a:pt x="15835" y="1618"/>
                  <a:pt x="15948" y="1505"/>
                  <a:pt x="15948" y="136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1366"/>
                </a:lnTo>
                <a:cubicBezTo>
                  <a:pt x="0" y="1505"/>
                  <a:pt x="113" y="1618"/>
                  <a:pt x="252" y="1618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EAF5022-588E-4E2A-8D49-578D02E2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2" y="3400426"/>
            <a:ext cx="5461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LLC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Freeform 46">
            <a:extLst>
              <a:ext uri="{FF2B5EF4-FFF2-40B4-BE49-F238E27FC236}">
                <a16:creationId xmlns:a16="http://schemas.microsoft.com/office/drawing/2014/main" id="{C74BE59D-4D5F-42FA-A3C0-D73B11B818F0}"/>
              </a:ext>
            </a:extLst>
          </p:cNvPr>
          <p:cNvSpPr>
            <a:spLocks/>
          </p:cNvSpPr>
          <p:nvPr/>
        </p:nvSpPr>
        <p:spPr bwMode="auto">
          <a:xfrm>
            <a:off x="1074737" y="3932238"/>
            <a:ext cx="3460750" cy="706438"/>
          </a:xfrm>
          <a:custGeom>
            <a:avLst/>
            <a:gdLst>
              <a:gd name="T0" fmla="*/ 252 w 15948"/>
              <a:gd name="T1" fmla="*/ 3258 h 3258"/>
              <a:gd name="T2" fmla="*/ 15696 w 15948"/>
              <a:gd name="T3" fmla="*/ 3258 h 3258"/>
              <a:gd name="T4" fmla="*/ 15948 w 15948"/>
              <a:gd name="T5" fmla="*/ 3006 h 3258"/>
              <a:gd name="T6" fmla="*/ 15948 w 15948"/>
              <a:gd name="T7" fmla="*/ 252 h 3258"/>
              <a:gd name="T8" fmla="*/ 15696 w 15948"/>
              <a:gd name="T9" fmla="*/ 0 h 3258"/>
              <a:gd name="T10" fmla="*/ 252 w 15948"/>
              <a:gd name="T11" fmla="*/ 0 h 3258"/>
              <a:gd name="T12" fmla="*/ 0 w 15948"/>
              <a:gd name="T13" fmla="*/ 252 h 3258"/>
              <a:gd name="T14" fmla="*/ 0 w 15948"/>
              <a:gd name="T15" fmla="*/ 3006 h 3258"/>
              <a:gd name="T16" fmla="*/ 252 w 15948"/>
              <a:gd name="T17" fmla="*/ 3258 h 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3258">
                <a:moveTo>
                  <a:pt x="252" y="3258"/>
                </a:moveTo>
                <a:lnTo>
                  <a:pt x="15696" y="3258"/>
                </a:lnTo>
                <a:cubicBezTo>
                  <a:pt x="15835" y="3258"/>
                  <a:pt x="15948" y="3145"/>
                  <a:pt x="15948" y="300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3006"/>
                </a:lnTo>
                <a:cubicBezTo>
                  <a:pt x="0" y="3145"/>
                  <a:pt x="113" y="3258"/>
                  <a:pt x="252" y="3258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>
            <a:extLst>
              <a:ext uri="{FF2B5EF4-FFF2-40B4-BE49-F238E27FC236}">
                <a16:creationId xmlns:a16="http://schemas.microsoft.com/office/drawing/2014/main" id="{57051561-E017-4E21-93A5-276FDC3F4417}"/>
              </a:ext>
            </a:extLst>
          </p:cNvPr>
          <p:cNvSpPr>
            <a:spLocks/>
          </p:cNvSpPr>
          <p:nvPr/>
        </p:nvSpPr>
        <p:spPr bwMode="auto">
          <a:xfrm>
            <a:off x="1074737" y="3932238"/>
            <a:ext cx="3460750" cy="706438"/>
          </a:xfrm>
          <a:custGeom>
            <a:avLst/>
            <a:gdLst>
              <a:gd name="T0" fmla="*/ 252 w 15948"/>
              <a:gd name="T1" fmla="*/ 3258 h 3258"/>
              <a:gd name="T2" fmla="*/ 15696 w 15948"/>
              <a:gd name="T3" fmla="*/ 3258 h 3258"/>
              <a:gd name="T4" fmla="*/ 15948 w 15948"/>
              <a:gd name="T5" fmla="*/ 3006 h 3258"/>
              <a:gd name="T6" fmla="*/ 15948 w 15948"/>
              <a:gd name="T7" fmla="*/ 252 h 3258"/>
              <a:gd name="T8" fmla="*/ 15696 w 15948"/>
              <a:gd name="T9" fmla="*/ 0 h 3258"/>
              <a:gd name="T10" fmla="*/ 252 w 15948"/>
              <a:gd name="T11" fmla="*/ 0 h 3258"/>
              <a:gd name="T12" fmla="*/ 0 w 15948"/>
              <a:gd name="T13" fmla="*/ 252 h 3258"/>
              <a:gd name="T14" fmla="*/ 0 w 15948"/>
              <a:gd name="T15" fmla="*/ 3006 h 3258"/>
              <a:gd name="T16" fmla="*/ 252 w 15948"/>
              <a:gd name="T17" fmla="*/ 3258 h 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3258">
                <a:moveTo>
                  <a:pt x="252" y="3258"/>
                </a:moveTo>
                <a:lnTo>
                  <a:pt x="15696" y="3258"/>
                </a:lnTo>
                <a:cubicBezTo>
                  <a:pt x="15835" y="3258"/>
                  <a:pt x="15948" y="3145"/>
                  <a:pt x="15948" y="300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3006"/>
                </a:lnTo>
                <a:cubicBezTo>
                  <a:pt x="0" y="3145"/>
                  <a:pt x="113" y="3258"/>
                  <a:pt x="252" y="3258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312D9E86-A8B2-4979-AE88-748537F26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146551"/>
            <a:ext cx="2254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8228375D-6E0D-4EC1-9770-F58EC6B45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2" y="4146551"/>
            <a:ext cx="19986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Memory Controller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Freeform 50">
            <a:extLst>
              <a:ext uri="{FF2B5EF4-FFF2-40B4-BE49-F238E27FC236}">
                <a16:creationId xmlns:a16="http://schemas.microsoft.com/office/drawing/2014/main" id="{68F8A1C8-2C8E-4203-B8E4-51720CC598E0}"/>
              </a:ext>
            </a:extLst>
          </p:cNvPr>
          <p:cNvSpPr>
            <a:spLocks/>
          </p:cNvSpPr>
          <p:nvPr/>
        </p:nvSpPr>
        <p:spPr bwMode="auto">
          <a:xfrm>
            <a:off x="3575050" y="4062413"/>
            <a:ext cx="849312" cy="446088"/>
          </a:xfrm>
          <a:custGeom>
            <a:avLst/>
            <a:gdLst>
              <a:gd name="T0" fmla="*/ 317 w 3917"/>
              <a:gd name="T1" fmla="*/ 2060 h 2060"/>
              <a:gd name="T2" fmla="*/ 3600 w 3917"/>
              <a:gd name="T3" fmla="*/ 2060 h 2060"/>
              <a:gd name="T4" fmla="*/ 3917 w 3917"/>
              <a:gd name="T5" fmla="*/ 1743 h 2060"/>
              <a:gd name="T6" fmla="*/ 3917 w 3917"/>
              <a:gd name="T7" fmla="*/ 317 h 2060"/>
              <a:gd name="T8" fmla="*/ 3600 w 3917"/>
              <a:gd name="T9" fmla="*/ 0 h 2060"/>
              <a:gd name="T10" fmla="*/ 317 w 3917"/>
              <a:gd name="T11" fmla="*/ 0 h 2060"/>
              <a:gd name="T12" fmla="*/ 0 w 3917"/>
              <a:gd name="T13" fmla="*/ 317 h 2060"/>
              <a:gd name="T14" fmla="*/ 0 w 3917"/>
              <a:gd name="T15" fmla="*/ 1743 h 2060"/>
              <a:gd name="T16" fmla="*/ 317 w 3917"/>
              <a:gd name="T17" fmla="*/ 2060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2060">
                <a:moveTo>
                  <a:pt x="317" y="2060"/>
                </a:moveTo>
                <a:lnTo>
                  <a:pt x="3600" y="2060"/>
                </a:lnTo>
                <a:cubicBezTo>
                  <a:pt x="3775" y="2060"/>
                  <a:pt x="3917" y="1918"/>
                  <a:pt x="3917" y="1743"/>
                </a:cubicBezTo>
                <a:lnTo>
                  <a:pt x="3917" y="317"/>
                </a:lnTo>
                <a:cubicBezTo>
                  <a:pt x="3917" y="142"/>
                  <a:pt x="3775" y="0"/>
                  <a:pt x="3600" y="0"/>
                </a:cubicBezTo>
                <a:lnTo>
                  <a:pt x="317" y="0"/>
                </a:lnTo>
                <a:cubicBezTo>
                  <a:pt x="142" y="0"/>
                  <a:pt x="0" y="142"/>
                  <a:pt x="0" y="317"/>
                </a:cubicBezTo>
                <a:lnTo>
                  <a:pt x="0" y="1743"/>
                </a:lnTo>
                <a:cubicBezTo>
                  <a:pt x="0" y="1918"/>
                  <a:pt x="142" y="2060"/>
                  <a:pt x="317" y="2060"/>
                </a:cubicBezTo>
                <a:close/>
              </a:path>
            </a:pathLst>
          </a:custGeom>
          <a:solidFill>
            <a:srgbClr val="D8D8D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>
            <a:extLst>
              <a:ext uri="{FF2B5EF4-FFF2-40B4-BE49-F238E27FC236}">
                <a16:creationId xmlns:a16="http://schemas.microsoft.com/office/drawing/2014/main" id="{3C7954D3-8B32-4526-89E3-9998C02B3884}"/>
              </a:ext>
            </a:extLst>
          </p:cNvPr>
          <p:cNvSpPr>
            <a:spLocks/>
          </p:cNvSpPr>
          <p:nvPr/>
        </p:nvSpPr>
        <p:spPr bwMode="auto">
          <a:xfrm>
            <a:off x="3575050" y="4062413"/>
            <a:ext cx="849312" cy="446088"/>
          </a:xfrm>
          <a:custGeom>
            <a:avLst/>
            <a:gdLst>
              <a:gd name="T0" fmla="*/ 317 w 3917"/>
              <a:gd name="T1" fmla="*/ 2060 h 2060"/>
              <a:gd name="T2" fmla="*/ 3600 w 3917"/>
              <a:gd name="T3" fmla="*/ 2060 h 2060"/>
              <a:gd name="T4" fmla="*/ 3917 w 3917"/>
              <a:gd name="T5" fmla="*/ 1743 h 2060"/>
              <a:gd name="T6" fmla="*/ 3917 w 3917"/>
              <a:gd name="T7" fmla="*/ 317 h 2060"/>
              <a:gd name="T8" fmla="*/ 3600 w 3917"/>
              <a:gd name="T9" fmla="*/ 0 h 2060"/>
              <a:gd name="T10" fmla="*/ 317 w 3917"/>
              <a:gd name="T11" fmla="*/ 0 h 2060"/>
              <a:gd name="T12" fmla="*/ 0 w 3917"/>
              <a:gd name="T13" fmla="*/ 317 h 2060"/>
              <a:gd name="T14" fmla="*/ 0 w 3917"/>
              <a:gd name="T15" fmla="*/ 1743 h 2060"/>
              <a:gd name="T16" fmla="*/ 317 w 3917"/>
              <a:gd name="T17" fmla="*/ 2060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2060">
                <a:moveTo>
                  <a:pt x="317" y="2060"/>
                </a:moveTo>
                <a:lnTo>
                  <a:pt x="3600" y="2060"/>
                </a:lnTo>
                <a:cubicBezTo>
                  <a:pt x="3775" y="2060"/>
                  <a:pt x="3917" y="1918"/>
                  <a:pt x="3917" y="1743"/>
                </a:cubicBezTo>
                <a:lnTo>
                  <a:pt x="3917" y="317"/>
                </a:lnTo>
                <a:cubicBezTo>
                  <a:pt x="3917" y="142"/>
                  <a:pt x="3775" y="0"/>
                  <a:pt x="3600" y="0"/>
                </a:cubicBezTo>
                <a:lnTo>
                  <a:pt x="317" y="0"/>
                </a:lnTo>
                <a:cubicBezTo>
                  <a:pt x="142" y="0"/>
                  <a:pt x="0" y="142"/>
                  <a:pt x="0" y="317"/>
                </a:cubicBezTo>
                <a:lnTo>
                  <a:pt x="0" y="1743"/>
                </a:lnTo>
                <a:cubicBezTo>
                  <a:pt x="0" y="1918"/>
                  <a:pt x="142" y="2060"/>
                  <a:pt x="317" y="2060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42098744-A793-4A4D-85E0-DEC404CA2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770" y="4131568"/>
            <a:ext cx="5690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WPQ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Freeform 53">
            <a:extLst>
              <a:ext uri="{FF2B5EF4-FFF2-40B4-BE49-F238E27FC236}">
                <a16:creationId xmlns:a16="http://schemas.microsoft.com/office/drawing/2014/main" id="{7D56EF2C-C584-4B7B-ABA0-81980FAD5C4E}"/>
              </a:ext>
            </a:extLst>
          </p:cNvPr>
          <p:cNvSpPr>
            <a:spLocks/>
          </p:cNvSpPr>
          <p:nvPr/>
        </p:nvSpPr>
        <p:spPr bwMode="auto">
          <a:xfrm>
            <a:off x="1068387" y="5046663"/>
            <a:ext cx="1069975" cy="500063"/>
          </a:xfrm>
          <a:custGeom>
            <a:avLst/>
            <a:gdLst>
              <a:gd name="T0" fmla="*/ 252 w 4931"/>
              <a:gd name="T1" fmla="*/ 2304 h 2304"/>
              <a:gd name="T2" fmla="*/ 4679 w 4931"/>
              <a:gd name="T3" fmla="*/ 2304 h 2304"/>
              <a:gd name="T4" fmla="*/ 4931 w 4931"/>
              <a:gd name="T5" fmla="*/ 2052 h 2304"/>
              <a:gd name="T6" fmla="*/ 4931 w 4931"/>
              <a:gd name="T7" fmla="*/ 252 h 2304"/>
              <a:gd name="T8" fmla="*/ 4679 w 4931"/>
              <a:gd name="T9" fmla="*/ 0 h 2304"/>
              <a:gd name="T10" fmla="*/ 252 w 4931"/>
              <a:gd name="T11" fmla="*/ 0 h 2304"/>
              <a:gd name="T12" fmla="*/ 0 w 4931"/>
              <a:gd name="T13" fmla="*/ 252 h 2304"/>
              <a:gd name="T14" fmla="*/ 0 w 4931"/>
              <a:gd name="T15" fmla="*/ 2052 h 2304"/>
              <a:gd name="T16" fmla="*/ 252 w 4931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1" h="2304">
                <a:moveTo>
                  <a:pt x="252" y="2304"/>
                </a:moveTo>
                <a:lnTo>
                  <a:pt x="4679" y="2304"/>
                </a:lnTo>
                <a:cubicBezTo>
                  <a:pt x="4818" y="2304"/>
                  <a:pt x="4931" y="2191"/>
                  <a:pt x="4931" y="2052"/>
                </a:cubicBezTo>
                <a:lnTo>
                  <a:pt x="4931" y="252"/>
                </a:lnTo>
                <a:cubicBezTo>
                  <a:pt x="4931" y="113"/>
                  <a:pt x="4818" y="0"/>
                  <a:pt x="4679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2052"/>
                </a:lnTo>
                <a:cubicBezTo>
                  <a:pt x="0" y="2191"/>
                  <a:pt x="113" y="2304"/>
                  <a:pt x="252" y="2304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>
            <a:extLst>
              <a:ext uri="{FF2B5EF4-FFF2-40B4-BE49-F238E27FC236}">
                <a16:creationId xmlns:a16="http://schemas.microsoft.com/office/drawing/2014/main" id="{6A76989A-86B6-493A-817F-8364F1D95729}"/>
              </a:ext>
            </a:extLst>
          </p:cNvPr>
          <p:cNvSpPr>
            <a:spLocks/>
          </p:cNvSpPr>
          <p:nvPr/>
        </p:nvSpPr>
        <p:spPr bwMode="auto">
          <a:xfrm>
            <a:off x="1068387" y="5046663"/>
            <a:ext cx="1069975" cy="500063"/>
          </a:xfrm>
          <a:custGeom>
            <a:avLst/>
            <a:gdLst>
              <a:gd name="T0" fmla="*/ 252 w 4931"/>
              <a:gd name="T1" fmla="*/ 2304 h 2304"/>
              <a:gd name="T2" fmla="*/ 4679 w 4931"/>
              <a:gd name="T3" fmla="*/ 2304 h 2304"/>
              <a:gd name="T4" fmla="*/ 4931 w 4931"/>
              <a:gd name="T5" fmla="*/ 2052 h 2304"/>
              <a:gd name="T6" fmla="*/ 4931 w 4931"/>
              <a:gd name="T7" fmla="*/ 252 h 2304"/>
              <a:gd name="T8" fmla="*/ 4679 w 4931"/>
              <a:gd name="T9" fmla="*/ 0 h 2304"/>
              <a:gd name="T10" fmla="*/ 252 w 4931"/>
              <a:gd name="T11" fmla="*/ 0 h 2304"/>
              <a:gd name="T12" fmla="*/ 0 w 4931"/>
              <a:gd name="T13" fmla="*/ 252 h 2304"/>
              <a:gd name="T14" fmla="*/ 0 w 4931"/>
              <a:gd name="T15" fmla="*/ 2052 h 2304"/>
              <a:gd name="T16" fmla="*/ 252 w 4931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1" h="2304">
                <a:moveTo>
                  <a:pt x="252" y="2304"/>
                </a:moveTo>
                <a:lnTo>
                  <a:pt x="4679" y="2304"/>
                </a:lnTo>
                <a:cubicBezTo>
                  <a:pt x="4818" y="2304"/>
                  <a:pt x="4931" y="2191"/>
                  <a:pt x="4931" y="2052"/>
                </a:cubicBezTo>
                <a:lnTo>
                  <a:pt x="4931" y="252"/>
                </a:lnTo>
                <a:cubicBezTo>
                  <a:pt x="4931" y="113"/>
                  <a:pt x="4818" y="0"/>
                  <a:pt x="4679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2052"/>
                </a:lnTo>
                <a:cubicBezTo>
                  <a:pt x="0" y="2191"/>
                  <a:pt x="113" y="2304"/>
                  <a:pt x="252" y="2304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F1343090-FDAD-4128-9FD0-933A3CB5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2" y="5156201"/>
            <a:ext cx="831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DRAM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Freeform 56">
            <a:extLst>
              <a:ext uri="{FF2B5EF4-FFF2-40B4-BE49-F238E27FC236}">
                <a16:creationId xmlns:a16="http://schemas.microsoft.com/office/drawing/2014/main" id="{654D0273-2019-41DA-9A24-1FE3D6D9B4A6}"/>
              </a:ext>
            </a:extLst>
          </p:cNvPr>
          <p:cNvSpPr>
            <a:spLocks/>
          </p:cNvSpPr>
          <p:nvPr/>
        </p:nvSpPr>
        <p:spPr bwMode="auto">
          <a:xfrm>
            <a:off x="2657475" y="5046663"/>
            <a:ext cx="1881187" cy="500063"/>
          </a:xfrm>
          <a:custGeom>
            <a:avLst/>
            <a:gdLst>
              <a:gd name="T0" fmla="*/ 294 w 8675"/>
              <a:gd name="T1" fmla="*/ 2304 h 2304"/>
              <a:gd name="T2" fmla="*/ 8381 w 8675"/>
              <a:gd name="T3" fmla="*/ 2304 h 2304"/>
              <a:gd name="T4" fmla="*/ 8675 w 8675"/>
              <a:gd name="T5" fmla="*/ 2010 h 2304"/>
              <a:gd name="T6" fmla="*/ 8675 w 8675"/>
              <a:gd name="T7" fmla="*/ 293 h 2304"/>
              <a:gd name="T8" fmla="*/ 8381 w 8675"/>
              <a:gd name="T9" fmla="*/ 0 h 2304"/>
              <a:gd name="T10" fmla="*/ 294 w 8675"/>
              <a:gd name="T11" fmla="*/ 0 h 2304"/>
              <a:gd name="T12" fmla="*/ 0 w 8675"/>
              <a:gd name="T13" fmla="*/ 293 h 2304"/>
              <a:gd name="T14" fmla="*/ 0 w 8675"/>
              <a:gd name="T15" fmla="*/ 2010 h 2304"/>
              <a:gd name="T16" fmla="*/ 294 w 8675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5" h="2304">
                <a:moveTo>
                  <a:pt x="294" y="2304"/>
                </a:moveTo>
                <a:lnTo>
                  <a:pt x="8381" y="2304"/>
                </a:lnTo>
                <a:cubicBezTo>
                  <a:pt x="8543" y="2304"/>
                  <a:pt x="8675" y="2172"/>
                  <a:pt x="8675" y="2010"/>
                </a:cubicBezTo>
                <a:lnTo>
                  <a:pt x="8675" y="293"/>
                </a:lnTo>
                <a:cubicBezTo>
                  <a:pt x="8675" y="131"/>
                  <a:pt x="8543" y="0"/>
                  <a:pt x="8381" y="0"/>
                </a:cubicBezTo>
                <a:lnTo>
                  <a:pt x="294" y="0"/>
                </a:lnTo>
                <a:cubicBezTo>
                  <a:pt x="132" y="0"/>
                  <a:pt x="0" y="131"/>
                  <a:pt x="0" y="293"/>
                </a:cubicBezTo>
                <a:lnTo>
                  <a:pt x="0" y="2010"/>
                </a:lnTo>
                <a:cubicBezTo>
                  <a:pt x="0" y="2172"/>
                  <a:pt x="132" y="2304"/>
                  <a:pt x="294" y="2304"/>
                </a:cubicBezTo>
                <a:close/>
              </a:path>
            </a:pathLst>
          </a:custGeom>
          <a:solidFill>
            <a:srgbClr val="D8D8D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>
            <a:extLst>
              <a:ext uri="{FF2B5EF4-FFF2-40B4-BE49-F238E27FC236}">
                <a16:creationId xmlns:a16="http://schemas.microsoft.com/office/drawing/2014/main" id="{AFFC8719-DC96-4DC4-B865-1D300E523A70}"/>
              </a:ext>
            </a:extLst>
          </p:cNvPr>
          <p:cNvSpPr>
            <a:spLocks/>
          </p:cNvSpPr>
          <p:nvPr/>
        </p:nvSpPr>
        <p:spPr bwMode="auto">
          <a:xfrm>
            <a:off x="2657475" y="5046663"/>
            <a:ext cx="1881187" cy="500063"/>
          </a:xfrm>
          <a:custGeom>
            <a:avLst/>
            <a:gdLst>
              <a:gd name="T0" fmla="*/ 294 w 8675"/>
              <a:gd name="T1" fmla="*/ 2304 h 2304"/>
              <a:gd name="T2" fmla="*/ 8381 w 8675"/>
              <a:gd name="T3" fmla="*/ 2304 h 2304"/>
              <a:gd name="T4" fmla="*/ 8675 w 8675"/>
              <a:gd name="T5" fmla="*/ 2010 h 2304"/>
              <a:gd name="T6" fmla="*/ 8675 w 8675"/>
              <a:gd name="T7" fmla="*/ 293 h 2304"/>
              <a:gd name="T8" fmla="*/ 8381 w 8675"/>
              <a:gd name="T9" fmla="*/ 0 h 2304"/>
              <a:gd name="T10" fmla="*/ 294 w 8675"/>
              <a:gd name="T11" fmla="*/ 0 h 2304"/>
              <a:gd name="T12" fmla="*/ 0 w 8675"/>
              <a:gd name="T13" fmla="*/ 293 h 2304"/>
              <a:gd name="T14" fmla="*/ 0 w 8675"/>
              <a:gd name="T15" fmla="*/ 2010 h 2304"/>
              <a:gd name="T16" fmla="*/ 294 w 8675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5" h="2304">
                <a:moveTo>
                  <a:pt x="294" y="2304"/>
                </a:moveTo>
                <a:lnTo>
                  <a:pt x="8381" y="2304"/>
                </a:lnTo>
                <a:cubicBezTo>
                  <a:pt x="8543" y="2304"/>
                  <a:pt x="8675" y="2172"/>
                  <a:pt x="8675" y="2010"/>
                </a:cubicBezTo>
                <a:lnTo>
                  <a:pt x="8675" y="293"/>
                </a:lnTo>
                <a:cubicBezTo>
                  <a:pt x="8675" y="131"/>
                  <a:pt x="8543" y="0"/>
                  <a:pt x="8381" y="0"/>
                </a:cubicBezTo>
                <a:lnTo>
                  <a:pt x="294" y="0"/>
                </a:lnTo>
                <a:cubicBezTo>
                  <a:pt x="132" y="0"/>
                  <a:pt x="0" y="131"/>
                  <a:pt x="0" y="293"/>
                </a:cubicBezTo>
                <a:lnTo>
                  <a:pt x="0" y="2010"/>
                </a:lnTo>
                <a:cubicBezTo>
                  <a:pt x="0" y="2172"/>
                  <a:pt x="132" y="2304"/>
                  <a:pt x="294" y="2304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86ABC941-3666-4B8C-8839-A86639D93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5156201"/>
            <a:ext cx="450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PM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04C87F23-4C38-4345-AE9F-9696DCA4D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2" y="4638676"/>
            <a:ext cx="125412" cy="407988"/>
          </a:xfrm>
          <a:prstGeom prst="rect">
            <a:avLst/>
          </a:pr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361807F0-5DD9-4E55-BAE5-13A4A1CD5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2" y="4638676"/>
            <a:ext cx="125412" cy="407988"/>
          </a:xfrm>
          <a:prstGeom prst="rect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DA1B819F-FB75-4E88-8507-C9375C53C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2" y="4638676"/>
            <a:ext cx="125412" cy="407988"/>
          </a:xfrm>
          <a:prstGeom prst="rect">
            <a:avLst/>
          </a:pr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EE5E5022-316B-49ED-A03C-634A7F3D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2" y="4638676"/>
            <a:ext cx="125412" cy="407988"/>
          </a:xfrm>
          <a:prstGeom prst="rect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63">
            <a:extLst>
              <a:ext uri="{FF2B5EF4-FFF2-40B4-BE49-F238E27FC236}">
                <a16:creationId xmlns:a16="http://schemas.microsoft.com/office/drawing/2014/main" id="{B42D468D-1A7A-4ECC-AA06-1070A7E0B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687" y="1654969"/>
            <a:ext cx="592137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64">
            <a:extLst>
              <a:ext uri="{FF2B5EF4-FFF2-40B4-BE49-F238E27FC236}">
                <a16:creationId xmlns:a16="http://schemas.microsoft.com/office/drawing/2014/main" id="{EAF259EF-F2FE-4847-9A82-C83710E73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687" y="1654969"/>
            <a:ext cx="592137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65">
            <a:extLst>
              <a:ext uri="{FF2B5EF4-FFF2-40B4-BE49-F238E27FC236}">
                <a16:creationId xmlns:a16="http://schemas.microsoft.com/office/drawing/2014/main" id="{A397D9A8-5B27-4FE0-A718-4061DD741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2" y="1721644"/>
            <a:ext cx="527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PBit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66">
            <a:extLst>
              <a:ext uri="{FF2B5EF4-FFF2-40B4-BE49-F238E27FC236}">
                <a16:creationId xmlns:a16="http://schemas.microsoft.com/office/drawing/2014/main" id="{EEE37B92-6944-4CD4-A87B-5E7738A5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1654969"/>
            <a:ext cx="904875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67">
            <a:extLst>
              <a:ext uri="{FF2B5EF4-FFF2-40B4-BE49-F238E27FC236}">
                <a16:creationId xmlns:a16="http://schemas.microsoft.com/office/drawing/2014/main" id="{1B86914E-53AF-4957-A7C8-8226F6279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1654969"/>
            <a:ext cx="904875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68">
            <a:extLst>
              <a:ext uri="{FF2B5EF4-FFF2-40B4-BE49-F238E27FC236}">
                <a16:creationId xmlns:a16="http://schemas.microsoft.com/office/drawing/2014/main" id="{BA4BCA83-0A74-4D61-B0B8-B9D97D6E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75" y="1721644"/>
            <a:ext cx="8810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LockBit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69">
            <a:extLst>
              <a:ext uri="{FF2B5EF4-FFF2-40B4-BE49-F238E27FC236}">
                <a16:creationId xmlns:a16="http://schemas.microsoft.com/office/drawing/2014/main" id="{500C6E0B-C283-4037-BF93-45E9614E7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2" y="1654969"/>
            <a:ext cx="1374775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70">
            <a:extLst>
              <a:ext uri="{FF2B5EF4-FFF2-40B4-BE49-F238E27FC236}">
                <a16:creationId xmlns:a16="http://schemas.microsoft.com/office/drawing/2014/main" id="{2701C385-D4CF-40CD-8D79-A6041F220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2" y="1654969"/>
            <a:ext cx="1374775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71">
            <a:extLst>
              <a:ext uri="{FF2B5EF4-FFF2-40B4-BE49-F238E27FC236}">
                <a16:creationId xmlns:a16="http://schemas.microsoft.com/office/drawing/2014/main" id="{0CBDEDC4-CB4D-45A8-88F7-26740078D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2" y="1721644"/>
            <a:ext cx="11445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OwnerRID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Freeform 72">
            <a:extLst>
              <a:ext uri="{FF2B5EF4-FFF2-40B4-BE49-F238E27FC236}">
                <a16:creationId xmlns:a16="http://schemas.microsoft.com/office/drawing/2014/main" id="{4D999D88-698E-4DB6-9A0D-B547F5C12A3C}"/>
              </a:ext>
            </a:extLst>
          </p:cNvPr>
          <p:cNvSpPr>
            <a:spLocks noEditPoints="1"/>
          </p:cNvSpPr>
          <p:nvPr/>
        </p:nvSpPr>
        <p:spPr bwMode="auto">
          <a:xfrm>
            <a:off x="5187950" y="1597819"/>
            <a:ext cx="3151187" cy="520700"/>
          </a:xfrm>
          <a:custGeom>
            <a:avLst/>
            <a:gdLst>
              <a:gd name="T0" fmla="*/ 24 w 7260"/>
              <a:gd name="T1" fmla="*/ 192 h 1200"/>
              <a:gd name="T2" fmla="*/ 0 w 7260"/>
              <a:gd name="T3" fmla="*/ 504 h 1200"/>
              <a:gd name="T4" fmla="*/ 0 w 7260"/>
              <a:gd name="T5" fmla="*/ 840 h 1200"/>
              <a:gd name="T6" fmla="*/ 24 w 7260"/>
              <a:gd name="T7" fmla="*/ 1152 h 1200"/>
              <a:gd name="T8" fmla="*/ 264 w 7260"/>
              <a:gd name="T9" fmla="*/ 1152 h 1200"/>
              <a:gd name="T10" fmla="*/ 504 w 7260"/>
              <a:gd name="T11" fmla="*/ 1152 h 1200"/>
              <a:gd name="T12" fmla="*/ 648 w 7260"/>
              <a:gd name="T13" fmla="*/ 1152 h 1200"/>
              <a:gd name="T14" fmla="*/ 912 w 7260"/>
              <a:gd name="T15" fmla="*/ 1176 h 1200"/>
              <a:gd name="T16" fmla="*/ 1224 w 7260"/>
              <a:gd name="T17" fmla="*/ 1200 h 1200"/>
              <a:gd name="T18" fmla="*/ 1560 w 7260"/>
              <a:gd name="T19" fmla="*/ 1200 h 1200"/>
              <a:gd name="T20" fmla="*/ 1872 w 7260"/>
              <a:gd name="T21" fmla="*/ 1176 h 1200"/>
              <a:gd name="T22" fmla="*/ 2136 w 7260"/>
              <a:gd name="T23" fmla="*/ 1152 h 1200"/>
              <a:gd name="T24" fmla="*/ 2376 w 7260"/>
              <a:gd name="T25" fmla="*/ 1152 h 1200"/>
              <a:gd name="T26" fmla="*/ 2520 w 7260"/>
              <a:gd name="T27" fmla="*/ 1152 h 1200"/>
              <a:gd name="T28" fmla="*/ 2784 w 7260"/>
              <a:gd name="T29" fmla="*/ 1176 h 1200"/>
              <a:gd name="T30" fmla="*/ 3096 w 7260"/>
              <a:gd name="T31" fmla="*/ 1200 h 1200"/>
              <a:gd name="T32" fmla="*/ 3432 w 7260"/>
              <a:gd name="T33" fmla="*/ 1200 h 1200"/>
              <a:gd name="T34" fmla="*/ 3744 w 7260"/>
              <a:gd name="T35" fmla="*/ 1176 h 1200"/>
              <a:gd name="T36" fmla="*/ 4008 w 7260"/>
              <a:gd name="T37" fmla="*/ 1152 h 1200"/>
              <a:gd name="T38" fmla="*/ 4248 w 7260"/>
              <a:gd name="T39" fmla="*/ 1152 h 1200"/>
              <a:gd name="T40" fmla="*/ 4392 w 7260"/>
              <a:gd name="T41" fmla="*/ 1152 h 1200"/>
              <a:gd name="T42" fmla="*/ 4656 w 7260"/>
              <a:gd name="T43" fmla="*/ 1176 h 1200"/>
              <a:gd name="T44" fmla="*/ 4968 w 7260"/>
              <a:gd name="T45" fmla="*/ 1200 h 1200"/>
              <a:gd name="T46" fmla="*/ 5304 w 7260"/>
              <a:gd name="T47" fmla="*/ 1200 h 1200"/>
              <a:gd name="T48" fmla="*/ 5616 w 7260"/>
              <a:gd name="T49" fmla="*/ 1176 h 1200"/>
              <a:gd name="T50" fmla="*/ 5880 w 7260"/>
              <a:gd name="T51" fmla="*/ 1152 h 1200"/>
              <a:gd name="T52" fmla="*/ 6120 w 7260"/>
              <a:gd name="T53" fmla="*/ 1152 h 1200"/>
              <a:gd name="T54" fmla="*/ 6264 w 7260"/>
              <a:gd name="T55" fmla="*/ 1152 h 1200"/>
              <a:gd name="T56" fmla="*/ 6528 w 7260"/>
              <a:gd name="T57" fmla="*/ 1176 h 1200"/>
              <a:gd name="T58" fmla="*/ 6840 w 7260"/>
              <a:gd name="T59" fmla="*/ 1200 h 1200"/>
              <a:gd name="T60" fmla="*/ 7176 w 7260"/>
              <a:gd name="T61" fmla="*/ 1200 h 1200"/>
              <a:gd name="T62" fmla="*/ 7236 w 7260"/>
              <a:gd name="T63" fmla="*/ 924 h 1200"/>
              <a:gd name="T64" fmla="*/ 7212 w 7260"/>
              <a:gd name="T65" fmla="*/ 660 h 1200"/>
              <a:gd name="T66" fmla="*/ 7212 w 7260"/>
              <a:gd name="T67" fmla="*/ 420 h 1200"/>
              <a:gd name="T68" fmla="*/ 7212 w 7260"/>
              <a:gd name="T69" fmla="*/ 276 h 1200"/>
              <a:gd name="T70" fmla="*/ 7224 w 7260"/>
              <a:gd name="T71" fmla="*/ 24 h 1200"/>
              <a:gd name="T72" fmla="*/ 6912 w 7260"/>
              <a:gd name="T73" fmla="*/ 0 h 1200"/>
              <a:gd name="T74" fmla="*/ 6576 w 7260"/>
              <a:gd name="T75" fmla="*/ 0 h 1200"/>
              <a:gd name="T76" fmla="*/ 6264 w 7260"/>
              <a:gd name="T77" fmla="*/ 24 h 1200"/>
              <a:gd name="T78" fmla="*/ 6000 w 7260"/>
              <a:gd name="T79" fmla="*/ 48 h 1200"/>
              <a:gd name="T80" fmla="*/ 5760 w 7260"/>
              <a:gd name="T81" fmla="*/ 48 h 1200"/>
              <a:gd name="T82" fmla="*/ 5616 w 7260"/>
              <a:gd name="T83" fmla="*/ 48 h 1200"/>
              <a:gd name="T84" fmla="*/ 5352 w 7260"/>
              <a:gd name="T85" fmla="*/ 24 h 1200"/>
              <a:gd name="T86" fmla="*/ 5040 w 7260"/>
              <a:gd name="T87" fmla="*/ 0 h 1200"/>
              <a:gd name="T88" fmla="*/ 4704 w 7260"/>
              <a:gd name="T89" fmla="*/ 0 h 1200"/>
              <a:gd name="T90" fmla="*/ 4392 w 7260"/>
              <a:gd name="T91" fmla="*/ 24 h 1200"/>
              <a:gd name="T92" fmla="*/ 4128 w 7260"/>
              <a:gd name="T93" fmla="*/ 48 h 1200"/>
              <a:gd name="T94" fmla="*/ 3888 w 7260"/>
              <a:gd name="T95" fmla="*/ 48 h 1200"/>
              <a:gd name="T96" fmla="*/ 3744 w 7260"/>
              <a:gd name="T97" fmla="*/ 48 h 1200"/>
              <a:gd name="T98" fmla="*/ 3480 w 7260"/>
              <a:gd name="T99" fmla="*/ 24 h 1200"/>
              <a:gd name="T100" fmla="*/ 3168 w 7260"/>
              <a:gd name="T101" fmla="*/ 0 h 1200"/>
              <a:gd name="T102" fmla="*/ 2832 w 7260"/>
              <a:gd name="T103" fmla="*/ 0 h 1200"/>
              <a:gd name="T104" fmla="*/ 2520 w 7260"/>
              <a:gd name="T105" fmla="*/ 24 h 1200"/>
              <a:gd name="T106" fmla="*/ 2256 w 7260"/>
              <a:gd name="T107" fmla="*/ 48 h 1200"/>
              <a:gd name="T108" fmla="*/ 2016 w 7260"/>
              <a:gd name="T109" fmla="*/ 48 h 1200"/>
              <a:gd name="T110" fmla="*/ 1872 w 7260"/>
              <a:gd name="T111" fmla="*/ 48 h 1200"/>
              <a:gd name="T112" fmla="*/ 1608 w 7260"/>
              <a:gd name="T113" fmla="*/ 24 h 1200"/>
              <a:gd name="T114" fmla="*/ 1296 w 7260"/>
              <a:gd name="T115" fmla="*/ 0 h 1200"/>
              <a:gd name="T116" fmla="*/ 960 w 7260"/>
              <a:gd name="T117" fmla="*/ 0 h 1200"/>
              <a:gd name="T118" fmla="*/ 648 w 7260"/>
              <a:gd name="T119" fmla="*/ 24 h 1200"/>
              <a:gd name="T120" fmla="*/ 384 w 7260"/>
              <a:gd name="T121" fmla="*/ 48 h 1200"/>
              <a:gd name="T122" fmla="*/ 144 w 7260"/>
              <a:gd name="T123" fmla="*/ 48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260" h="1200">
                <a:moveTo>
                  <a:pt x="48" y="72"/>
                </a:moveTo>
                <a:lnTo>
                  <a:pt x="48" y="120"/>
                </a:lnTo>
                <a:cubicBezTo>
                  <a:pt x="48" y="133"/>
                  <a:pt x="38" y="144"/>
                  <a:pt x="24" y="144"/>
                </a:cubicBezTo>
                <a:cubicBezTo>
                  <a:pt x="11" y="144"/>
                  <a:pt x="0" y="133"/>
                  <a:pt x="0" y="120"/>
                </a:cubicBezTo>
                <a:lnTo>
                  <a:pt x="0" y="72"/>
                </a:lnTo>
                <a:cubicBezTo>
                  <a:pt x="0" y="59"/>
                  <a:pt x="11" y="48"/>
                  <a:pt x="24" y="48"/>
                </a:cubicBezTo>
                <a:cubicBezTo>
                  <a:pt x="38" y="48"/>
                  <a:pt x="48" y="59"/>
                  <a:pt x="48" y="72"/>
                </a:cubicBezTo>
                <a:close/>
                <a:moveTo>
                  <a:pt x="48" y="216"/>
                </a:moveTo>
                <a:lnTo>
                  <a:pt x="48" y="264"/>
                </a:lnTo>
                <a:cubicBezTo>
                  <a:pt x="48" y="277"/>
                  <a:pt x="38" y="288"/>
                  <a:pt x="24" y="288"/>
                </a:cubicBezTo>
                <a:cubicBezTo>
                  <a:pt x="11" y="288"/>
                  <a:pt x="0" y="277"/>
                  <a:pt x="0" y="264"/>
                </a:cubicBezTo>
                <a:lnTo>
                  <a:pt x="0" y="216"/>
                </a:lnTo>
                <a:cubicBezTo>
                  <a:pt x="0" y="203"/>
                  <a:pt x="11" y="192"/>
                  <a:pt x="24" y="192"/>
                </a:cubicBezTo>
                <a:cubicBezTo>
                  <a:pt x="38" y="192"/>
                  <a:pt x="48" y="203"/>
                  <a:pt x="48" y="216"/>
                </a:cubicBezTo>
                <a:close/>
                <a:moveTo>
                  <a:pt x="48" y="360"/>
                </a:moveTo>
                <a:lnTo>
                  <a:pt x="48" y="408"/>
                </a:lnTo>
                <a:cubicBezTo>
                  <a:pt x="48" y="421"/>
                  <a:pt x="38" y="432"/>
                  <a:pt x="24" y="432"/>
                </a:cubicBezTo>
                <a:cubicBezTo>
                  <a:pt x="11" y="432"/>
                  <a:pt x="0" y="421"/>
                  <a:pt x="0" y="408"/>
                </a:cubicBezTo>
                <a:lnTo>
                  <a:pt x="0" y="360"/>
                </a:lnTo>
                <a:cubicBezTo>
                  <a:pt x="0" y="347"/>
                  <a:pt x="11" y="336"/>
                  <a:pt x="24" y="336"/>
                </a:cubicBezTo>
                <a:cubicBezTo>
                  <a:pt x="38" y="336"/>
                  <a:pt x="48" y="347"/>
                  <a:pt x="48" y="360"/>
                </a:cubicBezTo>
                <a:close/>
                <a:moveTo>
                  <a:pt x="48" y="504"/>
                </a:moveTo>
                <a:lnTo>
                  <a:pt x="48" y="552"/>
                </a:lnTo>
                <a:cubicBezTo>
                  <a:pt x="48" y="565"/>
                  <a:pt x="38" y="576"/>
                  <a:pt x="24" y="576"/>
                </a:cubicBezTo>
                <a:cubicBezTo>
                  <a:pt x="11" y="576"/>
                  <a:pt x="0" y="565"/>
                  <a:pt x="0" y="552"/>
                </a:cubicBezTo>
                <a:lnTo>
                  <a:pt x="0" y="504"/>
                </a:lnTo>
                <a:cubicBezTo>
                  <a:pt x="0" y="491"/>
                  <a:pt x="11" y="480"/>
                  <a:pt x="24" y="480"/>
                </a:cubicBezTo>
                <a:cubicBezTo>
                  <a:pt x="38" y="480"/>
                  <a:pt x="48" y="491"/>
                  <a:pt x="48" y="504"/>
                </a:cubicBezTo>
                <a:close/>
                <a:moveTo>
                  <a:pt x="48" y="648"/>
                </a:moveTo>
                <a:lnTo>
                  <a:pt x="48" y="696"/>
                </a:lnTo>
                <a:cubicBezTo>
                  <a:pt x="48" y="709"/>
                  <a:pt x="38" y="720"/>
                  <a:pt x="24" y="720"/>
                </a:cubicBezTo>
                <a:cubicBezTo>
                  <a:pt x="11" y="720"/>
                  <a:pt x="0" y="709"/>
                  <a:pt x="0" y="696"/>
                </a:cubicBezTo>
                <a:lnTo>
                  <a:pt x="0" y="648"/>
                </a:lnTo>
                <a:cubicBezTo>
                  <a:pt x="0" y="635"/>
                  <a:pt x="11" y="624"/>
                  <a:pt x="24" y="624"/>
                </a:cubicBezTo>
                <a:cubicBezTo>
                  <a:pt x="38" y="624"/>
                  <a:pt x="48" y="635"/>
                  <a:pt x="48" y="648"/>
                </a:cubicBezTo>
                <a:close/>
                <a:moveTo>
                  <a:pt x="48" y="792"/>
                </a:moveTo>
                <a:lnTo>
                  <a:pt x="48" y="840"/>
                </a:lnTo>
                <a:cubicBezTo>
                  <a:pt x="48" y="853"/>
                  <a:pt x="38" y="864"/>
                  <a:pt x="24" y="864"/>
                </a:cubicBezTo>
                <a:cubicBezTo>
                  <a:pt x="11" y="864"/>
                  <a:pt x="0" y="853"/>
                  <a:pt x="0" y="840"/>
                </a:cubicBezTo>
                <a:lnTo>
                  <a:pt x="0" y="792"/>
                </a:lnTo>
                <a:cubicBezTo>
                  <a:pt x="0" y="779"/>
                  <a:pt x="11" y="768"/>
                  <a:pt x="24" y="768"/>
                </a:cubicBezTo>
                <a:cubicBezTo>
                  <a:pt x="38" y="768"/>
                  <a:pt x="48" y="779"/>
                  <a:pt x="48" y="792"/>
                </a:cubicBezTo>
                <a:close/>
                <a:moveTo>
                  <a:pt x="48" y="936"/>
                </a:moveTo>
                <a:lnTo>
                  <a:pt x="48" y="984"/>
                </a:lnTo>
                <a:cubicBezTo>
                  <a:pt x="48" y="997"/>
                  <a:pt x="38" y="1008"/>
                  <a:pt x="24" y="1008"/>
                </a:cubicBezTo>
                <a:cubicBezTo>
                  <a:pt x="11" y="1008"/>
                  <a:pt x="0" y="997"/>
                  <a:pt x="0" y="984"/>
                </a:cubicBezTo>
                <a:lnTo>
                  <a:pt x="0" y="936"/>
                </a:lnTo>
                <a:cubicBezTo>
                  <a:pt x="0" y="923"/>
                  <a:pt x="11" y="912"/>
                  <a:pt x="24" y="912"/>
                </a:cubicBezTo>
                <a:cubicBezTo>
                  <a:pt x="38" y="912"/>
                  <a:pt x="48" y="923"/>
                  <a:pt x="48" y="936"/>
                </a:cubicBezTo>
                <a:close/>
                <a:moveTo>
                  <a:pt x="48" y="1080"/>
                </a:moveTo>
                <a:lnTo>
                  <a:pt x="48" y="1128"/>
                </a:lnTo>
                <a:cubicBezTo>
                  <a:pt x="48" y="1141"/>
                  <a:pt x="38" y="1152"/>
                  <a:pt x="24" y="1152"/>
                </a:cubicBezTo>
                <a:cubicBezTo>
                  <a:pt x="11" y="1152"/>
                  <a:pt x="0" y="1141"/>
                  <a:pt x="0" y="1128"/>
                </a:cubicBezTo>
                <a:lnTo>
                  <a:pt x="0" y="1080"/>
                </a:lnTo>
                <a:cubicBezTo>
                  <a:pt x="0" y="1067"/>
                  <a:pt x="11" y="1056"/>
                  <a:pt x="24" y="1056"/>
                </a:cubicBezTo>
                <a:cubicBezTo>
                  <a:pt x="38" y="1056"/>
                  <a:pt x="48" y="1067"/>
                  <a:pt x="48" y="1080"/>
                </a:cubicBezTo>
                <a:close/>
                <a:moveTo>
                  <a:pt x="72" y="1152"/>
                </a:moveTo>
                <a:lnTo>
                  <a:pt x="120" y="1152"/>
                </a:lnTo>
                <a:cubicBezTo>
                  <a:pt x="134" y="1152"/>
                  <a:pt x="144" y="1163"/>
                  <a:pt x="144" y="1176"/>
                </a:cubicBezTo>
                <a:cubicBezTo>
                  <a:pt x="144" y="1189"/>
                  <a:pt x="134" y="1200"/>
                  <a:pt x="120" y="1200"/>
                </a:cubicBezTo>
                <a:lnTo>
                  <a:pt x="72" y="1200"/>
                </a:lnTo>
                <a:cubicBezTo>
                  <a:pt x="59" y="1200"/>
                  <a:pt x="48" y="1189"/>
                  <a:pt x="48" y="1176"/>
                </a:cubicBezTo>
                <a:cubicBezTo>
                  <a:pt x="48" y="1163"/>
                  <a:pt x="59" y="1152"/>
                  <a:pt x="72" y="1152"/>
                </a:cubicBezTo>
                <a:close/>
                <a:moveTo>
                  <a:pt x="216" y="1152"/>
                </a:moveTo>
                <a:lnTo>
                  <a:pt x="264" y="1152"/>
                </a:lnTo>
                <a:cubicBezTo>
                  <a:pt x="278" y="1152"/>
                  <a:pt x="288" y="1163"/>
                  <a:pt x="288" y="1176"/>
                </a:cubicBezTo>
                <a:cubicBezTo>
                  <a:pt x="288" y="1189"/>
                  <a:pt x="278" y="1200"/>
                  <a:pt x="264" y="1200"/>
                </a:cubicBezTo>
                <a:lnTo>
                  <a:pt x="216" y="1200"/>
                </a:lnTo>
                <a:cubicBezTo>
                  <a:pt x="203" y="1200"/>
                  <a:pt x="192" y="1189"/>
                  <a:pt x="192" y="1176"/>
                </a:cubicBezTo>
                <a:cubicBezTo>
                  <a:pt x="192" y="1163"/>
                  <a:pt x="203" y="1152"/>
                  <a:pt x="216" y="1152"/>
                </a:cubicBezTo>
                <a:close/>
                <a:moveTo>
                  <a:pt x="360" y="1152"/>
                </a:moveTo>
                <a:lnTo>
                  <a:pt x="408" y="1152"/>
                </a:lnTo>
                <a:cubicBezTo>
                  <a:pt x="422" y="1152"/>
                  <a:pt x="432" y="1163"/>
                  <a:pt x="432" y="1176"/>
                </a:cubicBezTo>
                <a:cubicBezTo>
                  <a:pt x="432" y="1189"/>
                  <a:pt x="422" y="1200"/>
                  <a:pt x="408" y="1200"/>
                </a:cubicBezTo>
                <a:lnTo>
                  <a:pt x="360" y="1200"/>
                </a:lnTo>
                <a:cubicBezTo>
                  <a:pt x="347" y="1200"/>
                  <a:pt x="336" y="1189"/>
                  <a:pt x="336" y="1176"/>
                </a:cubicBezTo>
                <a:cubicBezTo>
                  <a:pt x="336" y="1163"/>
                  <a:pt x="347" y="1152"/>
                  <a:pt x="360" y="1152"/>
                </a:cubicBezTo>
                <a:close/>
                <a:moveTo>
                  <a:pt x="504" y="1152"/>
                </a:moveTo>
                <a:lnTo>
                  <a:pt x="552" y="1152"/>
                </a:lnTo>
                <a:cubicBezTo>
                  <a:pt x="566" y="1152"/>
                  <a:pt x="576" y="1163"/>
                  <a:pt x="576" y="1176"/>
                </a:cubicBezTo>
                <a:cubicBezTo>
                  <a:pt x="576" y="1189"/>
                  <a:pt x="566" y="1200"/>
                  <a:pt x="552" y="1200"/>
                </a:cubicBezTo>
                <a:lnTo>
                  <a:pt x="504" y="1200"/>
                </a:lnTo>
                <a:cubicBezTo>
                  <a:pt x="491" y="1200"/>
                  <a:pt x="480" y="1189"/>
                  <a:pt x="480" y="1176"/>
                </a:cubicBezTo>
                <a:cubicBezTo>
                  <a:pt x="480" y="1163"/>
                  <a:pt x="491" y="1152"/>
                  <a:pt x="504" y="1152"/>
                </a:cubicBezTo>
                <a:close/>
                <a:moveTo>
                  <a:pt x="648" y="1152"/>
                </a:moveTo>
                <a:lnTo>
                  <a:pt x="696" y="1152"/>
                </a:lnTo>
                <a:cubicBezTo>
                  <a:pt x="710" y="1152"/>
                  <a:pt x="720" y="1163"/>
                  <a:pt x="720" y="1176"/>
                </a:cubicBezTo>
                <a:cubicBezTo>
                  <a:pt x="720" y="1189"/>
                  <a:pt x="710" y="1200"/>
                  <a:pt x="696" y="1200"/>
                </a:cubicBezTo>
                <a:lnTo>
                  <a:pt x="648" y="1200"/>
                </a:lnTo>
                <a:cubicBezTo>
                  <a:pt x="635" y="1200"/>
                  <a:pt x="624" y="1189"/>
                  <a:pt x="624" y="1176"/>
                </a:cubicBezTo>
                <a:cubicBezTo>
                  <a:pt x="624" y="1163"/>
                  <a:pt x="635" y="1152"/>
                  <a:pt x="648" y="1152"/>
                </a:cubicBezTo>
                <a:close/>
                <a:moveTo>
                  <a:pt x="792" y="1152"/>
                </a:moveTo>
                <a:lnTo>
                  <a:pt x="840" y="1152"/>
                </a:lnTo>
                <a:cubicBezTo>
                  <a:pt x="854" y="1152"/>
                  <a:pt x="864" y="1163"/>
                  <a:pt x="864" y="1176"/>
                </a:cubicBezTo>
                <a:cubicBezTo>
                  <a:pt x="864" y="1189"/>
                  <a:pt x="854" y="1200"/>
                  <a:pt x="840" y="1200"/>
                </a:cubicBezTo>
                <a:lnTo>
                  <a:pt x="792" y="1200"/>
                </a:lnTo>
                <a:cubicBezTo>
                  <a:pt x="779" y="1200"/>
                  <a:pt x="768" y="1189"/>
                  <a:pt x="768" y="1176"/>
                </a:cubicBezTo>
                <a:cubicBezTo>
                  <a:pt x="768" y="1163"/>
                  <a:pt x="779" y="1152"/>
                  <a:pt x="792" y="1152"/>
                </a:cubicBezTo>
                <a:close/>
                <a:moveTo>
                  <a:pt x="936" y="1152"/>
                </a:moveTo>
                <a:lnTo>
                  <a:pt x="984" y="1152"/>
                </a:lnTo>
                <a:cubicBezTo>
                  <a:pt x="998" y="1152"/>
                  <a:pt x="1008" y="1163"/>
                  <a:pt x="1008" y="1176"/>
                </a:cubicBezTo>
                <a:cubicBezTo>
                  <a:pt x="1008" y="1189"/>
                  <a:pt x="998" y="1200"/>
                  <a:pt x="984" y="1200"/>
                </a:cubicBezTo>
                <a:lnTo>
                  <a:pt x="936" y="1200"/>
                </a:lnTo>
                <a:cubicBezTo>
                  <a:pt x="923" y="1200"/>
                  <a:pt x="912" y="1189"/>
                  <a:pt x="912" y="1176"/>
                </a:cubicBezTo>
                <a:cubicBezTo>
                  <a:pt x="912" y="1163"/>
                  <a:pt x="923" y="1152"/>
                  <a:pt x="936" y="1152"/>
                </a:cubicBezTo>
                <a:close/>
                <a:moveTo>
                  <a:pt x="1080" y="1152"/>
                </a:moveTo>
                <a:lnTo>
                  <a:pt x="1128" y="1152"/>
                </a:lnTo>
                <a:cubicBezTo>
                  <a:pt x="1142" y="1152"/>
                  <a:pt x="1152" y="1163"/>
                  <a:pt x="1152" y="1176"/>
                </a:cubicBezTo>
                <a:cubicBezTo>
                  <a:pt x="1152" y="1189"/>
                  <a:pt x="1142" y="1200"/>
                  <a:pt x="1128" y="1200"/>
                </a:cubicBezTo>
                <a:lnTo>
                  <a:pt x="1080" y="1200"/>
                </a:lnTo>
                <a:cubicBezTo>
                  <a:pt x="1067" y="1200"/>
                  <a:pt x="1056" y="1189"/>
                  <a:pt x="1056" y="1176"/>
                </a:cubicBezTo>
                <a:cubicBezTo>
                  <a:pt x="1056" y="1163"/>
                  <a:pt x="1067" y="1152"/>
                  <a:pt x="1080" y="1152"/>
                </a:cubicBezTo>
                <a:close/>
                <a:moveTo>
                  <a:pt x="1224" y="1152"/>
                </a:moveTo>
                <a:lnTo>
                  <a:pt x="1272" y="1152"/>
                </a:lnTo>
                <a:cubicBezTo>
                  <a:pt x="1286" y="1152"/>
                  <a:pt x="1296" y="1163"/>
                  <a:pt x="1296" y="1176"/>
                </a:cubicBezTo>
                <a:cubicBezTo>
                  <a:pt x="1296" y="1189"/>
                  <a:pt x="1286" y="1200"/>
                  <a:pt x="1272" y="1200"/>
                </a:cubicBezTo>
                <a:lnTo>
                  <a:pt x="1224" y="1200"/>
                </a:lnTo>
                <a:cubicBezTo>
                  <a:pt x="1211" y="1200"/>
                  <a:pt x="1200" y="1189"/>
                  <a:pt x="1200" y="1176"/>
                </a:cubicBezTo>
                <a:cubicBezTo>
                  <a:pt x="1200" y="1163"/>
                  <a:pt x="1211" y="1152"/>
                  <a:pt x="1224" y="1152"/>
                </a:cubicBezTo>
                <a:close/>
                <a:moveTo>
                  <a:pt x="1368" y="1152"/>
                </a:moveTo>
                <a:lnTo>
                  <a:pt x="1416" y="1152"/>
                </a:lnTo>
                <a:cubicBezTo>
                  <a:pt x="1430" y="1152"/>
                  <a:pt x="1440" y="1163"/>
                  <a:pt x="1440" y="1176"/>
                </a:cubicBezTo>
                <a:cubicBezTo>
                  <a:pt x="1440" y="1189"/>
                  <a:pt x="1430" y="1200"/>
                  <a:pt x="1416" y="1200"/>
                </a:cubicBezTo>
                <a:lnTo>
                  <a:pt x="1368" y="1200"/>
                </a:lnTo>
                <a:cubicBezTo>
                  <a:pt x="1355" y="1200"/>
                  <a:pt x="1344" y="1189"/>
                  <a:pt x="1344" y="1176"/>
                </a:cubicBezTo>
                <a:cubicBezTo>
                  <a:pt x="1344" y="1163"/>
                  <a:pt x="1355" y="1152"/>
                  <a:pt x="1368" y="1152"/>
                </a:cubicBezTo>
                <a:close/>
                <a:moveTo>
                  <a:pt x="1512" y="1152"/>
                </a:moveTo>
                <a:lnTo>
                  <a:pt x="1560" y="1152"/>
                </a:lnTo>
                <a:cubicBezTo>
                  <a:pt x="1574" y="1152"/>
                  <a:pt x="1584" y="1163"/>
                  <a:pt x="1584" y="1176"/>
                </a:cubicBezTo>
                <a:cubicBezTo>
                  <a:pt x="1584" y="1189"/>
                  <a:pt x="1574" y="1200"/>
                  <a:pt x="1560" y="1200"/>
                </a:cubicBezTo>
                <a:lnTo>
                  <a:pt x="1512" y="1200"/>
                </a:lnTo>
                <a:cubicBezTo>
                  <a:pt x="1499" y="1200"/>
                  <a:pt x="1488" y="1189"/>
                  <a:pt x="1488" y="1176"/>
                </a:cubicBezTo>
                <a:cubicBezTo>
                  <a:pt x="1488" y="1163"/>
                  <a:pt x="1499" y="1152"/>
                  <a:pt x="1512" y="1152"/>
                </a:cubicBezTo>
                <a:close/>
                <a:moveTo>
                  <a:pt x="1656" y="1152"/>
                </a:moveTo>
                <a:lnTo>
                  <a:pt x="1704" y="1152"/>
                </a:lnTo>
                <a:cubicBezTo>
                  <a:pt x="1718" y="1152"/>
                  <a:pt x="1728" y="1163"/>
                  <a:pt x="1728" y="1176"/>
                </a:cubicBezTo>
                <a:cubicBezTo>
                  <a:pt x="1728" y="1189"/>
                  <a:pt x="1718" y="1200"/>
                  <a:pt x="1704" y="1200"/>
                </a:cubicBezTo>
                <a:lnTo>
                  <a:pt x="1656" y="1200"/>
                </a:lnTo>
                <a:cubicBezTo>
                  <a:pt x="1643" y="1200"/>
                  <a:pt x="1632" y="1189"/>
                  <a:pt x="1632" y="1176"/>
                </a:cubicBezTo>
                <a:cubicBezTo>
                  <a:pt x="1632" y="1163"/>
                  <a:pt x="1643" y="1152"/>
                  <a:pt x="1656" y="1152"/>
                </a:cubicBezTo>
                <a:close/>
                <a:moveTo>
                  <a:pt x="1800" y="1152"/>
                </a:moveTo>
                <a:lnTo>
                  <a:pt x="1848" y="1152"/>
                </a:lnTo>
                <a:cubicBezTo>
                  <a:pt x="1862" y="1152"/>
                  <a:pt x="1872" y="1163"/>
                  <a:pt x="1872" y="1176"/>
                </a:cubicBezTo>
                <a:cubicBezTo>
                  <a:pt x="1872" y="1189"/>
                  <a:pt x="1862" y="1200"/>
                  <a:pt x="1848" y="1200"/>
                </a:cubicBezTo>
                <a:lnTo>
                  <a:pt x="1800" y="1200"/>
                </a:lnTo>
                <a:cubicBezTo>
                  <a:pt x="1787" y="1200"/>
                  <a:pt x="1776" y="1189"/>
                  <a:pt x="1776" y="1176"/>
                </a:cubicBezTo>
                <a:cubicBezTo>
                  <a:pt x="1776" y="1163"/>
                  <a:pt x="1787" y="1152"/>
                  <a:pt x="1800" y="1152"/>
                </a:cubicBezTo>
                <a:close/>
                <a:moveTo>
                  <a:pt x="1944" y="1152"/>
                </a:moveTo>
                <a:lnTo>
                  <a:pt x="1992" y="1152"/>
                </a:lnTo>
                <a:cubicBezTo>
                  <a:pt x="2006" y="1152"/>
                  <a:pt x="2016" y="1163"/>
                  <a:pt x="2016" y="1176"/>
                </a:cubicBezTo>
                <a:cubicBezTo>
                  <a:pt x="2016" y="1189"/>
                  <a:pt x="2006" y="1200"/>
                  <a:pt x="1992" y="1200"/>
                </a:cubicBezTo>
                <a:lnTo>
                  <a:pt x="1944" y="1200"/>
                </a:lnTo>
                <a:cubicBezTo>
                  <a:pt x="1931" y="1200"/>
                  <a:pt x="1920" y="1189"/>
                  <a:pt x="1920" y="1176"/>
                </a:cubicBezTo>
                <a:cubicBezTo>
                  <a:pt x="1920" y="1163"/>
                  <a:pt x="1931" y="1152"/>
                  <a:pt x="1944" y="1152"/>
                </a:cubicBezTo>
                <a:close/>
                <a:moveTo>
                  <a:pt x="2088" y="1152"/>
                </a:moveTo>
                <a:lnTo>
                  <a:pt x="2136" y="1152"/>
                </a:lnTo>
                <a:cubicBezTo>
                  <a:pt x="2150" y="1152"/>
                  <a:pt x="2160" y="1163"/>
                  <a:pt x="2160" y="1176"/>
                </a:cubicBezTo>
                <a:cubicBezTo>
                  <a:pt x="2160" y="1189"/>
                  <a:pt x="2150" y="1200"/>
                  <a:pt x="2136" y="1200"/>
                </a:cubicBezTo>
                <a:lnTo>
                  <a:pt x="2088" y="1200"/>
                </a:lnTo>
                <a:cubicBezTo>
                  <a:pt x="2075" y="1200"/>
                  <a:pt x="2064" y="1189"/>
                  <a:pt x="2064" y="1176"/>
                </a:cubicBezTo>
                <a:cubicBezTo>
                  <a:pt x="2064" y="1163"/>
                  <a:pt x="2075" y="1152"/>
                  <a:pt x="2088" y="1152"/>
                </a:cubicBezTo>
                <a:close/>
                <a:moveTo>
                  <a:pt x="2232" y="1152"/>
                </a:moveTo>
                <a:lnTo>
                  <a:pt x="2280" y="1152"/>
                </a:lnTo>
                <a:cubicBezTo>
                  <a:pt x="2294" y="1152"/>
                  <a:pt x="2304" y="1163"/>
                  <a:pt x="2304" y="1176"/>
                </a:cubicBezTo>
                <a:cubicBezTo>
                  <a:pt x="2304" y="1189"/>
                  <a:pt x="2294" y="1200"/>
                  <a:pt x="2280" y="1200"/>
                </a:cubicBezTo>
                <a:lnTo>
                  <a:pt x="2232" y="1200"/>
                </a:lnTo>
                <a:cubicBezTo>
                  <a:pt x="2219" y="1200"/>
                  <a:pt x="2208" y="1189"/>
                  <a:pt x="2208" y="1176"/>
                </a:cubicBezTo>
                <a:cubicBezTo>
                  <a:pt x="2208" y="1163"/>
                  <a:pt x="2219" y="1152"/>
                  <a:pt x="2232" y="1152"/>
                </a:cubicBezTo>
                <a:close/>
                <a:moveTo>
                  <a:pt x="2376" y="1152"/>
                </a:moveTo>
                <a:lnTo>
                  <a:pt x="2424" y="1152"/>
                </a:lnTo>
                <a:cubicBezTo>
                  <a:pt x="2438" y="1152"/>
                  <a:pt x="2448" y="1163"/>
                  <a:pt x="2448" y="1176"/>
                </a:cubicBezTo>
                <a:cubicBezTo>
                  <a:pt x="2448" y="1189"/>
                  <a:pt x="2438" y="1200"/>
                  <a:pt x="2424" y="1200"/>
                </a:cubicBezTo>
                <a:lnTo>
                  <a:pt x="2376" y="1200"/>
                </a:lnTo>
                <a:cubicBezTo>
                  <a:pt x="2363" y="1200"/>
                  <a:pt x="2352" y="1189"/>
                  <a:pt x="2352" y="1176"/>
                </a:cubicBezTo>
                <a:cubicBezTo>
                  <a:pt x="2352" y="1163"/>
                  <a:pt x="2363" y="1152"/>
                  <a:pt x="2376" y="1152"/>
                </a:cubicBezTo>
                <a:close/>
                <a:moveTo>
                  <a:pt x="2520" y="1152"/>
                </a:moveTo>
                <a:lnTo>
                  <a:pt x="2568" y="1152"/>
                </a:lnTo>
                <a:cubicBezTo>
                  <a:pt x="2582" y="1152"/>
                  <a:pt x="2592" y="1163"/>
                  <a:pt x="2592" y="1176"/>
                </a:cubicBezTo>
                <a:cubicBezTo>
                  <a:pt x="2592" y="1189"/>
                  <a:pt x="2582" y="1200"/>
                  <a:pt x="2568" y="1200"/>
                </a:cubicBezTo>
                <a:lnTo>
                  <a:pt x="2520" y="1200"/>
                </a:lnTo>
                <a:cubicBezTo>
                  <a:pt x="2507" y="1200"/>
                  <a:pt x="2496" y="1189"/>
                  <a:pt x="2496" y="1176"/>
                </a:cubicBezTo>
                <a:cubicBezTo>
                  <a:pt x="2496" y="1163"/>
                  <a:pt x="2507" y="1152"/>
                  <a:pt x="2520" y="1152"/>
                </a:cubicBezTo>
                <a:close/>
                <a:moveTo>
                  <a:pt x="2664" y="1152"/>
                </a:moveTo>
                <a:lnTo>
                  <a:pt x="2712" y="1152"/>
                </a:lnTo>
                <a:cubicBezTo>
                  <a:pt x="2726" y="1152"/>
                  <a:pt x="2736" y="1163"/>
                  <a:pt x="2736" y="1176"/>
                </a:cubicBezTo>
                <a:cubicBezTo>
                  <a:pt x="2736" y="1189"/>
                  <a:pt x="2726" y="1200"/>
                  <a:pt x="2712" y="1200"/>
                </a:cubicBezTo>
                <a:lnTo>
                  <a:pt x="2664" y="1200"/>
                </a:lnTo>
                <a:cubicBezTo>
                  <a:pt x="2651" y="1200"/>
                  <a:pt x="2640" y="1189"/>
                  <a:pt x="2640" y="1176"/>
                </a:cubicBezTo>
                <a:cubicBezTo>
                  <a:pt x="2640" y="1163"/>
                  <a:pt x="2651" y="1152"/>
                  <a:pt x="2664" y="1152"/>
                </a:cubicBezTo>
                <a:close/>
                <a:moveTo>
                  <a:pt x="2808" y="1152"/>
                </a:moveTo>
                <a:lnTo>
                  <a:pt x="2856" y="1152"/>
                </a:lnTo>
                <a:cubicBezTo>
                  <a:pt x="2870" y="1152"/>
                  <a:pt x="2880" y="1163"/>
                  <a:pt x="2880" y="1176"/>
                </a:cubicBezTo>
                <a:cubicBezTo>
                  <a:pt x="2880" y="1189"/>
                  <a:pt x="2870" y="1200"/>
                  <a:pt x="2856" y="1200"/>
                </a:cubicBezTo>
                <a:lnTo>
                  <a:pt x="2808" y="1200"/>
                </a:lnTo>
                <a:cubicBezTo>
                  <a:pt x="2795" y="1200"/>
                  <a:pt x="2784" y="1189"/>
                  <a:pt x="2784" y="1176"/>
                </a:cubicBezTo>
                <a:cubicBezTo>
                  <a:pt x="2784" y="1163"/>
                  <a:pt x="2795" y="1152"/>
                  <a:pt x="2808" y="1152"/>
                </a:cubicBezTo>
                <a:close/>
                <a:moveTo>
                  <a:pt x="2952" y="1152"/>
                </a:moveTo>
                <a:lnTo>
                  <a:pt x="3000" y="1152"/>
                </a:lnTo>
                <a:cubicBezTo>
                  <a:pt x="3014" y="1152"/>
                  <a:pt x="3024" y="1163"/>
                  <a:pt x="3024" y="1176"/>
                </a:cubicBezTo>
                <a:cubicBezTo>
                  <a:pt x="3024" y="1189"/>
                  <a:pt x="3014" y="1200"/>
                  <a:pt x="3000" y="1200"/>
                </a:cubicBezTo>
                <a:lnTo>
                  <a:pt x="2952" y="1200"/>
                </a:lnTo>
                <a:cubicBezTo>
                  <a:pt x="2939" y="1200"/>
                  <a:pt x="2928" y="1189"/>
                  <a:pt x="2928" y="1176"/>
                </a:cubicBezTo>
                <a:cubicBezTo>
                  <a:pt x="2928" y="1163"/>
                  <a:pt x="2939" y="1152"/>
                  <a:pt x="2952" y="1152"/>
                </a:cubicBezTo>
                <a:close/>
                <a:moveTo>
                  <a:pt x="3096" y="1152"/>
                </a:moveTo>
                <a:lnTo>
                  <a:pt x="3144" y="1152"/>
                </a:lnTo>
                <a:cubicBezTo>
                  <a:pt x="3158" y="1152"/>
                  <a:pt x="3168" y="1163"/>
                  <a:pt x="3168" y="1176"/>
                </a:cubicBezTo>
                <a:cubicBezTo>
                  <a:pt x="3168" y="1189"/>
                  <a:pt x="3158" y="1200"/>
                  <a:pt x="3144" y="1200"/>
                </a:cubicBezTo>
                <a:lnTo>
                  <a:pt x="3096" y="1200"/>
                </a:lnTo>
                <a:cubicBezTo>
                  <a:pt x="3083" y="1200"/>
                  <a:pt x="3072" y="1189"/>
                  <a:pt x="3072" y="1176"/>
                </a:cubicBezTo>
                <a:cubicBezTo>
                  <a:pt x="3072" y="1163"/>
                  <a:pt x="3083" y="1152"/>
                  <a:pt x="3096" y="1152"/>
                </a:cubicBezTo>
                <a:close/>
                <a:moveTo>
                  <a:pt x="3240" y="1152"/>
                </a:moveTo>
                <a:lnTo>
                  <a:pt x="3288" y="1152"/>
                </a:lnTo>
                <a:cubicBezTo>
                  <a:pt x="3302" y="1152"/>
                  <a:pt x="3312" y="1163"/>
                  <a:pt x="3312" y="1176"/>
                </a:cubicBezTo>
                <a:cubicBezTo>
                  <a:pt x="3312" y="1189"/>
                  <a:pt x="3302" y="1200"/>
                  <a:pt x="3288" y="1200"/>
                </a:cubicBezTo>
                <a:lnTo>
                  <a:pt x="3240" y="1200"/>
                </a:lnTo>
                <a:cubicBezTo>
                  <a:pt x="3227" y="1200"/>
                  <a:pt x="3216" y="1189"/>
                  <a:pt x="3216" y="1176"/>
                </a:cubicBezTo>
                <a:cubicBezTo>
                  <a:pt x="3216" y="1163"/>
                  <a:pt x="3227" y="1152"/>
                  <a:pt x="3240" y="1152"/>
                </a:cubicBezTo>
                <a:close/>
                <a:moveTo>
                  <a:pt x="3384" y="1152"/>
                </a:moveTo>
                <a:lnTo>
                  <a:pt x="3432" y="1152"/>
                </a:lnTo>
                <a:cubicBezTo>
                  <a:pt x="3446" y="1152"/>
                  <a:pt x="3456" y="1163"/>
                  <a:pt x="3456" y="1176"/>
                </a:cubicBezTo>
                <a:cubicBezTo>
                  <a:pt x="3456" y="1189"/>
                  <a:pt x="3446" y="1200"/>
                  <a:pt x="3432" y="1200"/>
                </a:cubicBezTo>
                <a:lnTo>
                  <a:pt x="3384" y="1200"/>
                </a:lnTo>
                <a:cubicBezTo>
                  <a:pt x="3371" y="1200"/>
                  <a:pt x="3360" y="1189"/>
                  <a:pt x="3360" y="1176"/>
                </a:cubicBezTo>
                <a:cubicBezTo>
                  <a:pt x="3360" y="1163"/>
                  <a:pt x="3371" y="1152"/>
                  <a:pt x="3384" y="1152"/>
                </a:cubicBezTo>
                <a:close/>
                <a:moveTo>
                  <a:pt x="3528" y="1152"/>
                </a:moveTo>
                <a:lnTo>
                  <a:pt x="3576" y="1152"/>
                </a:lnTo>
                <a:cubicBezTo>
                  <a:pt x="3590" y="1152"/>
                  <a:pt x="3600" y="1163"/>
                  <a:pt x="3600" y="1176"/>
                </a:cubicBezTo>
                <a:cubicBezTo>
                  <a:pt x="3600" y="1189"/>
                  <a:pt x="3590" y="1200"/>
                  <a:pt x="3576" y="1200"/>
                </a:cubicBezTo>
                <a:lnTo>
                  <a:pt x="3528" y="1200"/>
                </a:lnTo>
                <a:cubicBezTo>
                  <a:pt x="3515" y="1200"/>
                  <a:pt x="3504" y="1189"/>
                  <a:pt x="3504" y="1176"/>
                </a:cubicBezTo>
                <a:cubicBezTo>
                  <a:pt x="3504" y="1163"/>
                  <a:pt x="3515" y="1152"/>
                  <a:pt x="3528" y="1152"/>
                </a:cubicBezTo>
                <a:close/>
                <a:moveTo>
                  <a:pt x="3672" y="1152"/>
                </a:moveTo>
                <a:lnTo>
                  <a:pt x="3720" y="1152"/>
                </a:lnTo>
                <a:cubicBezTo>
                  <a:pt x="3734" y="1152"/>
                  <a:pt x="3744" y="1163"/>
                  <a:pt x="3744" y="1176"/>
                </a:cubicBezTo>
                <a:cubicBezTo>
                  <a:pt x="3744" y="1189"/>
                  <a:pt x="3734" y="1200"/>
                  <a:pt x="3720" y="1200"/>
                </a:cubicBezTo>
                <a:lnTo>
                  <a:pt x="3672" y="1200"/>
                </a:lnTo>
                <a:cubicBezTo>
                  <a:pt x="3659" y="1200"/>
                  <a:pt x="3648" y="1189"/>
                  <a:pt x="3648" y="1176"/>
                </a:cubicBezTo>
                <a:cubicBezTo>
                  <a:pt x="3648" y="1163"/>
                  <a:pt x="3659" y="1152"/>
                  <a:pt x="3672" y="1152"/>
                </a:cubicBezTo>
                <a:close/>
                <a:moveTo>
                  <a:pt x="3816" y="1152"/>
                </a:moveTo>
                <a:lnTo>
                  <a:pt x="3864" y="1152"/>
                </a:lnTo>
                <a:cubicBezTo>
                  <a:pt x="3878" y="1152"/>
                  <a:pt x="3888" y="1163"/>
                  <a:pt x="3888" y="1176"/>
                </a:cubicBezTo>
                <a:cubicBezTo>
                  <a:pt x="3888" y="1189"/>
                  <a:pt x="3878" y="1200"/>
                  <a:pt x="3864" y="1200"/>
                </a:cubicBezTo>
                <a:lnTo>
                  <a:pt x="3816" y="1200"/>
                </a:lnTo>
                <a:cubicBezTo>
                  <a:pt x="3803" y="1200"/>
                  <a:pt x="3792" y="1189"/>
                  <a:pt x="3792" y="1176"/>
                </a:cubicBezTo>
                <a:cubicBezTo>
                  <a:pt x="3792" y="1163"/>
                  <a:pt x="3803" y="1152"/>
                  <a:pt x="3816" y="1152"/>
                </a:cubicBezTo>
                <a:close/>
                <a:moveTo>
                  <a:pt x="3960" y="1152"/>
                </a:moveTo>
                <a:lnTo>
                  <a:pt x="4008" y="1152"/>
                </a:lnTo>
                <a:cubicBezTo>
                  <a:pt x="4022" y="1152"/>
                  <a:pt x="4032" y="1163"/>
                  <a:pt x="4032" y="1176"/>
                </a:cubicBezTo>
                <a:cubicBezTo>
                  <a:pt x="4032" y="1189"/>
                  <a:pt x="4022" y="1200"/>
                  <a:pt x="4008" y="1200"/>
                </a:cubicBezTo>
                <a:lnTo>
                  <a:pt x="3960" y="1200"/>
                </a:lnTo>
                <a:cubicBezTo>
                  <a:pt x="3947" y="1200"/>
                  <a:pt x="3936" y="1189"/>
                  <a:pt x="3936" y="1176"/>
                </a:cubicBezTo>
                <a:cubicBezTo>
                  <a:pt x="3936" y="1163"/>
                  <a:pt x="3947" y="1152"/>
                  <a:pt x="3960" y="1152"/>
                </a:cubicBezTo>
                <a:close/>
                <a:moveTo>
                  <a:pt x="4104" y="1152"/>
                </a:moveTo>
                <a:lnTo>
                  <a:pt x="4152" y="1152"/>
                </a:lnTo>
                <a:cubicBezTo>
                  <a:pt x="4166" y="1152"/>
                  <a:pt x="4176" y="1163"/>
                  <a:pt x="4176" y="1176"/>
                </a:cubicBezTo>
                <a:cubicBezTo>
                  <a:pt x="4176" y="1189"/>
                  <a:pt x="4166" y="1200"/>
                  <a:pt x="4152" y="1200"/>
                </a:cubicBezTo>
                <a:lnTo>
                  <a:pt x="4104" y="1200"/>
                </a:lnTo>
                <a:cubicBezTo>
                  <a:pt x="4091" y="1200"/>
                  <a:pt x="4080" y="1189"/>
                  <a:pt x="4080" y="1176"/>
                </a:cubicBezTo>
                <a:cubicBezTo>
                  <a:pt x="4080" y="1163"/>
                  <a:pt x="4091" y="1152"/>
                  <a:pt x="4104" y="1152"/>
                </a:cubicBezTo>
                <a:close/>
                <a:moveTo>
                  <a:pt x="4248" y="1152"/>
                </a:moveTo>
                <a:lnTo>
                  <a:pt x="4296" y="1152"/>
                </a:lnTo>
                <a:cubicBezTo>
                  <a:pt x="4310" y="1152"/>
                  <a:pt x="4320" y="1163"/>
                  <a:pt x="4320" y="1176"/>
                </a:cubicBezTo>
                <a:cubicBezTo>
                  <a:pt x="4320" y="1189"/>
                  <a:pt x="4310" y="1200"/>
                  <a:pt x="4296" y="1200"/>
                </a:cubicBezTo>
                <a:lnTo>
                  <a:pt x="4248" y="1200"/>
                </a:lnTo>
                <a:cubicBezTo>
                  <a:pt x="4235" y="1200"/>
                  <a:pt x="4224" y="1189"/>
                  <a:pt x="4224" y="1176"/>
                </a:cubicBezTo>
                <a:cubicBezTo>
                  <a:pt x="4224" y="1163"/>
                  <a:pt x="4235" y="1152"/>
                  <a:pt x="4248" y="1152"/>
                </a:cubicBezTo>
                <a:close/>
                <a:moveTo>
                  <a:pt x="4392" y="1152"/>
                </a:moveTo>
                <a:lnTo>
                  <a:pt x="4440" y="1152"/>
                </a:lnTo>
                <a:cubicBezTo>
                  <a:pt x="4454" y="1152"/>
                  <a:pt x="4464" y="1163"/>
                  <a:pt x="4464" y="1176"/>
                </a:cubicBezTo>
                <a:cubicBezTo>
                  <a:pt x="4464" y="1189"/>
                  <a:pt x="4454" y="1200"/>
                  <a:pt x="4440" y="1200"/>
                </a:cubicBezTo>
                <a:lnTo>
                  <a:pt x="4392" y="1200"/>
                </a:lnTo>
                <a:cubicBezTo>
                  <a:pt x="4379" y="1200"/>
                  <a:pt x="4368" y="1189"/>
                  <a:pt x="4368" y="1176"/>
                </a:cubicBezTo>
                <a:cubicBezTo>
                  <a:pt x="4368" y="1163"/>
                  <a:pt x="4379" y="1152"/>
                  <a:pt x="4392" y="1152"/>
                </a:cubicBezTo>
                <a:close/>
                <a:moveTo>
                  <a:pt x="4536" y="1152"/>
                </a:moveTo>
                <a:lnTo>
                  <a:pt x="4584" y="1152"/>
                </a:lnTo>
                <a:cubicBezTo>
                  <a:pt x="4598" y="1152"/>
                  <a:pt x="4608" y="1163"/>
                  <a:pt x="4608" y="1176"/>
                </a:cubicBezTo>
                <a:cubicBezTo>
                  <a:pt x="4608" y="1189"/>
                  <a:pt x="4598" y="1200"/>
                  <a:pt x="4584" y="1200"/>
                </a:cubicBezTo>
                <a:lnTo>
                  <a:pt x="4536" y="1200"/>
                </a:lnTo>
                <a:cubicBezTo>
                  <a:pt x="4523" y="1200"/>
                  <a:pt x="4512" y="1189"/>
                  <a:pt x="4512" y="1176"/>
                </a:cubicBezTo>
                <a:cubicBezTo>
                  <a:pt x="4512" y="1163"/>
                  <a:pt x="4523" y="1152"/>
                  <a:pt x="4536" y="1152"/>
                </a:cubicBezTo>
                <a:close/>
                <a:moveTo>
                  <a:pt x="4680" y="1152"/>
                </a:moveTo>
                <a:lnTo>
                  <a:pt x="4728" y="1152"/>
                </a:lnTo>
                <a:cubicBezTo>
                  <a:pt x="4742" y="1152"/>
                  <a:pt x="4752" y="1163"/>
                  <a:pt x="4752" y="1176"/>
                </a:cubicBezTo>
                <a:cubicBezTo>
                  <a:pt x="4752" y="1189"/>
                  <a:pt x="4742" y="1200"/>
                  <a:pt x="4728" y="1200"/>
                </a:cubicBezTo>
                <a:lnTo>
                  <a:pt x="4680" y="1200"/>
                </a:lnTo>
                <a:cubicBezTo>
                  <a:pt x="4667" y="1200"/>
                  <a:pt x="4656" y="1189"/>
                  <a:pt x="4656" y="1176"/>
                </a:cubicBezTo>
                <a:cubicBezTo>
                  <a:pt x="4656" y="1163"/>
                  <a:pt x="4667" y="1152"/>
                  <a:pt x="4680" y="1152"/>
                </a:cubicBezTo>
                <a:close/>
                <a:moveTo>
                  <a:pt x="4824" y="1152"/>
                </a:moveTo>
                <a:lnTo>
                  <a:pt x="4872" y="1152"/>
                </a:lnTo>
                <a:cubicBezTo>
                  <a:pt x="4886" y="1152"/>
                  <a:pt x="4896" y="1163"/>
                  <a:pt x="4896" y="1176"/>
                </a:cubicBezTo>
                <a:cubicBezTo>
                  <a:pt x="4896" y="1189"/>
                  <a:pt x="4886" y="1200"/>
                  <a:pt x="4872" y="1200"/>
                </a:cubicBezTo>
                <a:lnTo>
                  <a:pt x="4824" y="1200"/>
                </a:lnTo>
                <a:cubicBezTo>
                  <a:pt x="4811" y="1200"/>
                  <a:pt x="4800" y="1189"/>
                  <a:pt x="4800" y="1176"/>
                </a:cubicBezTo>
                <a:cubicBezTo>
                  <a:pt x="4800" y="1163"/>
                  <a:pt x="4811" y="1152"/>
                  <a:pt x="4824" y="1152"/>
                </a:cubicBezTo>
                <a:close/>
                <a:moveTo>
                  <a:pt x="4968" y="1152"/>
                </a:moveTo>
                <a:lnTo>
                  <a:pt x="5016" y="1152"/>
                </a:lnTo>
                <a:cubicBezTo>
                  <a:pt x="5030" y="1152"/>
                  <a:pt x="5040" y="1163"/>
                  <a:pt x="5040" y="1176"/>
                </a:cubicBezTo>
                <a:cubicBezTo>
                  <a:pt x="5040" y="1189"/>
                  <a:pt x="5030" y="1200"/>
                  <a:pt x="5016" y="1200"/>
                </a:cubicBezTo>
                <a:lnTo>
                  <a:pt x="4968" y="1200"/>
                </a:lnTo>
                <a:cubicBezTo>
                  <a:pt x="4955" y="1200"/>
                  <a:pt x="4944" y="1189"/>
                  <a:pt x="4944" y="1176"/>
                </a:cubicBezTo>
                <a:cubicBezTo>
                  <a:pt x="4944" y="1163"/>
                  <a:pt x="4955" y="1152"/>
                  <a:pt x="4968" y="1152"/>
                </a:cubicBezTo>
                <a:close/>
                <a:moveTo>
                  <a:pt x="5112" y="1152"/>
                </a:moveTo>
                <a:lnTo>
                  <a:pt x="5160" y="1152"/>
                </a:lnTo>
                <a:cubicBezTo>
                  <a:pt x="5174" y="1152"/>
                  <a:pt x="5184" y="1163"/>
                  <a:pt x="5184" y="1176"/>
                </a:cubicBezTo>
                <a:cubicBezTo>
                  <a:pt x="5184" y="1189"/>
                  <a:pt x="5174" y="1200"/>
                  <a:pt x="5160" y="1200"/>
                </a:cubicBezTo>
                <a:lnTo>
                  <a:pt x="5112" y="1200"/>
                </a:lnTo>
                <a:cubicBezTo>
                  <a:pt x="5099" y="1200"/>
                  <a:pt x="5088" y="1189"/>
                  <a:pt x="5088" y="1176"/>
                </a:cubicBezTo>
                <a:cubicBezTo>
                  <a:pt x="5088" y="1163"/>
                  <a:pt x="5099" y="1152"/>
                  <a:pt x="5112" y="1152"/>
                </a:cubicBezTo>
                <a:close/>
                <a:moveTo>
                  <a:pt x="5256" y="1152"/>
                </a:moveTo>
                <a:lnTo>
                  <a:pt x="5304" y="1152"/>
                </a:lnTo>
                <a:cubicBezTo>
                  <a:pt x="5318" y="1152"/>
                  <a:pt x="5328" y="1163"/>
                  <a:pt x="5328" y="1176"/>
                </a:cubicBezTo>
                <a:cubicBezTo>
                  <a:pt x="5328" y="1189"/>
                  <a:pt x="5318" y="1200"/>
                  <a:pt x="5304" y="1200"/>
                </a:cubicBezTo>
                <a:lnTo>
                  <a:pt x="5256" y="1200"/>
                </a:lnTo>
                <a:cubicBezTo>
                  <a:pt x="5243" y="1200"/>
                  <a:pt x="5232" y="1189"/>
                  <a:pt x="5232" y="1176"/>
                </a:cubicBezTo>
                <a:cubicBezTo>
                  <a:pt x="5232" y="1163"/>
                  <a:pt x="5243" y="1152"/>
                  <a:pt x="5256" y="1152"/>
                </a:cubicBezTo>
                <a:close/>
                <a:moveTo>
                  <a:pt x="5400" y="1152"/>
                </a:moveTo>
                <a:lnTo>
                  <a:pt x="5448" y="1152"/>
                </a:lnTo>
                <a:cubicBezTo>
                  <a:pt x="5462" y="1152"/>
                  <a:pt x="5472" y="1163"/>
                  <a:pt x="5472" y="1176"/>
                </a:cubicBezTo>
                <a:cubicBezTo>
                  <a:pt x="5472" y="1189"/>
                  <a:pt x="5462" y="1200"/>
                  <a:pt x="5448" y="1200"/>
                </a:cubicBezTo>
                <a:lnTo>
                  <a:pt x="5400" y="1200"/>
                </a:lnTo>
                <a:cubicBezTo>
                  <a:pt x="5387" y="1200"/>
                  <a:pt x="5376" y="1189"/>
                  <a:pt x="5376" y="1176"/>
                </a:cubicBezTo>
                <a:cubicBezTo>
                  <a:pt x="5376" y="1163"/>
                  <a:pt x="5387" y="1152"/>
                  <a:pt x="5400" y="1152"/>
                </a:cubicBezTo>
                <a:close/>
                <a:moveTo>
                  <a:pt x="5544" y="1152"/>
                </a:moveTo>
                <a:lnTo>
                  <a:pt x="5592" y="1152"/>
                </a:lnTo>
                <a:cubicBezTo>
                  <a:pt x="5606" y="1152"/>
                  <a:pt x="5616" y="1163"/>
                  <a:pt x="5616" y="1176"/>
                </a:cubicBezTo>
                <a:cubicBezTo>
                  <a:pt x="5616" y="1189"/>
                  <a:pt x="5606" y="1200"/>
                  <a:pt x="5592" y="1200"/>
                </a:cubicBezTo>
                <a:lnTo>
                  <a:pt x="5544" y="1200"/>
                </a:lnTo>
                <a:cubicBezTo>
                  <a:pt x="5531" y="1200"/>
                  <a:pt x="5520" y="1189"/>
                  <a:pt x="5520" y="1176"/>
                </a:cubicBezTo>
                <a:cubicBezTo>
                  <a:pt x="5520" y="1163"/>
                  <a:pt x="5531" y="1152"/>
                  <a:pt x="5544" y="1152"/>
                </a:cubicBezTo>
                <a:close/>
                <a:moveTo>
                  <a:pt x="5688" y="1152"/>
                </a:moveTo>
                <a:lnTo>
                  <a:pt x="5736" y="1152"/>
                </a:lnTo>
                <a:cubicBezTo>
                  <a:pt x="5750" y="1152"/>
                  <a:pt x="5760" y="1163"/>
                  <a:pt x="5760" y="1176"/>
                </a:cubicBezTo>
                <a:cubicBezTo>
                  <a:pt x="5760" y="1189"/>
                  <a:pt x="5750" y="1200"/>
                  <a:pt x="5736" y="1200"/>
                </a:cubicBezTo>
                <a:lnTo>
                  <a:pt x="5688" y="1200"/>
                </a:lnTo>
                <a:cubicBezTo>
                  <a:pt x="5675" y="1200"/>
                  <a:pt x="5664" y="1189"/>
                  <a:pt x="5664" y="1176"/>
                </a:cubicBezTo>
                <a:cubicBezTo>
                  <a:pt x="5664" y="1163"/>
                  <a:pt x="5675" y="1152"/>
                  <a:pt x="5688" y="1152"/>
                </a:cubicBezTo>
                <a:close/>
                <a:moveTo>
                  <a:pt x="5832" y="1152"/>
                </a:moveTo>
                <a:lnTo>
                  <a:pt x="5880" y="1152"/>
                </a:lnTo>
                <a:cubicBezTo>
                  <a:pt x="5894" y="1152"/>
                  <a:pt x="5904" y="1163"/>
                  <a:pt x="5904" y="1176"/>
                </a:cubicBezTo>
                <a:cubicBezTo>
                  <a:pt x="5904" y="1189"/>
                  <a:pt x="5894" y="1200"/>
                  <a:pt x="5880" y="1200"/>
                </a:cubicBezTo>
                <a:lnTo>
                  <a:pt x="5832" y="1200"/>
                </a:lnTo>
                <a:cubicBezTo>
                  <a:pt x="5819" y="1200"/>
                  <a:pt x="5808" y="1189"/>
                  <a:pt x="5808" y="1176"/>
                </a:cubicBezTo>
                <a:cubicBezTo>
                  <a:pt x="5808" y="1163"/>
                  <a:pt x="5819" y="1152"/>
                  <a:pt x="5832" y="1152"/>
                </a:cubicBezTo>
                <a:close/>
                <a:moveTo>
                  <a:pt x="5976" y="1152"/>
                </a:moveTo>
                <a:lnTo>
                  <a:pt x="6024" y="1152"/>
                </a:lnTo>
                <a:cubicBezTo>
                  <a:pt x="6038" y="1152"/>
                  <a:pt x="6048" y="1163"/>
                  <a:pt x="6048" y="1176"/>
                </a:cubicBezTo>
                <a:cubicBezTo>
                  <a:pt x="6048" y="1189"/>
                  <a:pt x="6038" y="1200"/>
                  <a:pt x="6024" y="1200"/>
                </a:cubicBezTo>
                <a:lnTo>
                  <a:pt x="5976" y="1200"/>
                </a:lnTo>
                <a:cubicBezTo>
                  <a:pt x="5963" y="1200"/>
                  <a:pt x="5952" y="1189"/>
                  <a:pt x="5952" y="1176"/>
                </a:cubicBezTo>
                <a:cubicBezTo>
                  <a:pt x="5952" y="1163"/>
                  <a:pt x="5963" y="1152"/>
                  <a:pt x="5976" y="1152"/>
                </a:cubicBezTo>
                <a:close/>
                <a:moveTo>
                  <a:pt x="6120" y="1152"/>
                </a:moveTo>
                <a:lnTo>
                  <a:pt x="6168" y="1152"/>
                </a:lnTo>
                <a:cubicBezTo>
                  <a:pt x="6182" y="1152"/>
                  <a:pt x="6192" y="1163"/>
                  <a:pt x="6192" y="1176"/>
                </a:cubicBezTo>
                <a:cubicBezTo>
                  <a:pt x="6192" y="1189"/>
                  <a:pt x="6182" y="1200"/>
                  <a:pt x="6168" y="1200"/>
                </a:cubicBezTo>
                <a:lnTo>
                  <a:pt x="6120" y="1200"/>
                </a:lnTo>
                <a:cubicBezTo>
                  <a:pt x="6107" y="1200"/>
                  <a:pt x="6096" y="1189"/>
                  <a:pt x="6096" y="1176"/>
                </a:cubicBezTo>
                <a:cubicBezTo>
                  <a:pt x="6096" y="1163"/>
                  <a:pt x="6107" y="1152"/>
                  <a:pt x="6120" y="1152"/>
                </a:cubicBezTo>
                <a:close/>
                <a:moveTo>
                  <a:pt x="6264" y="1152"/>
                </a:moveTo>
                <a:lnTo>
                  <a:pt x="6312" y="1152"/>
                </a:lnTo>
                <a:cubicBezTo>
                  <a:pt x="6326" y="1152"/>
                  <a:pt x="6336" y="1163"/>
                  <a:pt x="6336" y="1176"/>
                </a:cubicBezTo>
                <a:cubicBezTo>
                  <a:pt x="6336" y="1189"/>
                  <a:pt x="6326" y="1200"/>
                  <a:pt x="6312" y="1200"/>
                </a:cubicBezTo>
                <a:lnTo>
                  <a:pt x="6264" y="1200"/>
                </a:lnTo>
                <a:cubicBezTo>
                  <a:pt x="6251" y="1200"/>
                  <a:pt x="6240" y="1189"/>
                  <a:pt x="6240" y="1176"/>
                </a:cubicBezTo>
                <a:cubicBezTo>
                  <a:pt x="6240" y="1163"/>
                  <a:pt x="6251" y="1152"/>
                  <a:pt x="6264" y="1152"/>
                </a:cubicBezTo>
                <a:close/>
                <a:moveTo>
                  <a:pt x="6408" y="1152"/>
                </a:moveTo>
                <a:lnTo>
                  <a:pt x="6456" y="1152"/>
                </a:lnTo>
                <a:cubicBezTo>
                  <a:pt x="6470" y="1152"/>
                  <a:pt x="6480" y="1163"/>
                  <a:pt x="6480" y="1176"/>
                </a:cubicBezTo>
                <a:cubicBezTo>
                  <a:pt x="6480" y="1189"/>
                  <a:pt x="6470" y="1200"/>
                  <a:pt x="6456" y="1200"/>
                </a:cubicBezTo>
                <a:lnTo>
                  <a:pt x="6408" y="1200"/>
                </a:lnTo>
                <a:cubicBezTo>
                  <a:pt x="6395" y="1200"/>
                  <a:pt x="6384" y="1189"/>
                  <a:pt x="6384" y="1176"/>
                </a:cubicBezTo>
                <a:cubicBezTo>
                  <a:pt x="6384" y="1163"/>
                  <a:pt x="6395" y="1152"/>
                  <a:pt x="6408" y="1152"/>
                </a:cubicBezTo>
                <a:close/>
                <a:moveTo>
                  <a:pt x="6552" y="1152"/>
                </a:moveTo>
                <a:lnTo>
                  <a:pt x="6600" y="1152"/>
                </a:lnTo>
                <a:cubicBezTo>
                  <a:pt x="6614" y="1152"/>
                  <a:pt x="6624" y="1163"/>
                  <a:pt x="6624" y="1176"/>
                </a:cubicBezTo>
                <a:cubicBezTo>
                  <a:pt x="6624" y="1189"/>
                  <a:pt x="6614" y="1200"/>
                  <a:pt x="6600" y="1200"/>
                </a:cubicBezTo>
                <a:lnTo>
                  <a:pt x="6552" y="1200"/>
                </a:lnTo>
                <a:cubicBezTo>
                  <a:pt x="6539" y="1200"/>
                  <a:pt x="6528" y="1189"/>
                  <a:pt x="6528" y="1176"/>
                </a:cubicBezTo>
                <a:cubicBezTo>
                  <a:pt x="6528" y="1163"/>
                  <a:pt x="6539" y="1152"/>
                  <a:pt x="6552" y="1152"/>
                </a:cubicBezTo>
                <a:close/>
                <a:moveTo>
                  <a:pt x="6696" y="1152"/>
                </a:moveTo>
                <a:lnTo>
                  <a:pt x="6744" y="1152"/>
                </a:lnTo>
                <a:cubicBezTo>
                  <a:pt x="6758" y="1152"/>
                  <a:pt x="6768" y="1163"/>
                  <a:pt x="6768" y="1176"/>
                </a:cubicBezTo>
                <a:cubicBezTo>
                  <a:pt x="6768" y="1189"/>
                  <a:pt x="6758" y="1200"/>
                  <a:pt x="6744" y="1200"/>
                </a:cubicBezTo>
                <a:lnTo>
                  <a:pt x="6696" y="1200"/>
                </a:lnTo>
                <a:cubicBezTo>
                  <a:pt x="6683" y="1200"/>
                  <a:pt x="6672" y="1189"/>
                  <a:pt x="6672" y="1176"/>
                </a:cubicBezTo>
                <a:cubicBezTo>
                  <a:pt x="6672" y="1163"/>
                  <a:pt x="6683" y="1152"/>
                  <a:pt x="6696" y="1152"/>
                </a:cubicBezTo>
                <a:close/>
                <a:moveTo>
                  <a:pt x="6840" y="1152"/>
                </a:moveTo>
                <a:lnTo>
                  <a:pt x="6888" y="1152"/>
                </a:lnTo>
                <a:cubicBezTo>
                  <a:pt x="6902" y="1152"/>
                  <a:pt x="6912" y="1163"/>
                  <a:pt x="6912" y="1176"/>
                </a:cubicBezTo>
                <a:cubicBezTo>
                  <a:pt x="6912" y="1189"/>
                  <a:pt x="6902" y="1200"/>
                  <a:pt x="6888" y="1200"/>
                </a:cubicBezTo>
                <a:lnTo>
                  <a:pt x="6840" y="1200"/>
                </a:lnTo>
                <a:cubicBezTo>
                  <a:pt x="6827" y="1200"/>
                  <a:pt x="6816" y="1189"/>
                  <a:pt x="6816" y="1176"/>
                </a:cubicBezTo>
                <a:cubicBezTo>
                  <a:pt x="6816" y="1163"/>
                  <a:pt x="6827" y="1152"/>
                  <a:pt x="6840" y="1152"/>
                </a:cubicBezTo>
                <a:close/>
                <a:moveTo>
                  <a:pt x="6984" y="1152"/>
                </a:moveTo>
                <a:lnTo>
                  <a:pt x="7032" y="1152"/>
                </a:lnTo>
                <a:cubicBezTo>
                  <a:pt x="7046" y="1152"/>
                  <a:pt x="7056" y="1163"/>
                  <a:pt x="7056" y="1176"/>
                </a:cubicBezTo>
                <a:cubicBezTo>
                  <a:pt x="7056" y="1189"/>
                  <a:pt x="7046" y="1200"/>
                  <a:pt x="7032" y="1200"/>
                </a:cubicBezTo>
                <a:lnTo>
                  <a:pt x="6984" y="1200"/>
                </a:lnTo>
                <a:cubicBezTo>
                  <a:pt x="6971" y="1200"/>
                  <a:pt x="6960" y="1189"/>
                  <a:pt x="6960" y="1176"/>
                </a:cubicBezTo>
                <a:cubicBezTo>
                  <a:pt x="6960" y="1163"/>
                  <a:pt x="6971" y="1152"/>
                  <a:pt x="6984" y="1152"/>
                </a:cubicBezTo>
                <a:close/>
                <a:moveTo>
                  <a:pt x="7128" y="1152"/>
                </a:moveTo>
                <a:lnTo>
                  <a:pt x="7176" y="1152"/>
                </a:lnTo>
                <a:cubicBezTo>
                  <a:pt x="7190" y="1152"/>
                  <a:pt x="7200" y="1163"/>
                  <a:pt x="7200" y="1176"/>
                </a:cubicBezTo>
                <a:cubicBezTo>
                  <a:pt x="7200" y="1189"/>
                  <a:pt x="7190" y="1200"/>
                  <a:pt x="7176" y="1200"/>
                </a:cubicBezTo>
                <a:lnTo>
                  <a:pt x="7128" y="1200"/>
                </a:lnTo>
                <a:cubicBezTo>
                  <a:pt x="7115" y="1200"/>
                  <a:pt x="7104" y="1189"/>
                  <a:pt x="7104" y="1176"/>
                </a:cubicBezTo>
                <a:cubicBezTo>
                  <a:pt x="7104" y="1163"/>
                  <a:pt x="7115" y="1152"/>
                  <a:pt x="7128" y="1152"/>
                </a:cubicBezTo>
                <a:close/>
                <a:moveTo>
                  <a:pt x="7212" y="1140"/>
                </a:moveTo>
                <a:lnTo>
                  <a:pt x="7212" y="1092"/>
                </a:lnTo>
                <a:cubicBezTo>
                  <a:pt x="7212" y="1079"/>
                  <a:pt x="7223" y="1068"/>
                  <a:pt x="7236" y="1068"/>
                </a:cubicBezTo>
                <a:cubicBezTo>
                  <a:pt x="7250" y="1068"/>
                  <a:pt x="7260" y="1079"/>
                  <a:pt x="7260" y="1092"/>
                </a:cubicBezTo>
                <a:lnTo>
                  <a:pt x="7260" y="1140"/>
                </a:lnTo>
                <a:cubicBezTo>
                  <a:pt x="7260" y="1153"/>
                  <a:pt x="7250" y="1164"/>
                  <a:pt x="7236" y="1164"/>
                </a:cubicBezTo>
                <a:cubicBezTo>
                  <a:pt x="7223" y="1164"/>
                  <a:pt x="7212" y="1153"/>
                  <a:pt x="7212" y="1140"/>
                </a:cubicBezTo>
                <a:close/>
                <a:moveTo>
                  <a:pt x="7212" y="996"/>
                </a:moveTo>
                <a:lnTo>
                  <a:pt x="7212" y="948"/>
                </a:lnTo>
                <a:cubicBezTo>
                  <a:pt x="7212" y="935"/>
                  <a:pt x="7223" y="924"/>
                  <a:pt x="7236" y="924"/>
                </a:cubicBezTo>
                <a:cubicBezTo>
                  <a:pt x="7250" y="924"/>
                  <a:pt x="7260" y="935"/>
                  <a:pt x="7260" y="948"/>
                </a:cubicBezTo>
                <a:lnTo>
                  <a:pt x="7260" y="996"/>
                </a:lnTo>
                <a:cubicBezTo>
                  <a:pt x="7260" y="1009"/>
                  <a:pt x="7250" y="1020"/>
                  <a:pt x="7236" y="1020"/>
                </a:cubicBezTo>
                <a:cubicBezTo>
                  <a:pt x="7223" y="1020"/>
                  <a:pt x="7212" y="1009"/>
                  <a:pt x="7212" y="996"/>
                </a:cubicBezTo>
                <a:close/>
                <a:moveTo>
                  <a:pt x="7212" y="852"/>
                </a:moveTo>
                <a:lnTo>
                  <a:pt x="7212" y="804"/>
                </a:lnTo>
                <a:cubicBezTo>
                  <a:pt x="7212" y="791"/>
                  <a:pt x="7223" y="780"/>
                  <a:pt x="7236" y="780"/>
                </a:cubicBezTo>
                <a:cubicBezTo>
                  <a:pt x="7250" y="780"/>
                  <a:pt x="7260" y="791"/>
                  <a:pt x="7260" y="804"/>
                </a:cubicBezTo>
                <a:lnTo>
                  <a:pt x="7260" y="852"/>
                </a:lnTo>
                <a:cubicBezTo>
                  <a:pt x="7260" y="865"/>
                  <a:pt x="7250" y="876"/>
                  <a:pt x="7236" y="876"/>
                </a:cubicBezTo>
                <a:cubicBezTo>
                  <a:pt x="7223" y="876"/>
                  <a:pt x="7212" y="865"/>
                  <a:pt x="7212" y="852"/>
                </a:cubicBezTo>
                <a:close/>
                <a:moveTo>
                  <a:pt x="7212" y="708"/>
                </a:moveTo>
                <a:lnTo>
                  <a:pt x="7212" y="660"/>
                </a:lnTo>
                <a:cubicBezTo>
                  <a:pt x="7212" y="647"/>
                  <a:pt x="7223" y="636"/>
                  <a:pt x="7236" y="636"/>
                </a:cubicBezTo>
                <a:cubicBezTo>
                  <a:pt x="7250" y="636"/>
                  <a:pt x="7260" y="647"/>
                  <a:pt x="7260" y="660"/>
                </a:cubicBezTo>
                <a:lnTo>
                  <a:pt x="7260" y="708"/>
                </a:lnTo>
                <a:cubicBezTo>
                  <a:pt x="7260" y="721"/>
                  <a:pt x="7250" y="732"/>
                  <a:pt x="7236" y="732"/>
                </a:cubicBezTo>
                <a:cubicBezTo>
                  <a:pt x="7223" y="732"/>
                  <a:pt x="7212" y="721"/>
                  <a:pt x="7212" y="708"/>
                </a:cubicBezTo>
                <a:close/>
                <a:moveTo>
                  <a:pt x="7212" y="564"/>
                </a:moveTo>
                <a:lnTo>
                  <a:pt x="7212" y="516"/>
                </a:lnTo>
                <a:cubicBezTo>
                  <a:pt x="7212" y="503"/>
                  <a:pt x="7223" y="492"/>
                  <a:pt x="7236" y="492"/>
                </a:cubicBezTo>
                <a:cubicBezTo>
                  <a:pt x="7250" y="492"/>
                  <a:pt x="7260" y="503"/>
                  <a:pt x="7260" y="516"/>
                </a:cubicBezTo>
                <a:lnTo>
                  <a:pt x="7260" y="564"/>
                </a:lnTo>
                <a:cubicBezTo>
                  <a:pt x="7260" y="577"/>
                  <a:pt x="7250" y="588"/>
                  <a:pt x="7236" y="588"/>
                </a:cubicBezTo>
                <a:cubicBezTo>
                  <a:pt x="7223" y="588"/>
                  <a:pt x="7212" y="577"/>
                  <a:pt x="7212" y="564"/>
                </a:cubicBezTo>
                <a:close/>
                <a:moveTo>
                  <a:pt x="7212" y="420"/>
                </a:moveTo>
                <a:lnTo>
                  <a:pt x="7212" y="372"/>
                </a:lnTo>
                <a:cubicBezTo>
                  <a:pt x="7212" y="359"/>
                  <a:pt x="7223" y="348"/>
                  <a:pt x="7236" y="348"/>
                </a:cubicBezTo>
                <a:cubicBezTo>
                  <a:pt x="7250" y="348"/>
                  <a:pt x="7260" y="359"/>
                  <a:pt x="7260" y="372"/>
                </a:cubicBezTo>
                <a:lnTo>
                  <a:pt x="7260" y="420"/>
                </a:lnTo>
                <a:cubicBezTo>
                  <a:pt x="7260" y="433"/>
                  <a:pt x="7250" y="444"/>
                  <a:pt x="7236" y="444"/>
                </a:cubicBezTo>
                <a:cubicBezTo>
                  <a:pt x="7223" y="444"/>
                  <a:pt x="7212" y="433"/>
                  <a:pt x="7212" y="420"/>
                </a:cubicBezTo>
                <a:close/>
                <a:moveTo>
                  <a:pt x="7212" y="276"/>
                </a:moveTo>
                <a:lnTo>
                  <a:pt x="7212" y="228"/>
                </a:lnTo>
                <a:cubicBezTo>
                  <a:pt x="7212" y="215"/>
                  <a:pt x="7223" y="204"/>
                  <a:pt x="7236" y="204"/>
                </a:cubicBezTo>
                <a:cubicBezTo>
                  <a:pt x="7250" y="204"/>
                  <a:pt x="7260" y="215"/>
                  <a:pt x="7260" y="228"/>
                </a:cubicBezTo>
                <a:lnTo>
                  <a:pt x="7260" y="276"/>
                </a:lnTo>
                <a:cubicBezTo>
                  <a:pt x="7260" y="289"/>
                  <a:pt x="7250" y="300"/>
                  <a:pt x="7236" y="300"/>
                </a:cubicBezTo>
                <a:cubicBezTo>
                  <a:pt x="7223" y="300"/>
                  <a:pt x="7212" y="289"/>
                  <a:pt x="7212" y="276"/>
                </a:cubicBezTo>
                <a:close/>
                <a:moveTo>
                  <a:pt x="7212" y="132"/>
                </a:moveTo>
                <a:lnTo>
                  <a:pt x="7212" y="84"/>
                </a:lnTo>
                <a:cubicBezTo>
                  <a:pt x="7212" y="71"/>
                  <a:pt x="7223" y="60"/>
                  <a:pt x="7236" y="60"/>
                </a:cubicBezTo>
                <a:cubicBezTo>
                  <a:pt x="7250" y="60"/>
                  <a:pt x="7260" y="71"/>
                  <a:pt x="7260" y="84"/>
                </a:cubicBezTo>
                <a:lnTo>
                  <a:pt x="7260" y="132"/>
                </a:lnTo>
                <a:cubicBezTo>
                  <a:pt x="7260" y="145"/>
                  <a:pt x="7250" y="156"/>
                  <a:pt x="7236" y="156"/>
                </a:cubicBezTo>
                <a:cubicBezTo>
                  <a:pt x="7223" y="156"/>
                  <a:pt x="7212" y="145"/>
                  <a:pt x="7212" y="132"/>
                </a:cubicBezTo>
                <a:close/>
                <a:moveTo>
                  <a:pt x="7200" y="48"/>
                </a:moveTo>
                <a:lnTo>
                  <a:pt x="7152" y="48"/>
                </a:lnTo>
                <a:cubicBezTo>
                  <a:pt x="7139" y="48"/>
                  <a:pt x="7128" y="37"/>
                  <a:pt x="7128" y="24"/>
                </a:cubicBezTo>
                <a:cubicBezTo>
                  <a:pt x="7128" y="11"/>
                  <a:pt x="7139" y="0"/>
                  <a:pt x="7152" y="0"/>
                </a:cubicBezTo>
                <a:lnTo>
                  <a:pt x="7200" y="0"/>
                </a:lnTo>
                <a:cubicBezTo>
                  <a:pt x="7214" y="0"/>
                  <a:pt x="7224" y="11"/>
                  <a:pt x="7224" y="24"/>
                </a:cubicBezTo>
                <a:cubicBezTo>
                  <a:pt x="7224" y="37"/>
                  <a:pt x="7214" y="48"/>
                  <a:pt x="7200" y="48"/>
                </a:cubicBezTo>
                <a:close/>
                <a:moveTo>
                  <a:pt x="7056" y="48"/>
                </a:moveTo>
                <a:lnTo>
                  <a:pt x="7008" y="48"/>
                </a:lnTo>
                <a:cubicBezTo>
                  <a:pt x="6995" y="48"/>
                  <a:pt x="6984" y="37"/>
                  <a:pt x="6984" y="24"/>
                </a:cubicBezTo>
                <a:cubicBezTo>
                  <a:pt x="6984" y="11"/>
                  <a:pt x="6995" y="0"/>
                  <a:pt x="7008" y="0"/>
                </a:cubicBezTo>
                <a:lnTo>
                  <a:pt x="7056" y="0"/>
                </a:lnTo>
                <a:cubicBezTo>
                  <a:pt x="7070" y="0"/>
                  <a:pt x="7080" y="11"/>
                  <a:pt x="7080" y="24"/>
                </a:cubicBezTo>
                <a:cubicBezTo>
                  <a:pt x="7080" y="37"/>
                  <a:pt x="7070" y="48"/>
                  <a:pt x="7056" y="48"/>
                </a:cubicBezTo>
                <a:close/>
                <a:moveTo>
                  <a:pt x="6912" y="48"/>
                </a:moveTo>
                <a:lnTo>
                  <a:pt x="6864" y="48"/>
                </a:lnTo>
                <a:cubicBezTo>
                  <a:pt x="6851" y="48"/>
                  <a:pt x="6840" y="37"/>
                  <a:pt x="6840" y="24"/>
                </a:cubicBezTo>
                <a:cubicBezTo>
                  <a:pt x="6840" y="11"/>
                  <a:pt x="6851" y="0"/>
                  <a:pt x="6864" y="0"/>
                </a:cubicBezTo>
                <a:lnTo>
                  <a:pt x="6912" y="0"/>
                </a:lnTo>
                <a:cubicBezTo>
                  <a:pt x="6926" y="0"/>
                  <a:pt x="6936" y="11"/>
                  <a:pt x="6936" y="24"/>
                </a:cubicBezTo>
                <a:cubicBezTo>
                  <a:pt x="6936" y="37"/>
                  <a:pt x="6926" y="48"/>
                  <a:pt x="6912" y="48"/>
                </a:cubicBezTo>
                <a:close/>
                <a:moveTo>
                  <a:pt x="6768" y="48"/>
                </a:moveTo>
                <a:lnTo>
                  <a:pt x="6720" y="48"/>
                </a:lnTo>
                <a:cubicBezTo>
                  <a:pt x="6707" y="48"/>
                  <a:pt x="6696" y="37"/>
                  <a:pt x="6696" y="24"/>
                </a:cubicBezTo>
                <a:cubicBezTo>
                  <a:pt x="6696" y="11"/>
                  <a:pt x="6707" y="0"/>
                  <a:pt x="6720" y="0"/>
                </a:cubicBezTo>
                <a:lnTo>
                  <a:pt x="6768" y="0"/>
                </a:lnTo>
                <a:cubicBezTo>
                  <a:pt x="6782" y="0"/>
                  <a:pt x="6792" y="11"/>
                  <a:pt x="6792" y="24"/>
                </a:cubicBezTo>
                <a:cubicBezTo>
                  <a:pt x="6792" y="37"/>
                  <a:pt x="6782" y="48"/>
                  <a:pt x="6768" y="48"/>
                </a:cubicBezTo>
                <a:close/>
                <a:moveTo>
                  <a:pt x="6624" y="48"/>
                </a:moveTo>
                <a:lnTo>
                  <a:pt x="6576" y="48"/>
                </a:lnTo>
                <a:cubicBezTo>
                  <a:pt x="6563" y="48"/>
                  <a:pt x="6552" y="37"/>
                  <a:pt x="6552" y="24"/>
                </a:cubicBezTo>
                <a:cubicBezTo>
                  <a:pt x="6552" y="11"/>
                  <a:pt x="6563" y="0"/>
                  <a:pt x="6576" y="0"/>
                </a:cubicBezTo>
                <a:lnTo>
                  <a:pt x="6624" y="0"/>
                </a:lnTo>
                <a:cubicBezTo>
                  <a:pt x="6638" y="0"/>
                  <a:pt x="6648" y="11"/>
                  <a:pt x="6648" y="24"/>
                </a:cubicBezTo>
                <a:cubicBezTo>
                  <a:pt x="6648" y="37"/>
                  <a:pt x="6638" y="48"/>
                  <a:pt x="6624" y="48"/>
                </a:cubicBezTo>
                <a:close/>
                <a:moveTo>
                  <a:pt x="6480" y="48"/>
                </a:moveTo>
                <a:lnTo>
                  <a:pt x="6432" y="48"/>
                </a:lnTo>
                <a:cubicBezTo>
                  <a:pt x="6419" y="48"/>
                  <a:pt x="6408" y="37"/>
                  <a:pt x="6408" y="24"/>
                </a:cubicBezTo>
                <a:cubicBezTo>
                  <a:pt x="6408" y="11"/>
                  <a:pt x="6419" y="0"/>
                  <a:pt x="6432" y="0"/>
                </a:cubicBezTo>
                <a:lnTo>
                  <a:pt x="6480" y="0"/>
                </a:lnTo>
                <a:cubicBezTo>
                  <a:pt x="6494" y="0"/>
                  <a:pt x="6504" y="11"/>
                  <a:pt x="6504" y="24"/>
                </a:cubicBezTo>
                <a:cubicBezTo>
                  <a:pt x="6504" y="37"/>
                  <a:pt x="6494" y="48"/>
                  <a:pt x="6480" y="48"/>
                </a:cubicBezTo>
                <a:close/>
                <a:moveTo>
                  <a:pt x="6336" y="48"/>
                </a:moveTo>
                <a:lnTo>
                  <a:pt x="6288" y="48"/>
                </a:lnTo>
                <a:cubicBezTo>
                  <a:pt x="6275" y="48"/>
                  <a:pt x="6264" y="37"/>
                  <a:pt x="6264" y="24"/>
                </a:cubicBezTo>
                <a:cubicBezTo>
                  <a:pt x="6264" y="11"/>
                  <a:pt x="6275" y="0"/>
                  <a:pt x="6288" y="0"/>
                </a:cubicBezTo>
                <a:lnTo>
                  <a:pt x="6336" y="0"/>
                </a:lnTo>
                <a:cubicBezTo>
                  <a:pt x="6350" y="0"/>
                  <a:pt x="6360" y="11"/>
                  <a:pt x="6360" y="24"/>
                </a:cubicBezTo>
                <a:cubicBezTo>
                  <a:pt x="6360" y="37"/>
                  <a:pt x="6350" y="48"/>
                  <a:pt x="6336" y="48"/>
                </a:cubicBezTo>
                <a:close/>
                <a:moveTo>
                  <a:pt x="6192" y="48"/>
                </a:moveTo>
                <a:lnTo>
                  <a:pt x="6144" y="48"/>
                </a:lnTo>
                <a:cubicBezTo>
                  <a:pt x="6131" y="48"/>
                  <a:pt x="6120" y="37"/>
                  <a:pt x="6120" y="24"/>
                </a:cubicBezTo>
                <a:cubicBezTo>
                  <a:pt x="6120" y="11"/>
                  <a:pt x="6131" y="0"/>
                  <a:pt x="6144" y="0"/>
                </a:cubicBezTo>
                <a:lnTo>
                  <a:pt x="6192" y="0"/>
                </a:lnTo>
                <a:cubicBezTo>
                  <a:pt x="6206" y="0"/>
                  <a:pt x="6216" y="11"/>
                  <a:pt x="6216" y="24"/>
                </a:cubicBezTo>
                <a:cubicBezTo>
                  <a:pt x="6216" y="37"/>
                  <a:pt x="6206" y="48"/>
                  <a:pt x="6192" y="48"/>
                </a:cubicBezTo>
                <a:close/>
                <a:moveTo>
                  <a:pt x="6048" y="48"/>
                </a:moveTo>
                <a:lnTo>
                  <a:pt x="6000" y="48"/>
                </a:lnTo>
                <a:cubicBezTo>
                  <a:pt x="5987" y="48"/>
                  <a:pt x="5976" y="37"/>
                  <a:pt x="5976" y="24"/>
                </a:cubicBezTo>
                <a:cubicBezTo>
                  <a:pt x="5976" y="11"/>
                  <a:pt x="5987" y="0"/>
                  <a:pt x="6000" y="0"/>
                </a:cubicBezTo>
                <a:lnTo>
                  <a:pt x="6048" y="0"/>
                </a:lnTo>
                <a:cubicBezTo>
                  <a:pt x="6062" y="0"/>
                  <a:pt x="6072" y="11"/>
                  <a:pt x="6072" y="24"/>
                </a:cubicBezTo>
                <a:cubicBezTo>
                  <a:pt x="6072" y="37"/>
                  <a:pt x="6062" y="48"/>
                  <a:pt x="6048" y="48"/>
                </a:cubicBezTo>
                <a:close/>
                <a:moveTo>
                  <a:pt x="5904" y="48"/>
                </a:moveTo>
                <a:lnTo>
                  <a:pt x="5856" y="48"/>
                </a:lnTo>
                <a:cubicBezTo>
                  <a:pt x="5843" y="48"/>
                  <a:pt x="5832" y="37"/>
                  <a:pt x="5832" y="24"/>
                </a:cubicBezTo>
                <a:cubicBezTo>
                  <a:pt x="5832" y="11"/>
                  <a:pt x="5843" y="0"/>
                  <a:pt x="5856" y="0"/>
                </a:cubicBezTo>
                <a:lnTo>
                  <a:pt x="5904" y="0"/>
                </a:lnTo>
                <a:cubicBezTo>
                  <a:pt x="5918" y="0"/>
                  <a:pt x="5928" y="11"/>
                  <a:pt x="5928" y="24"/>
                </a:cubicBezTo>
                <a:cubicBezTo>
                  <a:pt x="5928" y="37"/>
                  <a:pt x="5918" y="48"/>
                  <a:pt x="5904" y="48"/>
                </a:cubicBezTo>
                <a:close/>
                <a:moveTo>
                  <a:pt x="5760" y="48"/>
                </a:moveTo>
                <a:lnTo>
                  <a:pt x="5712" y="48"/>
                </a:lnTo>
                <a:cubicBezTo>
                  <a:pt x="5699" y="48"/>
                  <a:pt x="5688" y="37"/>
                  <a:pt x="5688" y="24"/>
                </a:cubicBezTo>
                <a:cubicBezTo>
                  <a:pt x="5688" y="11"/>
                  <a:pt x="5699" y="0"/>
                  <a:pt x="5712" y="0"/>
                </a:cubicBezTo>
                <a:lnTo>
                  <a:pt x="5760" y="0"/>
                </a:lnTo>
                <a:cubicBezTo>
                  <a:pt x="5774" y="0"/>
                  <a:pt x="5784" y="11"/>
                  <a:pt x="5784" y="24"/>
                </a:cubicBezTo>
                <a:cubicBezTo>
                  <a:pt x="5784" y="37"/>
                  <a:pt x="5774" y="48"/>
                  <a:pt x="5760" y="48"/>
                </a:cubicBezTo>
                <a:close/>
                <a:moveTo>
                  <a:pt x="5616" y="48"/>
                </a:moveTo>
                <a:lnTo>
                  <a:pt x="5568" y="48"/>
                </a:lnTo>
                <a:cubicBezTo>
                  <a:pt x="5555" y="48"/>
                  <a:pt x="5544" y="37"/>
                  <a:pt x="5544" y="24"/>
                </a:cubicBezTo>
                <a:cubicBezTo>
                  <a:pt x="5544" y="11"/>
                  <a:pt x="5555" y="0"/>
                  <a:pt x="5568" y="0"/>
                </a:cubicBezTo>
                <a:lnTo>
                  <a:pt x="5616" y="0"/>
                </a:lnTo>
                <a:cubicBezTo>
                  <a:pt x="5630" y="0"/>
                  <a:pt x="5640" y="11"/>
                  <a:pt x="5640" y="24"/>
                </a:cubicBezTo>
                <a:cubicBezTo>
                  <a:pt x="5640" y="37"/>
                  <a:pt x="5630" y="48"/>
                  <a:pt x="5616" y="48"/>
                </a:cubicBezTo>
                <a:close/>
                <a:moveTo>
                  <a:pt x="5472" y="48"/>
                </a:moveTo>
                <a:lnTo>
                  <a:pt x="5424" y="48"/>
                </a:lnTo>
                <a:cubicBezTo>
                  <a:pt x="5411" y="48"/>
                  <a:pt x="5400" y="37"/>
                  <a:pt x="5400" y="24"/>
                </a:cubicBezTo>
                <a:cubicBezTo>
                  <a:pt x="5400" y="11"/>
                  <a:pt x="5411" y="0"/>
                  <a:pt x="5424" y="0"/>
                </a:cubicBezTo>
                <a:lnTo>
                  <a:pt x="5472" y="0"/>
                </a:lnTo>
                <a:cubicBezTo>
                  <a:pt x="5486" y="0"/>
                  <a:pt x="5496" y="11"/>
                  <a:pt x="5496" y="24"/>
                </a:cubicBezTo>
                <a:cubicBezTo>
                  <a:pt x="5496" y="37"/>
                  <a:pt x="5486" y="48"/>
                  <a:pt x="5472" y="48"/>
                </a:cubicBezTo>
                <a:close/>
                <a:moveTo>
                  <a:pt x="5328" y="48"/>
                </a:moveTo>
                <a:lnTo>
                  <a:pt x="5280" y="48"/>
                </a:lnTo>
                <a:cubicBezTo>
                  <a:pt x="5267" y="48"/>
                  <a:pt x="5256" y="37"/>
                  <a:pt x="5256" y="24"/>
                </a:cubicBezTo>
                <a:cubicBezTo>
                  <a:pt x="5256" y="11"/>
                  <a:pt x="5267" y="0"/>
                  <a:pt x="5280" y="0"/>
                </a:cubicBezTo>
                <a:lnTo>
                  <a:pt x="5328" y="0"/>
                </a:lnTo>
                <a:cubicBezTo>
                  <a:pt x="5342" y="0"/>
                  <a:pt x="5352" y="11"/>
                  <a:pt x="5352" y="24"/>
                </a:cubicBezTo>
                <a:cubicBezTo>
                  <a:pt x="5352" y="37"/>
                  <a:pt x="5342" y="48"/>
                  <a:pt x="5328" y="48"/>
                </a:cubicBezTo>
                <a:close/>
                <a:moveTo>
                  <a:pt x="5184" y="48"/>
                </a:moveTo>
                <a:lnTo>
                  <a:pt x="5136" y="48"/>
                </a:lnTo>
                <a:cubicBezTo>
                  <a:pt x="5123" y="48"/>
                  <a:pt x="5112" y="37"/>
                  <a:pt x="5112" y="24"/>
                </a:cubicBezTo>
                <a:cubicBezTo>
                  <a:pt x="5112" y="11"/>
                  <a:pt x="5123" y="0"/>
                  <a:pt x="5136" y="0"/>
                </a:cubicBezTo>
                <a:lnTo>
                  <a:pt x="5184" y="0"/>
                </a:lnTo>
                <a:cubicBezTo>
                  <a:pt x="5198" y="0"/>
                  <a:pt x="5208" y="11"/>
                  <a:pt x="5208" y="24"/>
                </a:cubicBezTo>
                <a:cubicBezTo>
                  <a:pt x="5208" y="37"/>
                  <a:pt x="5198" y="48"/>
                  <a:pt x="5184" y="48"/>
                </a:cubicBezTo>
                <a:close/>
                <a:moveTo>
                  <a:pt x="5040" y="48"/>
                </a:moveTo>
                <a:lnTo>
                  <a:pt x="4992" y="48"/>
                </a:lnTo>
                <a:cubicBezTo>
                  <a:pt x="4979" y="48"/>
                  <a:pt x="4968" y="37"/>
                  <a:pt x="4968" y="24"/>
                </a:cubicBezTo>
                <a:cubicBezTo>
                  <a:pt x="4968" y="11"/>
                  <a:pt x="4979" y="0"/>
                  <a:pt x="4992" y="0"/>
                </a:cubicBezTo>
                <a:lnTo>
                  <a:pt x="5040" y="0"/>
                </a:lnTo>
                <a:cubicBezTo>
                  <a:pt x="5054" y="0"/>
                  <a:pt x="5064" y="11"/>
                  <a:pt x="5064" y="24"/>
                </a:cubicBezTo>
                <a:cubicBezTo>
                  <a:pt x="5064" y="37"/>
                  <a:pt x="5054" y="48"/>
                  <a:pt x="5040" y="48"/>
                </a:cubicBezTo>
                <a:close/>
                <a:moveTo>
                  <a:pt x="4896" y="48"/>
                </a:moveTo>
                <a:lnTo>
                  <a:pt x="4848" y="48"/>
                </a:lnTo>
                <a:cubicBezTo>
                  <a:pt x="4835" y="48"/>
                  <a:pt x="4824" y="37"/>
                  <a:pt x="4824" y="24"/>
                </a:cubicBezTo>
                <a:cubicBezTo>
                  <a:pt x="4824" y="11"/>
                  <a:pt x="4835" y="0"/>
                  <a:pt x="4848" y="0"/>
                </a:cubicBezTo>
                <a:lnTo>
                  <a:pt x="4896" y="0"/>
                </a:lnTo>
                <a:cubicBezTo>
                  <a:pt x="4910" y="0"/>
                  <a:pt x="4920" y="11"/>
                  <a:pt x="4920" y="24"/>
                </a:cubicBezTo>
                <a:cubicBezTo>
                  <a:pt x="4920" y="37"/>
                  <a:pt x="4910" y="48"/>
                  <a:pt x="4896" y="48"/>
                </a:cubicBezTo>
                <a:close/>
                <a:moveTo>
                  <a:pt x="4752" y="48"/>
                </a:moveTo>
                <a:lnTo>
                  <a:pt x="4704" y="48"/>
                </a:lnTo>
                <a:cubicBezTo>
                  <a:pt x="4691" y="48"/>
                  <a:pt x="4680" y="37"/>
                  <a:pt x="4680" y="24"/>
                </a:cubicBezTo>
                <a:cubicBezTo>
                  <a:pt x="4680" y="11"/>
                  <a:pt x="4691" y="0"/>
                  <a:pt x="4704" y="0"/>
                </a:cubicBezTo>
                <a:lnTo>
                  <a:pt x="4752" y="0"/>
                </a:lnTo>
                <a:cubicBezTo>
                  <a:pt x="4766" y="0"/>
                  <a:pt x="4776" y="11"/>
                  <a:pt x="4776" y="24"/>
                </a:cubicBezTo>
                <a:cubicBezTo>
                  <a:pt x="4776" y="37"/>
                  <a:pt x="4766" y="48"/>
                  <a:pt x="4752" y="48"/>
                </a:cubicBezTo>
                <a:close/>
                <a:moveTo>
                  <a:pt x="4608" y="48"/>
                </a:moveTo>
                <a:lnTo>
                  <a:pt x="4560" y="48"/>
                </a:lnTo>
                <a:cubicBezTo>
                  <a:pt x="4547" y="48"/>
                  <a:pt x="4536" y="37"/>
                  <a:pt x="4536" y="24"/>
                </a:cubicBezTo>
                <a:cubicBezTo>
                  <a:pt x="4536" y="11"/>
                  <a:pt x="4547" y="0"/>
                  <a:pt x="4560" y="0"/>
                </a:cubicBezTo>
                <a:lnTo>
                  <a:pt x="4608" y="0"/>
                </a:lnTo>
                <a:cubicBezTo>
                  <a:pt x="4622" y="0"/>
                  <a:pt x="4632" y="11"/>
                  <a:pt x="4632" y="24"/>
                </a:cubicBezTo>
                <a:cubicBezTo>
                  <a:pt x="4632" y="37"/>
                  <a:pt x="4622" y="48"/>
                  <a:pt x="4608" y="48"/>
                </a:cubicBezTo>
                <a:close/>
                <a:moveTo>
                  <a:pt x="4464" y="48"/>
                </a:moveTo>
                <a:lnTo>
                  <a:pt x="4416" y="48"/>
                </a:lnTo>
                <a:cubicBezTo>
                  <a:pt x="4403" y="48"/>
                  <a:pt x="4392" y="37"/>
                  <a:pt x="4392" y="24"/>
                </a:cubicBezTo>
                <a:cubicBezTo>
                  <a:pt x="4392" y="11"/>
                  <a:pt x="4403" y="0"/>
                  <a:pt x="4416" y="0"/>
                </a:cubicBezTo>
                <a:lnTo>
                  <a:pt x="4464" y="0"/>
                </a:lnTo>
                <a:cubicBezTo>
                  <a:pt x="4478" y="0"/>
                  <a:pt x="4488" y="11"/>
                  <a:pt x="4488" y="24"/>
                </a:cubicBezTo>
                <a:cubicBezTo>
                  <a:pt x="4488" y="37"/>
                  <a:pt x="4478" y="48"/>
                  <a:pt x="4464" y="48"/>
                </a:cubicBezTo>
                <a:close/>
                <a:moveTo>
                  <a:pt x="4320" y="48"/>
                </a:moveTo>
                <a:lnTo>
                  <a:pt x="4272" y="48"/>
                </a:lnTo>
                <a:cubicBezTo>
                  <a:pt x="4259" y="48"/>
                  <a:pt x="4248" y="37"/>
                  <a:pt x="4248" y="24"/>
                </a:cubicBezTo>
                <a:cubicBezTo>
                  <a:pt x="4248" y="11"/>
                  <a:pt x="4259" y="0"/>
                  <a:pt x="4272" y="0"/>
                </a:cubicBezTo>
                <a:lnTo>
                  <a:pt x="4320" y="0"/>
                </a:lnTo>
                <a:cubicBezTo>
                  <a:pt x="4334" y="0"/>
                  <a:pt x="4344" y="11"/>
                  <a:pt x="4344" y="24"/>
                </a:cubicBezTo>
                <a:cubicBezTo>
                  <a:pt x="4344" y="37"/>
                  <a:pt x="4334" y="48"/>
                  <a:pt x="4320" y="48"/>
                </a:cubicBezTo>
                <a:close/>
                <a:moveTo>
                  <a:pt x="4176" y="48"/>
                </a:moveTo>
                <a:lnTo>
                  <a:pt x="4128" y="48"/>
                </a:lnTo>
                <a:cubicBezTo>
                  <a:pt x="4115" y="48"/>
                  <a:pt x="4104" y="37"/>
                  <a:pt x="4104" y="24"/>
                </a:cubicBezTo>
                <a:cubicBezTo>
                  <a:pt x="4104" y="11"/>
                  <a:pt x="4115" y="0"/>
                  <a:pt x="4128" y="0"/>
                </a:cubicBezTo>
                <a:lnTo>
                  <a:pt x="4176" y="0"/>
                </a:lnTo>
                <a:cubicBezTo>
                  <a:pt x="4190" y="0"/>
                  <a:pt x="4200" y="11"/>
                  <a:pt x="4200" y="24"/>
                </a:cubicBezTo>
                <a:cubicBezTo>
                  <a:pt x="4200" y="37"/>
                  <a:pt x="4190" y="48"/>
                  <a:pt x="4176" y="48"/>
                </a:cubicBezTo>
                <a:close/>
                <a:moveTo>
                  <a:pt x="4032" y="48"/>
                </a:moveTo>
                <a:lnTo>
                  <a:pt x="3984" y="48"/>
                </a:lnTo>
                <a:cubicBezTo>
                  <a:pt x="3971" y="48"/>
                  <a:pt x="3960" y="37"/>
                  <a:pt x="3960" y="24"/>
                </a:cubicBezTo>
                <a:cubicBezTo>
                  <a:pt x="3960" y="11"/>
                  <a:pt x="3971" y="0"/>
                  <a:pt x="3984" y="0"/>
                </a:cubicBezTo>
                <a:lnTo>
                  <a:pt x="4032" y="0"/>
                </a:lnTo>
                <a:cubicBezTo>
                  <a:pt x="4046" y="0"/>
                  <a:pt x="4056" y="11"/>
                  <a:pt x="4056" y="24"/>
                </a:cubicBezTo>
                <a:cubicBezTo>
                  <a:pt x="4056" y="37"/>
                  <a:pt x="4046" y="48"/>
                  <a:pt x="4032" y="48"/>
                </a:cubicBezTo>
                <a:close/>
                <a:moveTo>
                  <a:pt x="3888" y="48"/>
                </a:moveTo>
                <a:lnTo>
                  <a:pt x="3840" y="48"/>
                </a:lnTo>
                <a:cubicBezTo>
                  <a:pt x="3827" y="48"/>
                  <a:pt x="3816" y="37"/>
                  <a:pt x="3816" y="24"/>
                </a:cubicBezTo>
                <a:cubicBezTo>
                  <a:pt x="3816" y="11"/>
                  <a:pt x="3827" y="0"/>
                  <a:pt x="3840" y="0"/>
                </a:cubicBezTo>
                <a:lnTo>
                  <a:pt x="3888" y="0"/>
                </a:lnTo>
                <a:cubicBezTo>
                  <a:pt x="3902" y="0"/>
                  <a:pt x="3912" y="11"/>
                  <a:pt x="3912" y="24"/>
                </a:cubicBezTo>
                <a:cubicBezTo>
                  <a:pt x="3912" y="37"/>
                  <a:pt x="3902" y="48"/>
                  <a:pt x="3888" y="48"/>
                </a:cubicBezTo>
                <a:close/>
                <a:moveTo>
                  <a:pt x="3744" y="48"/>
                </a:moveTo>
                <a:lnTo>
                  <a:pt x="3696" y="48"/>
                </a:lnTo>
                <a:cubicBezTo>
                  <a:pt x="3683" y="48"/>
                  <a:pt x="3672" y="37"/>
                  <a:pt x="3672" y="24"/>
                </a:cubicBezTo>
                <a:cubicBezTo>
                  <a:pt x="3672" y="11"/>
                  <a:pt x="3683" y="0"/>
                  <a:pt x="3696" y="0"/>
                </a:cubicBezTo>
                <a:lnTo>
                  <a:pt x="3744" y="0"/>
                </a:lnTo>
                <a:cubicBezTo>
                  <a:pt x="3758" y="0"/>
                  <a:pt x="3768" y="11"/>
                  <a:pt x="3768" y="24"/>
                </a:cubicBezTo>
                <a:cubicBezTo>
                  <a:pt x="3768" y="37"/>
                  <a:pt x="3758" y="48"/>
                  <a:pt x="3744" y="48"/>
                </a:cubicBezTo>
                <a:close/>
                <a:moveTo>
                  <a:pt x="3600" y="48"/>
                </a:moveTo>
                <a:lnTo>
                  <a:pt x="3552" y="48"/>
                </a:lnTo>
                <a:cubicBezTo>
                  <a:pt x="3539" y="48"/>
                  <a:pt x="3528" y="37"/>
                  <a:pt x="3528" y="24"/>
                </a:cubicBezTo>
                <a:cubicBezTo>
                  <a:pt x="3528" y="11"/>
                  <a:pt x="3539" y="0"/>
                  <a:pt x="3552" y="0"/>
                </a:cubicBezTo>
                <a:lnTo>
                  <a:pt x="3600" y="0"/>
                </a:lnTo>
                <a:cubicBezTo>
                  <a:pt x="3614" y="0"/>
                  <a:pt x="3624" y="11"/>
                  <a:pt x="3624" y="24"/>
                </a:cubicBezTo>
                <a:cubicBezTo>
                  <a:pt x="3624" y="37"/>
                  <a:pt x="3614" y="48"/>
                  <a:pt x="3600" y="48"/>
                </a:cubicBezTo>
                <a:close/>
                <a:moveTo>
                  <a:pt x="3456" y="48"/>
                </a:moveTo>
                <a:lnTo>
                  <a:pt x="3408" y="48"/>
                </a:lnTo>
                <a:cubicBezTo>
                  <a:pt x="3395" y="48"/>
                  <a:pt x="3384" y="37"/>
                  <a:pt x="3384" y="24"/>
                </a:cubicBezTo>
                <a:cubicBezTo>
                  <a:pt x="3384" y="11"/>
                  <a:pt x="3395" y="0"/>
                  <a:pt x="3408" y="0"/>
                </a:cubicBezTo>
                <a:lnTo>
                  <a:pt x="3456" y="0"/>
                </a:lnTo>
                <a:cubicBezTo>
                  <a:pt x="3470" y="0"/>
                  <a:pt x="3480" y="11"/>
                  <a:pt x="3480" y="24"/>
                </a:cubicBezTo>
                <a:cubicBezTo>
                  <a:pt x="3480" y="37"/>
                  <a:pt x="3470" y="48"/>
                  <a:pt x="3456" y="48"/>
                </a:cubicBezTo>
                <a:close/>
                <a:moveTo>
                  <a:pt x="3312" y="48"/>
                </a:moveTo>
                <a:lnTo>
                  <a:pt x="3264" y="48"/>
                </a:lnTo>
                <a:cubicBezTo>
                  <a:pt x="3251" y="48"/>
                  <a:pt x="3240" y="37"/>
                  <a:pt x="3240" y="24"/>
                </a:cubicBezTo>
                <a:cubicBezTo>
                  <a:pt x="3240" y="11"/>
                  <a:pt x="3251" y="0"/>
                  <a:pt x="3264" y="0"/>
                </a:cubicBezTo>
                <a:lnTo>
                  <a:pt x="3312" y="0"/>
                </a:lnTo>
                <a:cubicBezTo>
                  <a:pt x="3326" y="0"/>
                  <a:pt x="3336" y="11"/>
                  <a:pt x="3336" y="24"/>
                </a:cubicBezTo>
                <a:cubicBezTo>
                  <a:pt x="3336" y="37"/>
                  <a:pt x="3326" y="48"/>
                  <a:pt x="3312" y="48"/>
                </a:cubicBezTo>
                <a:close/>
                <a:moveTo>
                  <a:pt x="3168" y="48"/>
                </a:moveTo>
                <a:lnTo>
                  <a:pt x="3120" y="48"/>
                </a:lnTo>
                <a:cubicBezTo>
                  <a:pt x="3107" y="48"/>
                  <a:pt x="3096" y="37"/>
                  <a:pt x="3096" y="24"/>
                </a:cubicBezTo>
                <a:cubicBezTo>
                  <a:pt x="3096" y="11"/>
                  <a:pt x="3107" y="0"/>
                  <a:pt x="3120" y="0"/>
                </a:cubicBezTo>
                <a:lnTo>
                  <a:pt x="3168" y="0"/>
                </a:lnTo>
                <a:cubicBezTo>
                  <a:pt x="3182" y="0"/>
                  <a:pt x="3192" y="11"/>
                  <a:pt x="3192" y="24"/>
                </a:cubicBezTo>
                <a:cubicBezTo>
                  <a:pt x="3192" y="37"/>
                  <a:pt x="3182" y="48"/>
                  <a:pt x="3168" y="48"/>
                </a:cubicBezTo>
                <a:close/>
                <a:moveTo>
                  <a:pt x="3024" y="48"/>
                </a:moveTo>
                <a:lnTo>
                  <a:pt x="2976" y="48"/>
                </a:lnTo>
                <a:cubicBezTo>
                  <a:pt x="2963" y="48"/>
                  <a:pt x="2952" y="37"/>
                  <a:pt x="2952" y="24"/>
                </a:cubicBezTo>
                <a:cubicBezTo>
                  <a:pt x="2952" y="11"/>
                  <a:pt x="2963" y="0"/>
                  <a:pt x="2976" y="0"/>
                </a:cubicBezTo>
                <a:lnTo>
                  <a:pt x="3024" y="0"/>
                </a:lnTo>
                <a:cubicBezTo>
                  <a:pt x="3038" y="0"/>
                  <a:pt x="3048" y="11"/>
                  <a:pt x="3048" y="24"/>
                </a:cubicBezTo>
                <a:cubicBezTo>
                  <a:pt x="3048" y="37"/>
                  <a:pt x="3038" y="48"/>
                  <a:pt x="3024" y="48"/>
                </a:cubicBezTo>
                <a:close/>
                <a:moveTo>
                  <a:pt x="2880" y="48"/>
                </a:moveTo>
                <a:lnTo>
                  <a:pt x="2832" y="48"/>
                </a:lnTo>
                <a:cubicBezTo>
                  <a:pt x="2819" y="48"/>
                  <a:pt x="2808" y="37"/>
                  <a:pt x="2808" y="24"/>
                </a:cubicBezTo>
                <a:cubicBezTo>
                  <a:pt x="2808" y="11"/>
                  <a:pt x="2819" y="0"/>
                  <a:pt x="2832" y="0"/>
                </a:cubicBezTo>
                <a:lnTo>
                  <a:pt x="2880" y="0"/>
                </a:lnTo>
                <a:cubicBezTo>
                  <a:pt x="2894" y="0"/>
                  <a:pt x="2904" y="11"/>
                  <a:pt x="2904" y="24"/>
                </a:cubicBezTo>
                <a:cubicBezTo>
                  <a:pt x="2904" y="37"/>
                  <a:pt x="2894" y="48"/>
                  <a:pt x="2880" y="48"/>
                </a:cubicBezTo>
                <a:close/>
                <a:moveTo>
                  <a:pt x="2736" y="48"/>
                </a:moveTo>
                <a:lnTo>
                  <a:pt x="2688" y="48"/>
                </a:lnTo>
                <a:cubicBezTo>
                  <a:pt x="2675" y="48"/>
                  <a:pt x="2664" y="37"/>
                  <a:pt x="2664" y="24"/>
                </a:cubicBezTo>
                <a:cubicBezTo>
                  <a:pt x="2664" y="11"/>
                  <a:pt x="2675" y="0"/>
                  <a:pt x="2688" y="0"/>
                </a:cubicBezTo>
                <a:lnTo>
                  <a:pt x="2736" y="0"/>
                </a:lnTo>
                <a:cubicBezTo>
                  <a:pt x="2750" y="0"/>
                  <a:pt x="2760" y="11"/>
                  <a:pt x="2760" y="24"/>
                </a:cubicBezTo>
                <a:cubicBezTo>
                  <a:pt x="2760" y="37"/>
                  <a:pt x="2750" y="48"/>
                  <a:pt x="2736" y="48"/>
                </a:cubicBezTo>
                <a:close/>
                <a:moveTo>
                  <a:pt x="2592" y="48"/>
                </a:moveTo>
                <a:lnTo>
                  <a:pt x="2544" y="48"/>
                </a:lnTo>
                <a:cubicBezTo>
                  <a:pt x="2531" y="48"/>
                  <a:pt x="2520" y="37"/>
                  <a:pt x="2520" y="24"/>
                </a:cubicBezTo>
                <a:cubicBezTo>
                  <a:pt x="2520" y="11"/>
                  <a:pt x="2531" y="0"/>
                  <a:pt x="2544" y="0"/>
                </a:cubicBezTo>
                <a:lnTo>
                  <a:pt x="2592" y="0"/>
                </a:lnTo>
                <a:cubicBezTo>
                  <a:pt x="2606" y="0"/>
                  <a:pt x="2616" y="11"/>
                  <a:pt x="2616" y="24"/>
                </a:cubicBezTo>
                <a:cubicBezTo>
                  <a:pt x="2616" y="37"/>
                  <a:pt x="2606" y="48"/>
                  <a:pt x="2592" y="48"/>
                </a:cubicBezTo>
                <a:close/>
                <a:moveTo>
                  <a:pt x="2448" y="48"/>
                </a:moveTo>
                <a:lnTo>
                  <a:pt x="2400" y="48"/>
                </a:lnTo>
                <a:cubicBezTo>
                  <a:pt x="2387" y="48"/>
                  <a:pt x="2376" y="37"/>
                  <a:pt x="2376" y="24"/>
                </a:cubicBezTo>
                <a:cubicBezTo>
                  <a:pt x="2376" y="11"/>
                  <a:pt x="2387" y="0"/>
                  <a:pt x="2400" y="0"/>
                </a:cubicBezTo>
                <a:lnTo>
                  <a:pt x="2448" y="0"/>
                </a:lnTo>
                <a:cubicBezTo>
                  <a:pt x="2462" y="0"/>
                  <a:pt x="2472" y="11"/>
                  <a:pt x="2472" y="24"/>
                </a:cubicBezTo>
                <a:cubicBezTo>
                  <a:pt x="2472" y="37"/>
                  <a:pt x="2462" y="48"/>
                  <a:pt x="2448" y="48"/>
                </a:cubicBezTo>
                <a:close/>
                <a:moveTo>
                  <a:pt x="2304" y="48"/>
                </a:moveTo>
                <a:lnTo>
                  <a:pt x="2256" y="48"/>
                </a:lnTo>
                <a:cubicBezTo>
                  <a:pt x="2243" y="48"/>
                  <a:pt x="2232" y="37"/>
                  <a:pt x="2232" y="24"/>
                </a:cubicBezTo>
                <a:cubicBezTo>
                  <a:pt x="2232" y="11"/>
                  <a:pt x="2243" y="0"/>
                  <a:pt x="2256" y="0"/>
                </a:cubicBezTo>
                <a:lnTo>
                  <a:pt x="2304" y="0"/>
                </a:lnTo>
                <a:cubicBezTo>
                  <a:pt x="2318" y="0"/>
                  <a:pt x="2328" y="11"/>
                  <a:pt x="2328" y="24"/>
                </a:cubicBezTo>
                <a:cubicBezTo>
                  <a:pt x="2328" y="37"/>
                  <a:pt x="2318" y="48"/>
                  <a:pt x="2304" y="48"/>
                </a:cubicBezTo>
                <a:close/>
                <a:moveTo>
                  <a:pt x="2160" y="48"/>
                </a:moveTo>
                <a:lnTo>
                  <a:pt x="2112" y="48"/>
                </a:lnTo>
                <a:cubicBezTo>
                  <a:pt x="2099" y="48"/>
                  <a:pt x="2088" y="37"/>
                  <a:pt x="2088" y="24"/>
                </a:cubicBezTo>
                <a:cubicBezTo>
                  <a:pt x="2088" y="11"/>
                  <a:pt x="2099" y="0"/>
                  <a:pt x="2112" y="0"/>
                </a:cubicBezTo>
                <a:lnTo>
                  <a:pt x="2160" y="0"/>
                </a:lnTo>
                <a:cubicBezTo>
                  <a:pt x="2174" y="0"/>
                  <a:pt x="2184" y="11"/>
                  <a:pt x="2184" y="24"/>
                </a:cubicBezTo>
                <a:cubicBezTo>
                  <a:pt x="2184" y="37"/>
                  <a:pt x="2174" y="48"/>
                  <a:pt x="2160" y="48"/>
                </a:cubicBezTo>
                <a:close/>
                <a:moveTo>
                  <a:pt x="2016" y="48"/>
                </a:moveTo>
                <a:lnTo>
                  <a:pt x="1968" y="48"/>
                </a:lnTo>
                <a:cubicBezTo>
                  <a:pt x="1955" y="48"/>
                  <a:pt x="1944" y="37"/>
                  <a:pt x="1944" y="24"/>
                </a:cubicBezTo>
                <a:cubicBezTo>
                  <a:pt x="1944" y="11"/>
                  <a:pt x="1955" y="0"/>
                  <a:pt x="1968" y="0"/>
                </a:cubicBezTo>
                <a:lnTo>
                  <a:pt x="2016" y="0"/>
                </a:lnTo>
                <a:cubicBezTo>
                  <a:pt x="2030" y="0"/>
                  <a:pt x="2040" y="11"/>
                  <a:pt x="2040" y="24"/>
                </a:cubicBezTo>
                <a:cubicBezTo>
                  <a:pt x="2040" y="37"/>
                  <a:pt x="2030" y="48"/>
                  <a:pt x="2016" y="48"/>
                </a:cubicBezTo>
                <a:close/>
                <a:moveTo>
                  <a:pt x="1872" y="48"/>
                </a:moveTo>
                <a:lnTo>
                  <a:pt x="1824" y="48"/>
                </a:lnTo>
                <a:cubicBezTo>
                  <a:pt x="1811" y="48"/>
                  <a:pt x="1800" y="37"/>
                  <a:pt x="1800" y="24"/>
                </a:cubicBezTo>
                <a:cubicBezTo>
                  <a:pt x="1800" y="11"/>
                  <a:pt x="1811" y="0"/>
                  <a:pt x="1824" y="0"/>
                </a:cubicBezTo>
                <a:lnTo>
                  <a:pt x="1872" y="0"/>
                </a:lnTo>
                <a:cubicBezTo>
                  <a:pt x="1886" y="0"/>
                  <a:pt x="1896" y="11"/>
                  <a:pt x="1896" y="24"/>
                </a:cubicBezTo>
                <a:cubicBezTo>
                  <a:pt x="1896" y="37"/>
                  <a:pt x="1886" y="48"/>
                  <a:pt x="1872" y="48"/>
                </a:cubicBezTo>
                <a:close/>
                <a:moveTo>
                  <a:pt x="1728" y="48"/>
                </a:moveTo>
                <a:lnTo>
                  <a:pt x="1680" y="48"/>
                </a:lnTo>
                <a:cubicBezTo>
                  <a:pt x="1667" y="48"/>
                  <a:pt x="1656" y="37"/>
                  <a:pt x="1656" y="24"/>
                </a:cubicBezTo>
                <a:cubicBezTo>
                  <a:pt x="1656" y="11"/>
                  <a:pt x="1667" y="0"/>
                  <a:pt x="1680" y="0"/>
                </a:cubicBezTo>
                <a:lnTo>
                  <a:pt x="1728" y="0"/>
                </a:lnTo>
                <a:cubicBezTo>
                  <a:pt x="1742" y="0"/>
                  <a:pt x="1752" y="11"/>
                  <a:pt x="1752" y="24"/>
                </a:cubicBezTo>
                <a:cubicBezTo>
                  <a:pt x="1752" y="37"/>
                  <a:pt x="1742" y="48"/>
                  <a:pt x="1728" y="48"/>
                </a:cubicBezTo>
                <a:close/>
                <a:moveTo>
                  <a:pt x="1584" y="48"/>
                </a:moveTo>
                <a:lnTo>
                  <a:pt x="1536" y="48"/>
                </a:lnTo>
                <a:cubicBezTo>
                  <a:pt x="1523" y="48"/>
                  <a:pt x="1512" y="37"/>
                  <a:pt x="1512" y="24"/>
                </a:cubicBezTo>
                <a:cubicBezTo>
                  <a:pt x="1512" y="11"/>
                  <a:pt x="1523" y="0"/>
                  <a:pt x="1536" y="0"/>
                </a:cubicBezTo>
                <a:lnTo>
                  <a:pt x="1584" y="0"/>
                </a:lnTo>
                <a:cubicBezTo>
                  <a:pt x="1598" y="0"/>
                  <a:pt x="1608" y="11"/>
                  <a:pt x="1608" y="24"/>
                </a:cubicBezTo>
                <a:cubicBezTo>
                  <a:pt x="1608" y="37"/>
                  <a:pt x="1598" y="48"/>
                  <a:pt x="1584" y="48"/>
                </a:cubicBezTo>
                <a:close/>
                <a:moveTo>
                  <a:pt x="1440" y="48"/>
                </a:moveTo>
                <a:lnTo>
                  <a:pt x="1392" y="48"/>
                </a:lnTo>
                <a:cubicBezTo>
                  <a:pt x="1379" y="48"/>
                  <a:pt x="1368" y="37"/>
                  <a:pt x="1368" y="24"/>
                </a:cubicBezTo>
                <a:cubicBezTo>
                  <a:pt x="1368" y="11"/>
                  <a:pt x="1379" y="0"/>
                  <a:pt x="1392" y="0"/>
                </a:cubicBezTo>
                <a:lnTo>
                  <a:pt x="1440" y="0"/>
                </a:lnTo>
                <a:cubicBezTo>
                  <a:pt x="1454" y="0"/>
                  <a:pt x="1464" y="11"/>
                  <a:pt x="1464" y="24"/>
                </a:cubicBezTo>
                <a:cubicBezTo>
                  <a:pt x="1464" y="37"/>
                  <a:pt x="1454" y="48"/>
                  <a:pt x="1440" y="48"/>
                </a:cubicBezTo>
                <a:close/>
                <a:moveTo>
                  <a:pt x="1296" y="48"/>
                </a:moveTo>
                <a:lnTo>
                  <a:pt x="1248" y="48"/>
                </a:lnTo>
                <a:cubicBezTo>
                  <a:pt x="1235" y="48"/>
                  <a:pt x="1224" y="37"/>
                  <a:pt x="1224" y="24"/>
                </a:cubicBezTo>
                <a:cubicBezTo>
                  <a:pt x="1224" y="11"/>
                  <a:pt x="1235" y="0"/>
                  <a:pt x="1248" y="0"/>
                </a:cubicBezTo>
                <a:lnTo>
                  <a:pt x="1296" y="0"/>
                </a:lnTo>
                <a:cubicBezTo>
                  <a:pt x="1310" y="0"/>
                  <a:pt x="1320" y="11"/>
                  <a:pt x="1320" y="24"/>
                </a:cubicBezTo>
                <a:cubicBezTo>
                  <a:pt x="1320" y="37"/>
                  <a:pt x="1310" y="48"/>
                  <a:pt x="1296" y="48"/>
                </a:cubicBezTo>
                <a:close/>
                <a:moveTo>
                  <a:pt x="1152" y="48"/>
                </a:moveTo>
                <a:lnTo>
                  <a:pt x="1104" y="48"/>
                </a:lnTo>
                <a:cubicBezTo>
                  <a:pt x="1091" y="48"/>
                  <a:pt x="1080" y="37"/>
                  <a:pt x="1080" y="24"/>
                </a:cubicBezTo>
                <a:cubicBezTo>
                  <a:pt x="1080" y="11"/>
                  <a:pt x="1091" y="0"/>
                  <a:pt x="1104" y="0"/>
                </a:cubicBezTo>
                <a:lnTo>
                  <a:pt x="1152" y="0"/>
                </a:lnTo>
                <a:cubicBezTo>
                  <a:pt x="1166" y="0"/>
                  <a:pt x="1176" y="11"/>
                  <a:pt x="1176" y="24"/>
                </a:cubicBezTo>
                <a:cubicBezTo>
                  <a:pt x="1176" y="37"/>
                  <a:pt x="1166" y="48"/>
                  <a:pt x="1152" y="48"/>
                </a:cubicBezTo>
                <a:close/>
                <a:moveTo>
                  <a:pt x="1008" y="48"/>
                </a:moveTo>
                <a:lnTo>
                  <a:pt x="960" y="48"/>
                </a:lnTo>
                <a:cubicBezTo>
                  <a:pt x="947" y="48"/>
                  <a:pt x="936" y="37"/>
                  <a:pt x="936" y="24"/>
                </a:cubicBezTo>
                <a:cubicBezTo>
                  <a:pt x="936" y="11"/>
                  <a:pt x="947" y="0"/>
                  <a:pt x="960" y="0"/>
                </a:cubicBezTo>
                <a:lnTo>
                  <a:pt x="1008" y="0"/>
                </a:lnTo>
                <a:cubicBezTo>
                  <a:pt x="1022" y="0"/>
                  <a:pt x="1032" y="11"/>
                  <a:pt x="1032" y="24"/>
                </a:cubicBezTo>
                <a:cubicBezTo>
                  <a:pt x="1032" y="37"/>
                  <a:pt x="1022" y="48"/>
                  <a:pt x="1008" y="48"/>
                </a:cubicBezTo>
                <a:close/>
                <a:moveTo>
                  <a:pt x="864" y="48"/>
                </a:moveTo>
                <a:lnTo>
                  <a:pt x="816" y="48"/>
                </a:lnTo>
                <a:cubicBezTo>
                  <a:pt x="803" y="48"/>
                  <a:pt x="792" y="37"/>
                  <a:pt x="792" y="24"/>
                </a:cubicBezTo>
                <a:cubicBezTo>
                  <a:pt x="792" y="11"/>
                  <a:pt x="803" y="0"/>
                  <a:pt x="816" y="0"/>
                </a:cubicBezTo>
                <a:lnTo>
                  <a:pt x="864" y="0"/>
                </a:lnTo>
                <a:cubicBezTo>
                  <a:pt x="878" y="0"/>
                  <a:pt x="888" y="11"/>
                  <a:pt x="888" y="24"/>
                </a:cubicBezTo>
                <a:cubicBezTo>
                  <a:pt x="888" y="37"/>
                  <a:pt x="878" y="48"/>
                  <a:pt x="864" y="48"/>
                </a:cubicBezTo>
                <a:close/>
                <a:moveTo>
                  <a:pt x="720" y="48"/>
                </a:moveTo>
                <a:lnTo>
                  <a:pt x="672" y="48"/>
                </a:lnTo>
                <a:cubicBezTo>
                  <a:pt x="659" y="48"/>
                  <a:pt x="648" y="37"/>
                  <a:pt x="648" y="24"/>
                </a:cubicBezTo>
                <a:cubicBezTo>
                  <a:pt x="648" y="11"/>
                  <a:pt x="659" y="0"/>
                  <a:pt x="672" y="0"/>
                </a:cubicBezTo>
                <a:lnTo>
                  <a:pt x="720" y="0"/>
                </a:lnTo>
                <a:cubicBezTo>
                  <a:pt x="734" y="0"/>
                  <a:pt x="744" y="11"/>
                  <a:pt x="744" y="24"/>
                </a:cubicBezTo>
                <a:cubicBezTo>
                  <a:pt x="744" y="37"/>
                  <a:pt x="734" y="48"/>
                  <a:pt x="720" y="48"/>
                </a:cubicBezTo>
                <a:close/>
                <a:moveTo>
                  <a:pt x="576" y="48"/>
                </a:moveTo>
                <a:lnTo>
                  <a:pt x="528" y="48"/>
                </a:lnTo>
                <a:cubicBezTo>
                  <a:pt x="515" y="48"/>
                  <a:pt x="504" y="37"/>
                  <a:pt x="504" y="24"/>
                </a:cubicBezTo>
                <a:cubicBezTo>
                  <a:pt x="504" y="11"/>
                  <a:pt x="515" y="0"/>
                  <a:pt x="528" y="0"/>
                </a:cubicBezTo>
                <a:lnTo>
                  <a:pt x="576" y="0"/>
                </a:lnTo>
                <a:cubicBezTo>
                  <a:pt x="590" y="0"/>
                  <a:pt x="600" y="11"/>
                  <a:pt x="600" y="24"/>
                </a:cubicBezTo>
                <a:cubicBezTo>
                  <a:pt x="600" y="37"/>
                  <a:pt x="590" y="48"/>
                  <a:pt x="576" y="48"/>
                </a:cubicBezTo>
                <a:close/>
                <a:moveTo>
                  <a:pt x="432" y="48"/>
                </a:moveTo>
                <a:lnTo>
                  <a:pt x="384" y="48"/>
                </a:lnTo>
                <a:cubicBezTo>
                  <a:pt x="371" y="48"/>
                  <a:pt x="360" y="37"/>
                  <a:pt x="360" y="24"/>
                </a:cubicBezTo>
                <a:cubicBezTo>
                  <a:pt x="360" y="11"/>
                  <a:pt x="371" y="0"/>
                  <a:pt x="384" y="0"/>
                </a:cubicBezTo>
                <a:lnTo>
                  <a:pt x="432" y="0"/>
                </a:lnTo>
                <a:cubicBezTo>
                  <a:pt x="446" y="0"/>
                  <a:pt x="456" y="11"/>
                  <a:pt x="456" y="24"/>
                </a:cubicBezTo>
                <a:cubicBezTo>
                  <a:pt x="456" y="37"/>
                  <a:pt x="446" y="48"/>
                  <a:pt x="432" y="48"/>
                </a:cubicBezTo>
                <a:close/>
                <a:moveTo>
                  <a:pt x="288" y="48"/>
                </a:moveTo>
                <a:lnTo>
                  <a:pt x="240" y="48"/>
                </a:lnTo>
                <a:cubicBezTo>
                  <a:pt x="227" y="48"/>
                  <a:pt x="216" y="37"/>
                  <a:pt x="216" y="24"/>
                </a:cubicBezTo>
                <a:cubicBezTo>
                  <a:pt x="216" y="11"/>
                  <a:pt x="227" y="0"/>
                  <a:pt x="240" y="0"/>
                </a:cubicBezTo>
                <a:lnTo>
                  <a:pt x="288" y="0"/>
                </a:lnTo>
                <a:cubicBezTo>
                  <a:pt x="302" y="0"/>
                  <a:pt x="312" y="11"/>
                  <a:pt x="312" y="24"/>
                </a:cubicBezTo>
                <a:cubicBezTo>
                  <a:pt x="312" y="37"/>
                  <a:pt x="302" y="48"/>
                  <a:pt x="288" y="48"/>
                </a:cubicBezTo>
                <a:close/>
                <a:moveTo>
                  <a:pt x="144" y="48"/>
                </a:moveTo>
                <a:lnTo>
                  <a:pt x="96" y="48"/>
                </a:lnTo>
                <a:cubicBezTo>
                  <a:pt x="83" y="48"/>
                  <a:pt x="72" y="37"/>
                  <a:pt x="72" y="24"/>
                </a:cubicBezTo>
                <a:cubicBezTo>
                  <a:pt x="72" y="11"/>
                  <a:pt x="83" y="0"/>
                  <a:pt x="96" y="0"/>
                </a:cubicBezTo>
                <a:lnTo>
                  <a:pt x="144" y="0"/>
                </a:lnTo>
                <a:cubicBezTo>
                  <a:pt x="158" y="0"/>
                  <a:pt x="168" y="11"/>
                  <a:pt x="168" y="24"/>
                </a:cubicBezTo>
                <a:cubicBezTo>
                  <a:pt x="168" y="37"/>
                  <a:pt x="158" y="48"/>
                  <a:pt x="144" y="48"/>
                </a:cubicBezTo>
                <a:close/>
              </a:path>
            </a:pathLst>
          </a:custGeom>
          <a:solidFill>
            <a:srgbClr val="E84A27"/>
          </a:solidFill>
          <a:ln w="0" cap="flat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73">
            <a:extLst>
              <a:ext uri="{FF2B5EF4-FFF2-40B4-BE49-F238E27FC236}">
                <a16:creationId xmlns:a16="http://schemas.microsoft.com/office/drawing/2014/main" id="{10AB8B0F-8A97-4D7A-A169-21772E7B7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1299369"/>
            <a:ext cx="4365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Wingdings 2" panose="05020102010507070707" pitchFamily="18" charset="2"/>
              </a:rPr>
              <a:t>v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74">
            <a:extLst>
              <a:ext uri="{FF2B5EF4-FFF2-40B4-BE49-F238E27FC236}">
                <a16:creationId xmlns:a16="http://schemas.microsoft.com/office/drawing/2014/main" id="{8D1FA810-59BE-4E5A-AF96-7753294A5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1296194"/>
            <a:ext cx="1603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75">
            <a:extLst>
              <a:ext uri="{FF2B5EF4-FFF2-40B4-BE49-F238E27FC236}">
                <a16:creationId xmlns:a16="http://schemas.microsoft.com/office/drawing/2014/main" id="{3D668A17-E0FC-4DA2-8B3A-D12AFA809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1296194"/>
            <a:ext cx="16240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Tag Extensions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3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2A17-0CA5-45A2-83A1-0B4023DA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HW Extension [Modified CL List]</a:t>
            </a:r>
          </a:p>
        </p:txBody>
      </p:sp>
      <p:sp>
        <p:nvSpPr>
          <p:cNvPr id="90" name="Content Placeholder 89">
            <a:extLst>
              <a:ext uri="{FF2B5EF4-FFF2-40B4-BE49-F238E27FC236}">
                <a16:creationId xmlns:a16="http://schemas.microsoft.com/office/drawing/2014/main" id="{BCD62355-56AC-4478-8A35-58219524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777" y="2522539"/>
            <a:ext cx="6499605" cy="4198936"/>
          </a:xfrm>
        </p:spPr>
        <p:txBody>
          <a:bodyPr>
            <a:normAutofit/>
          </a:bodyPr>
          <a:lstStyle/>
          <a:p>
            <a:r>
              <a:rPr lang="en-US" dirty="0"/>
              <a:t>The data structure of the HW persist engine:</a:t>
            </a:r>
          </a:p>
          <a:p>
            <a:pPr lvl="1"/>
            <a:r>
              <a:rPr lang="en-US" dirty="0"/>
              <a:t>It has a set of </a:t>
            </a:r>
            <a:r>
              <a:rPr lang="en-US" dirty="0" err="1"/>
              <a:t>CLPtrs</a:t>
            </a:r>
            <a:r>
              <a:rPr lang="en-US" dirty="0"/>
              <a:t> that point to the data updated by the atomic region</a:t>
            </a:r>
          </a:p>
          <a:p>
            <a:pPr lvl="1"/>
            <a:r>
              <a:rPr lang="en-US" dirty="0"/>
              <a:t>Multiple entries to allow the execution of a thread to go beyond the atomic region boundaries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6D5CC-F653-4746-B7DA-6CBFBF08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05/08/2020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9CAF-EB2C-4CEA-ACD7-D030C661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AF7A-5551-4904-9286-9892F20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11</a:t>
            </a:fld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97D51D4-0A00-467A-8789-350EB9673DBE}"/>
              </a:ext>
            </a:extLst>
          </p:cNvPr>
          <p:cNvSpPr>
            <a:spLocks/>
          </p:cNvSpPr>
          <p:nvPr/>
        </p:nvSpPr>
        <p:spPr bwMode="auto">
          <a:xfrm>
            <a:off x="838200" y="1690688"/>
            <a:ext cx="3933825" cy="3167063"/>
          </a:xfrm>
          <a:custGeom>
            <a:avLst/>
            <a:gdLst>
              <a:gd name="T0" fmla="*/ 431 w 18132"/>
              <a:gd name="T1" fmla="*/ 14585 h 14585"/>
              <a:gd name="T2" fmla="*/ 17701 w 18132"/>
              <a:gd name="T3" fmla="*/ 14585 h 14585"/>
              <a:gd name="T4" fmla="*/ 18132 w 18132"/>
              <a:gd name="T5" fmla="*/ 14154 h 14585"/>
              <a:gd name="T6" fmla="*/ 18132 w 18132"/>
              <a:gd name="T7" fmla="*/ 431 h 14585"/>
              <a:gd name="T8" fmla="*/ 17701 w 18132"/>
              <a:gd name="T9" fmla="*/ 0 h 14585"/>
              <a:gd name="T10" fmla="*/ 431 w 18132"/>
              <a:gd name="T11" fmla="*/ 0 h 14585"/>
              <a:gd name="T12" fmla="*/ 0 w 18132"/>
              <a:gd name="T13" fmla="*/ 431 h 14585"/>
              <a:gd name="T14" fmla="*/ 0 w 18132"/>
              <a:gd name="T15" fmla="*/ 14154 h 14585"/>
              <a:gd name="T16" fmla="*/ 431 w 18132"/>
              <a:gd name="T17" fmla="*/ 14585 h 14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32" h="14585">
                <a:moveTo>
                  <a:pt x="431" y="14585"/>
                </a:moveTo>
                <a:lnTo>
                  <a:pt x="17701" y="14585"/>
                </a:lnTo>
                <a:cubicBezTo>
                  <a:pt x="17939" y="14585"/>
                  <a:pt x="18132" y="14392"/>
                  <a:pt x="18132" y="14154"/>
                </a:cubicBezTo>
                <a:lnTo>
                  <a:pt x="18132" y="431"/>
                </a:lnTo>
                <a:cubicBezTo>
                  <a:pt x="18132" y="193"/>
                  <a:pt x="17939" y="0"/>
                  <a:pt x="17701" y="0"/>
                </a:cubicBezTo>
                <a:lnTo>
                  <a:pt x="431" y="0"/>
                </a:lnTo>
                <a:cubicBezTo>
                  <a:pt x="193" y="0"/>
                  <a:pt x="0" y="193"/>
                  <a:pt x="0" y="431"/>
                </a:cubicBezTo>
                <a:lnTo>
                  <a:pt x="0" y="14154"/>
                </a:lnTo>
                <a:cubicBezTo>
                  <a:pt x="0" y="14392"/>
                  <a:pt x="193" y="14585"/>
                  <a:pt x="431" y="14585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3FFF6E5-D685-4FA0-8946-FCE3C2BE3851}"/>
              </a:ext>
            </a:extLst>
          </p:cNvPr>
          <p:cNvSpPr>
            <a:spLocks/>
          </p:cNvSpPr>
          <p:nvPr/>
        </p:nvSpPr>
        <p:spPr bwMode="auto">
          <a:xfrm>
            <a:off x="838200" y="1690688"/>
            <a:ext cx="3933825" cy="3167063"/>
          </a:xfrm>
          <a:custGeom>
            <a:avLst/>
            <a:gdLst>
              <a:gd name="T0" fmla="*/ 431 w 18132"/>
              <a:gd name="T1" fmla="*/ 14585 h 14585"/>
              <a:gd name="T2" fmla="*/ 17701 w 18132"/>
              <a:gd name="T3" fmla="*/ 14585 h 14585"/>
              <a:gd name="T4" fmla="*/ 18132 w 18132"/>
              <a:gd name="T5" fmla="*/ 14154 h 14585"/>
              <a:gd name="T6" fmla="*/ 18132 w 18132"/>
              <a:gd name="T7" fmla="*/ 431 h 14585"/>
              <a:gd name="T8" fmla="*/ 17701 w 18132"/>
              <a:gd name="T9" fmla="*/ 0 h 14585"/>
              <a:gd name="T10" fmla="*/ 431 w 18132"/>
              <a:gd name="T11" fmla="*/ 0 h 14585"/>
              <a:gd name="T12" fmla="*/ 0 w 18132"/>
              <a:gd name="T13" fmla="*/ 431 h 14585"/>
              <a:gd name="T14" fmla="*/ 0 w 18132"/>
              <a:gd name="T15" fmla="*/ 14154 h 14585"/>
              <a:gd name="T16" fmla="*/ 431 w 18132"/>
              <a:gd name="T17" fmla="*/ 14585 h 14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32" h="14585">
                <a:moveTo>
                  <a:pt x="431" y="14585"/>
                </a:moveTo>
                <a:lnTo>
                  <a:pt x="17701" y="14585"/>
                </a:lnTo>
                <a:cubicBezTo>
                  <a:pt x="17939" y="14585"/>
                  <a:pt x="18132" y="14392"/>
                  <a:pt x="18132" y="14154"/>
                </a:cubicBezTo>
                <a:lnTo>
                  <a:pt x="18132" y="431"/>
                </a:lnTo>
                <a:cubicBezTo>
                  <a:pt x="18132" y="193"/>
                  <a:pt x="17939" y="0"/>
                  <a:pt x="17701" y="0"/>
                </a:cubicBezTo>
                <a:lnTo>
                  <a:pt x="431" y="0"/>
                </a:lnTo>
                <a:cubicBezTo>
                  <a:pt x="193" y="0"/>
                  <a:pt x="0" y="193"/>
                  <a:pt x="0" y="431"/>
                </a:cubicBezTo>
                <a:lnTo>
                  <a:pt x="0" y="14154"/>
                </a:lnTo>
                <a:cubicBezTo>
                  <a:pt x="0" y="14392"/>
                  <a:pt x="193" y="14585"/>
                  <a:pt x="431" y="14585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0F2377A-0172-4311-9C90-37DAD7200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7" y="1604963"/>
            <a:ext cx="542925" cy="139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B27169A-EAA6-4B67-9AEC-5C1B6FC32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7" y="1604963"/>
            <a:ext cx="542925" cy="139700"/>
          </a:xfrm>
          <a:prstGeom prst="rect">
            <a:avLst/>
          </a:prstGeom>
          <a:noFill/>
          <a:ln w="1588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81900555-E6D8-408A-B83E-73907F4AF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535113"/>
            <a:ext cx="6286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CPU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B88DDC45-EDD2-481E-B3CC-8ACDA00B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7" y="1882776"/>
            <a:ext cx="849312" cy="8509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50AFFBE7-CBD1-4B54-9F52-EF4D15B3F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7" y="1882776"/>
            <a:ext cx="849312" cy="850900"/>
          </a:xfrm>
          <a:prstGeom prst="ellipse">
            <a:avLst/>
          </a:pr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589B30E5-CBF2-48E4-BEE1-B6BBA757D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71701"/>
            <a:ext cx="576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819FBF3-4178-4A55-AC25-14C1EC42A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2" y="2265363"/>
            <a:ext cx="141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3FD53776-0134-4F0F-B069-A4FA51C6A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2" y="1882776"/>
            <a:ext cx="849312" cy="8509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80E5BED4-FA58-43F5-A322-41C01DAE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2" y="1882776"/>
            <a:ext cx="849312" cy="850900"/>
          </a:xfrm>
          <a:prstGeom prst="ellipse">
            <a:avLst/>
          </a:pr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788D16E9-8EB2-4E6B-B498-0EEBFBC3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2" y="2171701"/>
            <a:ext cx="5746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570ED990-A7D3-439C-8498-AC404040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7" y="2265363"/>
            <a:ext cx="1428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706D8F27-9472-4E32-AAD2-44488EFE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1882776"/>
            <a:ext cx="849312" cy="8509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223D9138-5AFA-41CB-83EF-788E7F092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1882776"/>
            <a:ext cx="849312" cy="850900"/>
          </a:xfrm>
          <a:prstGeom prst="ellipse">
            <a:avLst/>
          </a:pr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B9247AD-F5B9-4A96-A442-01E1219D3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2" y="2171701"/>
            <a:ext cx="576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D8159299-E48C-4C03-92C3-B9B78E59B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7" y="2265363"/>
            <a:ext cx="2047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29383897-E620-40C9-A729-EB30F97B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2257426"/>
            <a:ext cx="101600" cy="101600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147ED41D-1E35-4DF2-86E4-F55E15B97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2257426"/>
            <a:ext cx="101600" cy="101600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17541BF0-37C0-42C2-B604-97CDCEDF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257426"/>
            <a:ext cx="101600" cy="101600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A9A06552-518C-4971-8EAB-8920A257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257426"/>
            <a:ext cx="101600" cy="101600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6">
            <a:extLst>
              <a:ext uri="{FF2B5EF4-FFF2-40B4-BE49-F238E27FC236}">
                <a16:creationId xmlns:a16="http://schemas.microsoft.com/office/drawing/2014/main" id="{870FC25F-A7E2-42A2-A3FE-5BFDE5F18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2257426"/>
            <a:ext cx="101600" cy="101600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7">
            <a:extLst>
              <a:ext uri="{FF2B5EF4-FFF2-40B4-BE49-F238E27FC236}">
                <a16:creationId xmlns:a16="http://schemas.microsoft.com/office/drawing/2014/main" id="{C62B171D-F07C-49BC-A2A3-40FD7786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2257426"/>
            <a:ext cx="101600" cy="101600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00A119D-C39E-41DA-8D0C-929BD97D4969}"/>
              </a:ext>
            </a:extLst>
          </p:cNvPr>
          <p:cNvSpPr>
            <a:spLocks/>
          </p:cNvSpPr>
          <p:nvPr/>
        </p:nvSpPr>
        <p:spPr bwMode="auto">
          <a:xfrm>
            <a:off x="1068387" y="2873376"/>
            <a:ext cx="849312" cy="350838"/>
          </a:xfrm>
          <a:custGeom>
            <a:avLst/>
            <a:gdLst>
              <a:gd name="T0" fmla="*/ 246 w 3918"/>
              <a:gd name="T1" fmla="*/ 1619 h 1619"/>
              <a:gd name="T2" fmla="*/ 3672 w 3918"/>
              <a:gd name="T3" fmla="*/ 1619 h 1619"/>
              <a:gd name="T4" fmla="*/ 3918 w 3918"/>
              <a:gd name="T5" fmla="*/ 1373 h 1619"/>
              <a:gd name="T6" fmla="*/ 3918 w 3918"/>
              <a:gd name="T7" fmla="*/ 246 h 1619"/>
              <a:gd name="T8" fmla="*/ 3672 w 3918"/>
              <a:gd name="T9" fmla="*/ 0 h 1619"/>
              <a:gd name="T10" fmla="*/ 246 w 3918"/>
              <a:gd name="T11" fmla="*/ 0 h 1619"/>
              <a:gd name="T12" fmla="*/ 0 w 3918"/>
              <a:gd name="T13" fmla="*/ 246 h 1619"/>
              <a:gd name="T14" fmla="*/ 0 w 3918"/>
              <a:gd name="T15" fmla="*/ 1373 h 1619"/>
              <a:gd name="T16" fmla="*/ 246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46" y="1619"/>
                </a:moveTo>
                <a:lnTo>
                  <a:pt x="3672" y="1619"/>
                </a:lnTo>
                <a:cubicBezTo>
                  <a:pt x="3808" y="1619"/>
                  <a:pt x="3918" y="1509"/>
                  <a:pt x="3918" y="1373"/>
                </a:cubicBezTo>
                <a:lnTo>
                  <a:pt x="3918" y="246"/>
                </a:lnTo>
                <a:cubicBezTo>
                  <a:pt x="3918" y="110"/>
                  <a:pt x="3808" y="0"/>
                  <a:pt x="3672" y="0"/>
                </a:cubicBezTo>
                <a:lnTo>
                  <a:pt x="246" y="0"/>
                </a:lnTo>
                <a:cubicBezTo>
                  <a:pt x="110" y="0"/>
                  <a:pt x="0" y="110"/>
                  <a:pt x="0" y="246"/>
                </a:cubicBezTo>
                <a:lnTo>
                  <a:pt x="0" y="1373"/>
                </a:lnTo>
                <a:cubicBezTo>
                  <a:pt x="0" y="1509"/>
                  <a:pt x="110" y="1619"/>
                  <a:pt x="246" y="1619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DB623CBD-CB8A-4001-8704-EA784701F118}"/>
              </a:ext>
            </a:extLst>
          </p:cNvPr>
          <p:cNvSpPr>
            <a:spLocks/>
          </p:cNvSpPr>
          <p:nvPr/>
        </p:nvSpPr>
        <p:spPr bwMode="auto">
          <a:xfrm>
            <a:off x="1068387" y="2873376"/>
            <a:ext cx="849312" cy="350838"/>
          </a:xfrm>
          <a:custGeom>
            <a:avLst/>
            <a:gdLst>
              <a:gd name="T0" fmla="*/ 246 w 3918"/>
              <a:gd name="T1" fmla="*/ 1619 h 1619"/>
              <a:gd name="T2" fmla="*/ 3672 w 3918"/>
              <a:gd name="T3" fmla="*/ 1619 h 1619"/>
              <a:gd name="T4" fmla="*/ 3918 w 3918"/>
              <a:gd name="T5" fmla="*/ 1373 h 1619"/>
              <a:gd name="T6" fmla="*/ 3918 w 3918"/>
              <a:gd name="T7" fmla="*/ 246 h 1619"/>
              <a:gd name="T8" fmla="*/ 3672 w 3918"/>
              <a:gd name="T9" fmla="*/ 0 h 1619"/>
              <a:gd name="T10" fmla="*/ 246 w 3918"/>
              <a:gd name="T11" fmla="*/ 0 h 1619"/>
              <a:gd name="T12" fmla="*/ 0 w 3918"/>
              <a:gd name="T13" fmla="*/ 246 h 1619"/>
              <a:gd name="T14" fmla="*/ 0 w 3918"/>
              <a:gd name="T15" fmla="*/ 1373 h 1619"/>
              <a:gd name="T16" fmla="*/ 246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46" y="1619"/>
                </a:moveTo>
                <a:lnTo>
                  <a:pt x="3672" y="1619"/>
                </a:lnTo>
                <a:cubicBezTo>
                  <a:pt x="3808" y="1619"/>
                  <a:pt x="3918" y="1509"/>
                  <a:pt x="3918" y="1373"/>
                </a:cubicBezTo>
                <a:lnTo>
                  <a:pt x="3918" y="246"/>
                </a:lnTo>
                <a:cubicBezTo>
                  <a:pt x="3918" y="110"/>
                  <a:pt x="3808" y="0"/>
                  <a:pt x="3672" y="0"/>
                </a:cubicBezTo>
                <a:lnTo>
                  <a:pt x="246" y="0"/>
                </a:lnTo>
                <a:cubicBezTo>
                  <a:pt x="110" y="0"/>
                  <a:pt x="0" y="110"/>
                  <a:pt x="0" y="246"/>
                </a:cubicBezTo>
                <a:lnTo>
                  <a:pt x="0" y="1373"/>
                </a:lnTo>
                <a:cubicBezTo>
                  <a:pt x="0" y="1509"/>
                  <a:pt x="110" y="1619"/>
                  <a:pt x="246" y="1619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675E4F95-ED37-4ADA-8224-6F248293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909888"/>
            <a:ext cx="4730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L1$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3B748DA4-099B-48AD-9A85-0C30A308E210}"/>
              </a:ext>
            </a:extLst>
          </p:cNvPr>
          <p:cNvSpPr>
            <a:spLocks/>
          </p:cNvSpPr>
          <p:nvPr/>
        </p:nvSpPr>
        <p:spPr bwMode="auto">
          <a:xfrm>
            <a:off x="2017712" y="2873376"/>
            <a:ext cx="849312" cy="350838"/>
          </a:xfrm>
          <a:custGeom>
            <a:avLst/>
            <a:gdLst>
              <a:gd name="T0" fmla="*/ 231 w 3918"/>
              <a:gd name="T1" fmla="*/ 1619 h 1619"/>
              <a:gd name="T2" fmla="*/ 3687 w 3918"/>
              <a:gd name="T3" fmla="*/ 1619 h 1619"/>
              <a:gd name="T4" fmla="*/ 3918 w 3918"/>
              <a:gd name="T5" fmla="*/ 1388 h 1619"/>
              <a:gd name="T6" fmla="*/ 3918 w 3918"/>
              <a:gd name="T7" fmla="*/ 231 h 1619"/>
              <a:gd name="T8" fmla="*/ 3687 w 3918"/>
              <a:gd name="T9" fmla="*/ 0 h 1619"/>
              <a:gd name="T10" fmla="*/ 231 w 3918"/>
              <a:gd name="T11" fmla="*/ 0 h 1619"/>
              <a:gd name="T12" fmla="*/ 0 w 3918"/>
              <a:gd name="T13" fmla="*/ 231 h 1619"/>
              <a:gd name="T14" fmla="*/ 0 w 3918"/>
              <a:gd name="T15" fmla="*/ 1388 h 1619"/>
              <a:gd name="T16" fmla="*/ 231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31" y="1619"/>
                </a:moveTo>
                <a:lnTo>
                  <a:pt x="3687" y="1619"/>
                </a:lnTo>
                <a:cubicBezTo>
                  <a:pt x="3814" y="1619"/>
                  <a:pt x="3918" y="1515"/>
                  <a:pt x="3918" y="1388"/>
                </a:cubicBezTo>
                <a:lnTo>
                  <a:pt x="3918" y="231"/>
                </a:lnTo>
                <a:cubicBezTo>
                  <a:pt x="3918" y="104"/>
                  <a:pt x="3814" y="0"/>
                  <a:pt x="3687" y="0"/>
                </a:cubicBezTo>
                <a:lnTo>
                  <a:pt x="231" y="0"/>
                </a:lnTo>
                <a:cubicBezTo>
                  <a:pt x="104" y="0"/>
                  <a:pt x="0" y="104"/>
                  <a:pt x="0" y="231"/>
                </a:cubicBezTo>
                <a:lnTo>
                  <a:pt x="0" y="1388"/>
                </a:lnTo>
                <a:cubicBezTo>
                  <a:pt x="0" y="1515"/>
                  <a:pt x="104" y="1619"/>
                  <a:pt x="231" y="1619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DE256BBF-4707-4258-ABCC-86C9A3AAC09A}"/>
              </a:ext>
            </a:extLst>
          </p:cNvPr>
          <p:cNvSpPr>
            <a:spLocks/>
          </p:cNvSpPr>
          <p:nvPr/>
        </p:nvSpPr>
        <p:spPr bwMode="auto">
          <a:xfrm>
            <a:off x="2017712" y="2873376"/>
            <a:ext cx="849312" cy="350838"/>
          </a:xfrm>
          <a:custGeom>
            <a:avLst/>
            <a:gdLst>
              <a:gd name="T0" fmla="*/ 231 w 3918"/>
              <a:gd name="T1" fmla="*/ 1619 h 1619"/>
              <a:gd name="T2" fmla="*/ 3687 w 3918"/>
              <a:gd name="T3" fmla="*/ 1619 h 1619"/>
              <a:gd name="T4" fmla="*/ 3918 w 3918"/>
              <a:gd name="T5" fmla="*/ 1388 h 1619"/>
              <a:gd name="T6" fmla="*/ 3918 w 3918"/>
              <a:gd name="T7" fmla="*/ 231 h 1619"/>
              <a:gd name="T8" fmla="*/ 3687 w 3918"/>
              <a:gd name="T9" fmla="*/ 0 h 1619"/>
              <a:gd name="T10" fmla="*/ 231 w 3918"/>
              <a:gd name="T11" fmla="*/ 0 h 1619"/>
              <a:gd name="T12" fmla="*/ 0 w 3918"/>
              <a:gd name="T13" fmla="*/ 231 h 1619"/>
              <a:gd name="T14" fmla="*/ 0 w 3918"/>
              <a:gd name="T15" fmla="*/ 1388 h 1619"/>
              <a:gd name="T16" fmla="*/ 231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31" y="1619"/>
                </a:moveTo>
                <a:lnTo>
                  <a:pt x="3687" y="1619"/>
                </a:lnTo>
                <a:cubicBezTo>
                  <a:pt x="3814" y="1619"/>
                  <a:pt x="3918" y="1515"/>
                  <a:pt x="3918" y="1388"/>
                </a:cubicBezTo>
                <a:lnTo>
                  <a:pt x="3918" y="231"/>
                </a:lnTo>
                <a:cubicBezTo>
                  <a:pt x="3918" y="104"/>
                  <a:pt x="3814" y="0"/>
                  <a:pt x="3687" y="0"/>
                </a:cubicBezTo>
                <a:lnTo>
                  <a:pt x="231" y="0"/>
                </a:lnTo>
                <a:cubicBezTo>
                  <a:pt x="104" y="0"/>
                  <a:pt x="0" y="104"/>
                  <a:pt x="0" y="231"/>
                </a:cubicBezTo>
                <a:lnTo>
                  <a:pt x="0" y="1388"/>
                </a:lnTo>
                <a:cubicBezTo>
                  <a:pt x="0" y="1515"/>
                  <a:pt x="104" y="1619"/>
                  <a:pt x="231" y="1619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E616C863-4439-414F-8A39-0841A537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2" y="2909888"/>
            <a:ext cx="471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L1$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Freeform 34">
            <a:extLst>
              <a:ext uri="{FF2B5EF4-FFF2-40B4-BE49-F238E27FC236}">
                <a16:creationId xmlns:a16="http://schemas.microsoft.com/office/drawing/2014/main" id="{0282BCC7-B13A-4CAE-9F07-5753951AA50D}"/>
              </a:ext>
            </a:extLst>
          </p:cNvPr>
          <p:cNvSpPr>
            <a:spLocks/>
          </p:cNvSpPr>
          <p:nvPr/>
        </p:nvSpPr>
        <p:spPr bwMode="auto">
          <a:xfrm>
            <a:off x="3692525" y="2873376"/>
            <a:ext cx="849312" cy="350838"/>
          </a:xfrm>
          <a:custGeom>
            <a:avLst/>
            <a:gdLst>
              <a:gd name="T0" fmla="*/ 318 w 3918"/>
              <a:gd name="T1" fmla="*/ 1619 h 1619"/>
              <a:gd name="T2" fmla="*/ 3600 w 3918"/>
              <a:gd name="T3" fmla="*/ 1619 h 1619"/>
              <a:gd name="T4" fmla="*/ 3918 w 3918"/>
              <a:gd name="T5" fmla="*/ 1301 h 1619"/>
              <a:gd name="T6" fmla="*/ 3918 w 3918"/>
              <a:gd name="T7" fmla="*/ 318 h 1619"/>
              <a:gd name="T8" fmla="*/ 3600 w 3918"/>
              <a:gd name="T9" fmla="*/ 0 h 1619"/>
              <a:gd name="T10" fmla="*/ 318 w 3918"/>
              <a:gd name="T11" fmla="*/ 0 h 1619"/>
              <a:gd name="T12" fmla="*/ 0 w 3918"/>
              <a:gd name="T13" fmla="*/ 318 h 1619"/>
              <a:gd name="T14" fmla="*/ 0 w 3918"/>
              <a:gd name="T15" fmla="*/ 1301 h 1619"/>
              <a:gd name="T16" fmla="*/ 318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318" y="1619"/>
                </a:moveTo>
                <a:lnTo>
                  <a:pt x="3600" y="1619"/>
                </a:lnTo>
                <a:cubicBezTo>
                  <a:pt x="3775" y="1619"/>
                  <a:pt x="3918" y="1477"/>
                  <a:pt x="3918" y="1301"/>
                </a:cubicBezTo>
                <a:lnTo>
                  <a:pt x="3918" y="318"/>
                </a:lnTo>
                <a:cubicBezTo>
                  <a:pt x="3918" y="142"/>
                  <a:pt x="3775" y="0"/>
                  <a:pt x="3600" y="0"/>
                </a:cubicBezTo>
                <a:lnTo>
                  <a:pt x="318" y="0"/>
                </a:lnTo>
                <a:cubicBezTo>
                  <a:pt x="142" y="0"/>
                  <a:pt x="0" y="142"/>
                  <a:pt x="0" y="318"/>
                </a:cubicBezTo>
                <a:lnTo>
                  <a:pt x="0" y="1301"/>
                </a:lnTo>
                <a:cubicBezTo>
                  <a:pt x="0" y="1477"/>
                  <a:pt x="142" y="1619"/>
                  <a:pt x="318" y="1619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>
            <a:extLst>
              <a:ext uri="{FF2B5EF4-FFF2-40B4-BE49-F238E27FC236}">
                <a16:creationId xmlns:a16="http://schemas.microsoft.com/office/drawing/2014/main" id="{B0A26704-FDD8-4094-A813-4CE993501B92}"/>
              </a:ext>
            </a:extLst>
          </p:cNvPr>
          <p:cNvSpPr>
            <a:spLocks/>
          </p:cNvSpPr>
          <p:nvPr/>
        </p:nvSpPr>
        <p:spPr bwMode="auto">
          <a:xfrm>
            <a:off x="3692525" y="2873376"/>
            <a:ext cx="849312" cy="350838"/>
          </a:xfrm>
          <a:custGeom>
            <a:avLst/>
            <a:gdLst>
              <a:gd name="T0" fmla="*/ 318 w 3918"/>
              <a:gd name="T1" fmla="*/ 1619 h 1619"/>
              <a:gd name="T2" fmla="*/ 3600 w 3918"/>
              <a:gd name="T3" fmla="*/ 1619 h 1619"/>
              <a:gd name="T4" fmla="*/ 3918 w 3918"/>
              <a:gd name="T5" fmla="*/ 1301 h 1619"/>
              <a:gd name="T6" fmla="*/ 3918 w 3918"/>
              <a:gd name="T7" fmla="*/ 318 h 1619"/>
              <a:gd name="T8" fmla="*/ 3600 w 3918"/>
              <a:gd name="T9" fmla="*/ 0 h 1619"/>
              <a:gd name="T10" fmla="*/ 318 w 3918"/>
              <a:gd name="T11" fmla="*/ 0 h 1619"/>
              <a:gd name="T12" fmla="*/ 0 w 3918"/>
              <a:gd name="T13" fmla="*/ 318 h 1619"/>
              <a:gd name="T14" fmla="*/ 0 w 3918"/>
              <a:gd name="T15" fmla="*/ 1301 h 1619"/>
              <a:gd name="T16" fmla="*/ 318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318" y="1619"/>
                </a:moveTo>
                <a:lnTo>
                  <a:pt x="3600" y="1619"/>
                </a:lnTo>
                <a:cubicBezTo>
                  <a:pt x="3775" y="1619"/>
                  <a:pt x="3918" y="1477"/>
                  <a:pt x="3918" y="1301"/>
                </a:cubicBezTo>
                <a:lnTo>
                  <a:pt x="3918" y="318"/>
                </a:lnTo>
                <a:cubicBezTo>
                  <a:pt x="3918" y="142"/>
                  <a:pt x="3775" y="0"/>
                  <a:pt x="3600" y="0"/>
                </a:cubicBezTo>
                <a:lnTo>
                  <a:pt x="318" y="0"/>
                </a:lnTo>
                <a:cubicBezTo>
                  <a:pt x="142" y="0"/>
                  <a:pt x="0" y="142"/>
                  <a:pt x="0" y="318"/>
                </a:cubicBezTo>
                <a:lnTo>
                  <a:pt x="0" y="1301"/>
                </a:lnTo>
                <a:cubicBezTo>
                  <a:pt x="0" y="1477"/>
                  <a:pt x="142" y="1619"/>
                  <a:pt x="318" y="1619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EEED80C4-CD2E-4423-A856-6B699463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7" y="2909888"/>
            <a:ext cx="4730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L1$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Oval 37">
            <a:extLst>
              <a:ext uri="{FF2B5EF4-FFF2-40B4-BE49-F238E27FC236}">
                <a16:creationId xmlns:a16="http://schemas.microsoft.com/office/drawing/2014/main" id="{7E0BE4FA-FA31-4114-9467-04525831E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3003551"/>
            <a:ext cx="101600" cy="103188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8">
            <a:extLst>
              <a:ext uri="{FF2B5EF4-FFF2-40B4-BE49-F238E27FC236}">
                <a16:creationId xmlns:a16="http://schemas.microsoft.com/office/drawing/2014/main" id="{678D9FDE-A49A-4D29-9C2B-8B023DD0C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3003551"/>
            <a:ext cx="101600" cy="103188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EA46073C-111E-4D4A-97A1-A8456A0C6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3003551"/>
            <a:ext cx="101600" cy="103188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0">
            <a:extLst>
              <a:ext uri="{FF2B5EF4-FFF2-40B4-BE49-F238E27FC236}">
                <a16:creationId xmlns:a16="http://schemas.microsoft.com/office/drawing/2014/main" id="{72FA197E-5D1C-4A2A-8190-C032CA3E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3003551"/>
            <a:ext cx="101600" cy="103188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41">
            <a:extLst>
              <a:ext uri="{FF2B5EF4-FFF2-40B4-BE49-F238E27FC236}">
                <a16:creationId xmlns:a16="http://schemas.microsoft.com/office/drawing/2014/main" id="{C50B233B-9126-4FDB-A8F4-952853258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3003551"/>
            <a:ext cx="101600" cy="103188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2">
            <a:extLst>
              <a:ext uri="{FF2B5EF4-FFF2-40B4-BE49-F238E27FC236}">
                <a16:creationId xmlns:a16="http://schemas.microsoft.com/office/drawing/2014/main" id="{87CD4965-E671-4248-B24B-4BDDCBD53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3003551"/>
            <a:ext cx="101600" cy="103188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>
            <a:extLst>
              <a:ext uri="{FF2B5EF4-FFF2-40B4-BE49-F238E27FC236}">
                <a16:creationId xmlns:a16="http://schemas.microsoft.com/office/drawing/2014/main" id="{C75D594F-0F96-497A-93B4-DD8756882415}"/>
              </a:ext>
            </a:extLst>
          </p:cNvPr>
          <p:cNvSpPr>
            <a:spLocks/>
          </p:cNvSpPr>
          <p:nvPr/>
        </p:nvSpPr>
        <p:spPr bwMode="auto">
          <a:xfrm>
            <a:off x="1068387" y="3363913"/>
            <a:ext cx="3459162" cy="350838"/>
          </a:xfrm>
          <a:custGeom>
            <a:avLst/>
            <a:gdLst>
              <a:gd name="T0" fmla="*/ 252 w 15948"/>
              <a:gd name="T1" fmla="*/ 1618 h 1618"/>
              <a:gd name="T2" fmla="*/ 15696 w 15948"/>
              <a:gd name="T3" fmla="*/ 1618 h 1618"/>
              <a:gd name="T4" fmla="*/ 15948 w 15948"/>
              <a:gd name="T5" fmla="*/ 1366 h 1618"/>
              <a:gd name="T6" fmla="*/ 15948 w 15948"/>
              <a:gd name="T7" fmla="*/ 252 h 1618"/>
              <a:gd name="T8" fmla="*/ 15696 w 15948"/>
              <a:gd name="T9" fmla="*/ 0 h 1618"/>
              <a:gd name="T10" fmla="*/ 252 w 15948"/>
              <a:gd name="T11" fmla="*/ 0 h 1618"/>
              <a:gd name="T12" fmla="*/ 0 w 15948"/>
              <a:gd name="T13" fmla="*/ 252 h 1618"/>
              <a:gd name="T14" fmla="*/ 0 w 15948"/>
              <a:gd name="T15" fmla="*/ 1366 h 1618"/>
              <a:gd name="T16" fmla="*/ 252 w 15948"/>
              <a:gd name="T17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1618">
                <a:moveTo>
                  <a:pt x="252" y="1618"/>
                </a:moveTo>
                <a:lnTo>
                  <a:pt x="15696" y="1618"/>
                </a:lnTo>
                <a:cubicBezTo>
                  <a:pt x="15835" y="1618"/>
                  <a:pt x="15948" y="1505"/>
                  <a:pt x="15948" y="136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1366"/>
                </a:lnTo>
                <a:cubicBezTo>
                  <a:pt x="0" y="1505"/>
                  <a:pt x="113" y="1618"/>
                  <a:pt x="252" y="1618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9DC0A94A-0A93-4BFE-9295-34116F4F3B04}"/>
              </a:ext>
            </a:extLst>
          </p:cNvPr>
          <p:cNvSpPr>
            <a:spLocks/>
          </p:cNvSpPr>
          <p:nvPr/>
        </p:nvSpPr>
        <p:spPr bwMode="auto">
          <a:xfrm>
            <a:off x="1068387" y="3363913"/>
            <a:ext cx="3459162" cy="350838"/>
          </a:xfrm>
          <a:custGeom>
            <a:avLst/>
            <a:gdLst>
              <a:gd name="T0" fmla="*/ 252 w 15948"/>
              <a:gd name="T1" fmla="*/ 1618 h 1618"/>
              <a:gd name="T2" fmla="*/ 15696 w 15948"/>
              <a:gd name="T3" fmla="*/ 1618 h 1618"/>
              <a:gd name="T4" fmla="*/ 15948 w 15948"/>
              <a:gd name="T5" fmla="*/ 1366 h 1618"/>
              <a:gd name="T6" fmla="*/ 15948 w 15948"/>
              <a:gd name="T7" fmla="*/ 252 h 1618"/>
              <a:gd name="T8" fmla="*/ 15696 w 15948"/>
              <a:gd name="T9" fmla="*/ 0 h 1618"/>
              <a:gd name="T10" fmla="*/ 252 w 15948"/>
              <a:gd name="T11" fmla="*/ 0 h 1618"/>
              <a:gd name="T12" fmla="*/ 0 w 15948"/>
              <a:gd name="T13" fmla="*/ 252 h 1618"/>
              <a:gd name="T14" fmla="*/ 0 w 15948"/>
              <a:gd name="T15" fmla="*/ 1366 h 1618"/>
              <a:gd name="T16" fmla="*/ 252 w 15948"/>
              <a:gd name="T17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1618">
                <a:moveTo>
                  <a:pt x="252" y="1618"/>
                </a:moveTo>
                <a:lnTo>
                  <a:pt x="15696" y="1618"/>
                </a:lnTo>
                <a:cubicBezTo>
                  <a:pt x="15835" y="1618"/>
                  <a:pt x="15948" y="1505"/>
                  <a:pt x="15948" y="136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1366"/>
                </a:lnTo>
                <a:cubicBezTo>
                  <a:pt x="0" y="1505"/>
                  <a:pt x="113" y="1618"/>
                  <a:pt x="252" y="1618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EAF5022-588E-4E2A-8D49-578D02E2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2" y="3400426"/>
            <a:ext cx="5461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LLC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Freeform 46">
            <a:extLst>
              <a:ext uri="{FF2B5EF4-FFF2-40B4-BE49-F238E27FC236}">
                <a16:creationId xmlns:a16="http://schemas.microsoft.com/office/drawing/2014/main" id="{C74BE59D-4D5F-42FA-A3C0-D73B11B818F0}"/>
              </a:ext>
            </a:extLst>
          </p:cNvPr>
          <p:cNvSpPr>
            <a:spLocks/>
          </p:cNvSpPr>
          <p:nvPr/>
        </p:nvSpPr>
        <p:spPr bwMode="auto">
          <a:xfrm>
            <a:off x="1074737" y="3932238"/>
            <a:ext cx="3460750" cy="706438"/>
          </a:xfrm>
          <a:custGeom>
            <a:avLst/>
            <a:gdLst>
              <a:gd name="T0" fmla="*/ 252 w 15948"/>
              <a:gd name="T1" fmla="*/ 3258 h 3258"/>
              <a:gd name="T2" fmla="*/ 15696 w 15948"/>
              <a:gd name="T3" fmla="*/ 3258 h 3258"/>
              <a:gd name="T4" fmla="*/ 15948 w 15948"/>
              <a:gd name="T5" fmla="*/ 3006 h 3258"/>
              <a:gd name="T6" fmla="*/ 15948 w 15948"/>
              <a:gd name="T7" fmla="*/ 252 h 3258"/>
              <a:gd name="T8" fmla="*/ 15696 w 15948"/>
              <a:gd name="T9" fmla="*/ 0 h 3258"/>
              <a:gd name="T10" fmla="*/ 252 w 15948"/>
              <a:gd name="T11" fmla="*/ 0 h 3258"/>
              <a:gd name="T12" fmla="*/ 0 w 15948"/>
              <a:gd name="T13" fmla="*/ 252 h 3258"/>
              <a:gd name="T14" fmla="*/ 0 w 15948"/>
              <a:gd name="T15" fmla="*/ 3006 h 3258"/>
              <a:gd name="T16" fmla="*/ 252 w 15948"/>
              <a:gd name="T17" fmla="*/ 3258 h 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3258">
                <a:moveTo>
                  <a:pt x="252" y="3258"/>
                </a:moveTo>
                <a:lnTo>
                  <a:pt x="15696" y="3258"/>
                </a:lnTo>
                <a:cubicBezTo>
                  <a:pt x="15835" y="3258"/>
                  <a:pt x="15948" y="3145"/>
                  <a:pt x="15948" y="300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3006"/>
                </a:lnTo>
                <a:cubicBezTo>
                  <a:pt x="0" y="3145"/>
                  <a:pt x="113" y="3258"/>
                  <a:pt x="252" y="3258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>
            <a:extLst>
              <a:ext uri="{FF2B5EF4-FFF2-40B4-BE49-F238E27FC236}">
                <a16:creationId xmlns:a16="http://schemas.microsoft.com/office/drawing/2014/main" id="{57051561-E017-4E21-93A5-276FDC3F4417}"/>
              </a:ext>
            </a:extLst>
          </p:cNvPr>
          <p:cNvSpPr>
            <a:spLocks/>
          </p:cNvSpPr>
          <p:nvPr/>
        </p:nvSpPr>
        <p:spPr bwMode="auto">
          <a:xfrm>
            <a:off x="1074737" y="3932238"/>
            <a:ext cx="3460750" cy="706438"/>
          </a:xfrm>
          <a:custGeom>
            <a:avLst/>
            <a:gdLst>
              <a:gd name="T0" fmla="*/ 252 w 15948"/>
              <a:gd name="T1" fmla="*/ 3258 h 3258"/>
              <a:gd name="T2" fmla="*/ 15696 w 15948"/>
              <a:gd name="T3" fmla="*/ 3258 h 3258"/>
              <a:gd name="T4" fmla="*/ 15948 w 15948"/>
              <a:gd name="T5" fmla="*/ 3006 h 3258"/>
              <a:gd name="T6" fmla="*/ 15948 w 15948"/>
              <a:gd name="T7" fmla="*/ 252 h 3258"/>
              <a:gd name="T8" fmla="*/ 15696 w 15948"/>
              <a:gd name="T9" fmla="*/ 0 h 3258"/>
              <a:gd name="T10" fmla="*/ 252 w 15948"/>
              <a:gd name="T11" fmla="*/ 0 h 3258"/>
              <a:gd name="T12" fmla="*/ 0 w 15948"/>
              <a:gd name="T13" fmla="*/ 252 h 3258"/>
              <a:gd name="T14" fmla="*/ 0 w 15948"/>
              <a:gd name="T15" fmla="*/ 3006 h 3258"/>
              <a:gd name="T16" fmla="*/ 252 w 15948"/>
              <a:gd name="T17" fmla="*/ 3258 h 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3258">
                <a:moveTo>
                  <a:pt x="252" y="3258"/>
                </a:moveTo>
                <a:lnTo>
                  <a:pt x="15696" y="3258"/>
                </a:lnTo>
                <a:cubicBezTo>
                  <a:pt x="15835" y="3258"/>
                  <a:pt x="15948" y="3145"/>
                  <a:pt x="15948" y="300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3006"/>
                </a:lnTo>
                <a:cubicBezTo>
                  <a:pt x="0" y="3145"/>
                  <a:pt x="113" y="3258"/>
                  <a:pt x="252" y="3258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312D9E86-A8B2-4979-AE88-748537F26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146551"/>
            <a:ext cx="2254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8228375D-6E0D-4EC1-9770-F58EC6B45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2" y="4146551"/>
            <a:ext cx="19986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Memory Controller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Freeform 50">
            <a:extLst>
              <a:ext uri="{FF2B5EF4-FFF2-40B4-BE49-F238E27FC236}">
                <a16:creationId xmlns:a16="http://schemas.microsoft.com/office/drawing/2014/main" id="{68F8A1C8-2C8E-4203-B8E4-51720CC598E0}"/>
              </a:ext>
            </a:extLst>
          </p:cNvPr>
          <p:cNvSpPr>
            <a:spLocks/>
          </p:cNvSpPr>
          <p:nvPr/>
        </p:nvSpPr>
        <p:spPr bwMode="auto">
          <a:xfrm>
            <a:off x="3575050" y="4062413"/>
            <a:ext cx="849312" cy="446088"/>
          </a:xfrm>
          <a:custGeom>
            <a:avLst/>
            <a:gdLst>
              <a:gd name="T0" fmla="*/ 317 w 3917"/>
              <a:gd name="T1" fmla="*/ 2060 h 2060"/>
              <a:gd name="T2" fmla="*/ 3600 w 3917"/>
              <a:gd name="T3" fmla="*/ 2060 h 2060"/>
              <a:gd name="T4" fmla="*/ 3917 w 3917"/>
              <a:gd name="T5" fmla="*/ 1743 h 2060"/>
              <a:gd name="T6" fmla="*/ 3917 w 3917"/>
              <a:gd name="T7" fmla="*/ 317 h 2060"/>
              <a:gd name="T8" fmla="*/ 3600 w 3917"/>
              <a:gd name="T9" fmla="*/ 0 h 2060"/>
              <a:gd name="T10" fmla="*/ 317 w 3917"/>
              <a:gd name="T11" fmla="*/ 0 h 2060"/>
              <a:gd name="T12" fmla="*/ 0 w 3917"/>
              <a:gd name="T13" fmla="*/ 317 h 2060"/>
              <a:gd name="T14" fmla="*/ 0 w 3917"/>
              <a:gd name="T15" fmla="*/ 1743 h 2060"/>
              <a:gd name="T16" fmla="*/ 317 w 3917"/>
              <a:gd name="T17" fmla="*/ 2060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2060">
                <a:moveTo>
                  <a:pt x="317" y="2060"/>
                </a:moveTo>
                <a:lnTo>
                  <a:pt x="3600" y="2060"/>
                </a:lnTo>
                <a:cubicBezTo>
                  <a:pt x="3775" y="2060"/>
                  <a:pt x="3917" y="1918"/>
                  <a:pt x="3917" y="1743"/>
                </a:cubicBezTo>
                <a:lnTo>
                  <a:pt x="3917" y="317"/>
                </a:lnTo>
                <a:cubicBezTo>
                  <a:pt x="3917" y="142"/>
                  <a:pt x="3775" y="0"/>
                  <a:pt x="3600" y="0"/>
                </a:cubicBezTo>
                <a:lnTo>
                  <a:pt x="317" y="0"/>
                </a:lnTo>
                <a:cubicBezTo>
                  <a:pt x="142" y="0"/>
                  <a:pt x="0" y="142"/>
                  <a:pt x="0" y="317"/>
                </a:cubicBezTo>
                <a:lnTo>
                  <a:pt x="0" y="1743"/>
                </a:lnTo>
                <a:cubicBezTo>
                  <a:pt x="0" y="1918"/>
                  <a:pt x="142" y="2060"/>
                  <a:pt x="317" y="2060"/>
                </a:cubicBezTo>
                <a:close/>
              </a:path>
            </a:pathLst>
          </a:custGeom>
          <a:solidFill>
            <a:srgbClr val="D8D8D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>
            <a:extLst>
              <a:ext uri="{FF2B5EF4-FFF2-40B4-BE49-F238E27FC236}">
                <a16:creationId xmlns:a16="http://schemas.microsoft.com/office/drawing/2014/main" id="{3C7954D3-8B32-4526-89E3-9998C02B3884}"/>
              </a:ext>
            </a:extLst>
          </p:cNvPr>
          <p:cNvSpPr>
            <a:spLocks/>
          </p:cNvSpPr>
          <p:nvPr/>
        </p:nvSpPr>
        <p:spPr bwMode="auto">
          <a:xfrm>
            <a:off x="3575050" y="4062413"/>
            <a:ext cx="849312" cy="446088"/>
          </a:xfrm>
          <a:custGeom>
            <a:avLst/>
            <a:gdLst>
              <a:gd name="T0" fmla="*/ 317 w 3917"/>
              <a:gd name="T1" fmla="*/ 2060 h 2060"/>
              <a:gd name="T2" fmla="*/ 3600 w 3917"/>
              <a:gd name="T3" fmla="*/ 2060 h 2060"/>
              <a:gd name="T4" fmla="*/ 3917 w 3917"/>
              <a:gd name="T5" fmla="*/ 1743 h 2060"/>
              <a:gd name="T6" fmla="*/ 3917 w 3917"/>
              <a:gd name="T7" fmla="*/ 317 h 2060"/>
              <a:gd name="T8" fmla="*/ 3600 w 3917"/>
              <a:gd name="T9" fmla="*/ 0 h 2060"/>
              <a:gd name="T10" fmla="*/ 317 w 3917"/>
              <a:gd name="T11" fmla="*/ 0 h 2060"/>
              <a:gd name="T12" fmla="*/ 0 w 3917"/>
              <a:gd name="T13" fmla="*/ 317 h 2060"/>
              <a:gd name="T14" fmla="*/ 0 w 3917"/>
              <a:gd name="T15" fmla="*/ 1743 h 2060"/>
              <a:gd name="T16" fmla="*/ 317 w 3917"/>
              <a:gd name="T17" fmla="*/ 2060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2060">
                <a:moveTo>
                  <a:pt x="317" y="2060"/>
                </a:moveTo>
                <a:lnTo>
                  <a:pt x="3600" y="2060"/>
                </a:lnTo>
                <a:cubicBezTo>
                  <a:pt x="3775" y="2060"/>
                  <a:pt x="3917" y="1918"/>
                  <a:pt x="3917" y="1743"/>
                </a:cubicBezTo>
                <a:lnTo>
                  <a:pt x="3917" y="317"/>
                </a:lnTo>
                <a:cubicBezTo>
                  <a:pt x="3917" y="142"/>
                  <a:pt x="3775" y="0"/>
                  <a:pt x="3600" y="0"/>
                </a:cubicBezTo>
                <a:lnTo>
                  <a:pt x="317" y="0"/>
                </a:lnTo>
                <a:cubicBezTo>
                  <a:pt x="142" y="0"/>
                  <a:pt x="0" y="142"/>
                  <a:pt x="0" y="317"/>
                </a:cubicBezTo>
                <a:lnTo>
                  <a:pt x="0" y="1743"/>
                </a:lnTo>
                <a:cubicBezTo>
                  <a:pt x="0" y="1918"/>
                  <a:pt x="142" y="2060"/>
                  <a:pt x="317" y="2060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42098744-A793-4A4D-85E0-DEC404CA2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024" y="4134789"/>
            <a:ext cx="5690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WPQ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Freeform 53">
            <a:extLst>
              <a:ext uri="{FF2B5EF4-FFF2-40B4-BE49-F238E27FC236}">
                <a16:creationId xmlns:a16="http://schemas.microsoft.com/office/drawing/2014/main" id="{7D56EF2C-C584-4B7B-ABA0-81980FAD5C4E}"/>
              </a:ext>
            </a:extLst>
          </p:cNvPr>
          <p:cNvSpPr>
            <a:spLocks/>
          </p:cNvSpPr>
          <p:nvPr/>
        </p:nvSpPr>
        <p:spPr bwMode="auto">
          <a:xfrm>
            <a:off x="1068387" y="5046663"/>
            <a:ext cx="1069975" cy="500063"/>
          </a:xfrm>
          <a:custGeom>
            <a:avLst/>
            <a:gdLst>
              <a:gd name="T0" fmla="*/ 252 w 4931"/>
              <a:gd name="T1" fmla="*/ 2304 h 2304"/>
              <a:gd name="T2" fmla="*/ 4679 w 4931"/>
              <a:gd name="T3" fmla="*/ 2304 h 2304"/>
              <a:gd name="T4" fmla="*/ 4931 w 4931"/>
              <a:gd name="T5" fmla="*/ 2052 h 2304"/>
              <a:gd name="T6" fmla="*/ 4931 w 4931"/>
              <a:gd name="T7" fmla="*/ 252 h 2304"/>
              <a:gd name="T8" fmla="*/ 4679 w 4931"/>
              <a:gd name="T9" fmla="*/ 0 h 2304"/>
              <a:gd name="T10" fmla="*/ 252 w 4931"/>
              <a:gd name="T11" fmla="*/ 0 h 2304"/>
              <a:gd name="T12" fmla="*/ 0 w 4931"/>
              <a:gd name="T13" fmla="*/ 252 h 2304"/>
              <a:gd name="T14" fmla="*/ 0 w 4931"/>
              <a:gd name="T15" fmla="*/ 2052 h 2304"/>
              <a:gd name="T16" fmla="*/ 252 w 4931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1" h="2304">
                <a:moveTo>
                  <a:pt x="252" y="2304"/>
                </a:moveTo>
                <a:lnTo>
                  <a:pt x="4679" y="2304"/>
                </a:lnTo>
                <a:cubicBezTo>
                  <a:pt x="4818" y="2304"/>
                  <a:pt x="4931" y="2191"/>
                  <a:pt x="4931" y="2052"/>
                </a:cubicBezTo>
                <a:lnTo>
                  <a:pt x="4931" y="252"/>
                </a:lnTo>
                <a:cubicBezTo>
                  <a:pt x="4931" y="113"/>
                  <a:pt x="4818" y="0"/>
                  <a:pt x="4679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2052"/>
                </a:lnTo>
                <a:cubicBezTo>
                  <a:pt x="0" y="2191"/>
                  <a:pt x="113" y="2304"/>
                  <a:pt x="252" y="2304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>
            <a:extLst>
              <a:ext uri="{FF2B5EF4-FFF2-40B4-BE49-F238E27FC236}">
                <a16:creationId xmlns:a16="http://schemas.microsoft.com/office/drawing/2014/main" id="{6A76989A-86B6-493A-817F-8364F1D95729}"/>
              </a:ext>
            </a:extLst>
          </p:cNvPr>
          <p:cNvSpPr>
            <a:spLocks/>
          </p:cNvSpPr>
          <p:nvPr/>
        </p:nvSpPr>
        <p:spPr bwMode="auto">
          <a:xfrm>
            <a:off x="1068387" y="5046663"/>
            <a:ext cx="1069975" cy="500063"/>
          </a:xfrm>
          <a:custGeom>
            <a:avLst/>
            <a:gdLst>
              <a:gd name="T0" fmla="*/ 252 w 4931"/>
              <a:gd name="T1" fmla="*/ 2304 h 2304"/>
              <a:gd name="T2" fmla="*/ 4679 w 4931"/>
              <a:gd name="T3" fmla="*/ 2304 h 2304"/>
              <a:gd name="T4" fmla="*/ 4931 w 4931"/>
              <a:gd name="T5" fmla="*/ 2052 h 2304"/>
              <a:gd name="T6" fmla="*/ 4931 w 4931"/>
              <a:gd name="T7" fmla="*/ 252 h 2304"/>
              <a:gd name="T8" fmla="*/ 4679 w 4931"/>
              <a:gd name="T9" fmla="*/ 0 h 2304"/>
              <a:gd name="T10" fmla="*/ 252 w 4931"/>
              <a:gd name="T11" fmla="*/ 0 h 2304"/>
              <a:gd name="T12" fmla="*/ 0 w 4931"/>
              <a:gd name="T13" fmla="*/ 252 h 2304"/>
              <a:gd name="T14" fmla="*/ 0 w 4931"/>
              <a:gd name="T15" fmla="*/ 2052 h 2304"/>
              <a:gd name="T16" fmla="*/ 252 w 4931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1" h="2304">
                <a:moveTo>
                  <a:pt x="252" y="2304"/>
                </a:moveTo>
                <a:lnTo>
                  <a:pt x="4679" y="2304"/>
                </a:lnTo>
                <a:cubicBezTo>
                  <a:pt x="4818" y="2304"/>
                  <a:pt x="4931" y="2191"/>
                  <a:pt x="4931" y="2052"/>
                </a:cubicBezTo>
                <a:lnTo>
                  <a:pt x="4931" y="252"/>
                </a:lnTo>
                <a:cubicBezTo>
                  <a:pt x="4931" y="113"/>
                  <a:pt x="4818" y="0"/>
                  <a:pt x="4679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2052"/>
                </a:lnTo>
                <a:cubicBezTo>
                  <a:pt x="0" y="2191"/>
                  <a:pt x="113" y="2304"/>
                  <a:pt x="252" y="2304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F1343090-FDAD-4128-9FD0-933A3CB5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2" y="5156201"/>
            <a:ext cx="831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DRAM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Freeform 56">
            <a:extLst>
              <a:ext uri="{FF2B5EF4-FFF2-40B4-BE49-F238E27FC236}">
                <a16:creationId xmlns:a16="http://schemas.microsoft.com/office/drawing/2014/main" id="{654D0273-2019-41DA-9A24-1FE3D6D9B4A6}"/>
              </a:ext>
            </a:extLst>
          </p:cNvPr>
          <p:cNvSpPr>
            <a:spLocks/>
          </p:cNvSpPr>
          <p:nvPr/>
        </p:nvSpPr>
        <p:spPr bwMode="auto">
          <a:xfrm>
            <a:off x="2657475" y="5046663"/>
            <a:ext cx="1881187" cy="500063"/>
          </a:xfrm>
          <a:custGeom>
            <a:avLst/>
            <a:gdLst>
              <a:gd name="T0" fmla="*/ 294 w 8675"/>
              <a:gd name="T1" fmla="*/ 2304 h 2304"/>
              <a:gd name="T2" fmla="*/ 8381 w 8675"/>
              <a:gd name="T3" fmla="*/ 2304 h 2304"/>
              <a:gd name="T4" fmla="*/ 8675 w 8675"/>
              <a:gd name="T5" fmla="*/ 2010 h 2304"/>
              <a:gd name="T6" fmla="*/ 8675 w 8675"/>
              <a:gd name="T7" fmla="*/ 293 h 2304"/>
              <a:gd name="T8" fmla="*/ 8381 w 8675"/>
              <a:gd name="T9" fmla="*/ 0 h 2304"/>
              <a:gd name="T10" fmla="*/ 294 w 8675"/>
              <a:gd name="T11" fmla="*/ 0 h 2304"/>
              <a:gd name="T12" fmla="*/ 0 w 8675"/>
              <a:gd name="T13" fmla="*/ 293 h 2304"/>
              <a:gd name="T14" fmla="*/ 0 w 8675"/>
              <a:gd name="T15" fmla="*/ 2010 h 2304"/>
              <a:gd name="T16" fmla="*/ 294 w 8675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5" h="2304">
                <a:moveTo>
                  <a:pt x="294" y="2304"/>
                </a:moveTo>
                <a:lnTo>
                  <a:pt x="8381" y="2304"/>
                </a:lnTo>
                <a:cubicBezTo>
                  <a:pt x="8543" y="2304"/>
                  <a:pt x="8675" y="2172"/>
                  <a:pt x="8675" y="2010"/>
                </a:cubicBezTo>
                <a:lnTo>
                  <a:pt x="8675" y="293"/>
                </a:lnTo>
                <a:cubicBezTo>
                  <a:pt x="8675" y="131"/>
                  <a:pt x="8543" y="0"/>
                  <a:pt x="8381" y="0"/>
                </a:cubicBezTo>
                <a:lnTo>
                  <a:pt x="294" y="0"/>
                </a:lnTo>
                <a:cubicBezTo>
                  <a:pt x="132" y="0"/>
                  <a:pt x="0" y="131"/>
                  <a:pt x="0" y="293"/>
                </a:cubicBezTo>
                <a:lnTo>
                  <a:pt x="0" y="2010"/>
                </a:lnTo>
                <a:cubicBezTo>
                  <a:pt x="0" y="2172"/>
                  <a:pt x="132" y="2304"/>
                  <a:pt x="294" y="2304"/>
                </a:cubicBezTo>
                <a:close/>
              </a:path>
            </a:pathLst>
          </a:custGeom>
          <a:solidFill>
            <a:srgbClr val="D8D8D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>
            <a:extLst>
              <a:ext uri="{FF2B5EF4-FFF2-40B4-BE49-F238E27FC236}">
                <a16:creationId xmlns:a16="http://schemas.microsoft.com/office/drawing/2014/main" id="{AFFC8719-DC96-4DC4-B865-1D300E523A70}"/>
              </a:ext>
            </a:extLst>
          </p:cNvPr>
          <p:cNvSpPr>
            <a:spLocks/>
          </p:cNvSpPr>
          <p:nvPr/>
        </p:nvSpPr>
        <p:spPr bwMode="auto">
          <a:xfrm>
            <a:off x="2657475" y="5046663"/>
            <a:ext cx="1881187" cy="500063"/>
          </a:xfrm>
          <a:custGeom>
            <a:avLst/>
            <a:gdLst>
              <a:gd name="T0" fmla="*/ 294 w 8675"/>
              <a:gd name="T1" fmla="*/ 2304 h 2304"/>
              <a:gd name="T2" fmla="*/ 8381 w 8675"/>
              <a:gd name="T3" fmla="*/ 2304 h 2304"/>
              <a:gd name="T4" fmla="*/ 8675 w 8675"/>
              <a:gd name="T5" fmla="*/ 2010 h 2304"/>
              <a:gd name="T6" fmla="*/ 8675 w 8675"/>
              <a:gd name="T7" fmla="*/ 293 h 2304"/>
              <a:gd name="T8" fmla="*/ 8381 w 8675"/>
              <a:gd name="T9" fmla="*/ 0 h 2304"/>
              <a:gd name="T10" fmla="*/ 294 w 8675"/>
              <a:gd name="T11" fmla="*/ 0 h 2304"/>
              <a:gd name="T12" fmla="*/ 0 w 8675"/>
              <a:gd name="T13" fmla="*/ 293 h 2304"/>
              <a:gd name="T14" fmla="*/ 0 w 8675"/>
              <a:gd name="T15" fmla="*/ 2010 h 2304"/>
              <a:gd name="T16" fmla="*/ 294 w 8675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5" h="2304">
                <a:moveTo>
                  <a:pt x="294" y="2304"/>
                </a:moveTo>
                <a:lnTo>
                  <a:pt x="8381" y="2304"/>
                </a:lnTo>
                <a:cubicBezTo>
                  <a:pt x="8543" y="2304"/>
                  <a:pt x="8675" y="2172"/>
                  <a:pt x="8675" y="2010"/>
                </a:cubicBezTo>
                <a:lnTo>
                  <a:pt x="8675" y="293"/>
                </a:lnTo>
                <a:cubicBezTo>
                  <a:pt x="8675" y="131"/>
                  <a:pt x="8543" y="0"/>
                  <a:pt x="8381" y="0"/>
                </a:cubicBezTo>
                <a:lnTo>
                  <a:pt x="294" y="0"/>
                </a:lnTo>
                <a:cubicBezTo>
                  <a:pt x="132" y="0"/>
                  <a:pt x="0" y="131"/>
                  <a:pt x="0" y="293"/>
                </a:cubicBezTo>
                <a:lnTo>
                  <a:pt x="0" y="2010"/>
                </a:lnTo>
                <a:cubicBezTo>
                  <a:pt x="0" y="2172"/>
                  <a:pt x="132" y="2304"/>
                  <a:pt x="294" y="2304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86ABC941-3666-4B8C-8839-A86639D93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5156201"/>
            <a:ext cx="450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PM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04C87F23-4C38-4345-AE9F-9696DCA4D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2" y="4638676"/>
            <a:ext cx="125412" cy="407988"/>
          </a:xfrm>
          <a:prstGeom prst="rect">
            <a:avLst/>
          </a:pr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361807F0-5DD9-4E55-BAE5-13A4A1CD5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2" y="4638676"/>
            <a:ext cx="125412" cy="407988"/>
          </a:xfrm>
          <a:prstGeom prst="rect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DA1B819F-FB75-4E88-8507-C9375C53C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2" y="4638676"/>
            <a:ext cx="125412" cy="407988"/>
          </a:xfrm>
          <a:prstGeom prst="rect">
            <a:avLst/>
          </a:pr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EE5E5022-316B-49ED-A03C-634A7F3D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2" y="4638676"/>
            <a:ext cx="125412" cy="407988"/>
          </a:xfrm>
          <a:prstGeom prst="rect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4">
            <a:extLst>
              <a:ext uri="{FF2B5EF4-FFF2-40B4-BE49-F238E27FC236}">
                <a16:creationId xmlns:a16="http://schemas.microsoft.com/office/drawing/2014/main" id="{3347C1FF-D9AA-44B6-AEA0-8D3B29C9A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1793877"/>
            <a:ext cx="750887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105">
            <a:extLst>
              <a:ext uri="{FF2B5EF4-FFF2-40B4-BE49-F238E27FC236}">
                <a16:creationId xmlns:a16="http://schemas.microsoft.com/office/drawing/2014/main" id="{B61EF3B3-62E1-4596-9B83-B881F9392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1793877"/>
            <a:ext cx="750887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106">
            <a:extLst>
              <a:ext uri="{FF2B5EF4-FFF2-40B4-BE49-F238E27FC236}">
                <a16:creationId xmlns:a16="http://schemas.microsoft.com/office/drawing/2014/main" id="{F1DC2722-7A14-4007-9760-07D317467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1857377"/>
            <a:ext cx="6572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TxID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107">
            <a:extLst>
              <a:ext uri="{FF2B5EF4-FFF2-40B4-BE49-F238E27FC236}">
                <a16:creationId xmlns:a16="http://schemas.microsoft.com/office/drawing/2014/main" id="{7BF5B462-D0E4-4135-A335-1973F3164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2" y="1730377"/>
            <a:ext cx="750887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108">
            <a:extLst>
              <a:ext uri="{FF2B5EF4-FFF2-40B4-BE49-F238E27FC236}">
                <a16:creationId xmlns:a16="http://schemas.microsoft.com/office/drawing/2014/main" id="{3DB87F33-3F4D-4A6E-B65F-ED9C36CFA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2" y="1730377"/>
            <a:ext cx="750887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109">
            <a:extLst>
              <a:ext uri="{FF2B5EF4-FFF2-40B4-BE49-F238E27FC236}">
                <a16:creationId xmlns:a16="http://schemas.microsoft.com/office/drawing/2014/main" id="{DD446D2B-4CAE-4822-B541-89E7E75C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2" y="1793877"/>
            <a:ext cx="657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TxID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110">
            <a:extLst>
              <a:ext uri="{FF2B5EF4-FFF2-40B4-BE49-F238E27FC236}">
                <a16:creationId xmlns:a16="http://schemas.microsoft.com/office/drawing/2014/main" id="{AAD89B37-74ED-4F2F-BE53-705A805F1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1671639"/>
            <a:ext cx="7493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111">
            <a:extLst>
              <a:ext uri="{FF2B5EF4-FFF2-40B4-BE49-F238E27FC236}">
                <a16:creationId xmlns:a16="http://schemas.microsoft.com/office/drawing/2014/main" id="{63EA06A1-8F53-451F-B891-B06287D0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1671639"/>
            <a:ext cx="749300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112">
            <a:extLst>
              <a:ext uri="{FF2B5EF4-FFF2-40B4-BE49-F238E27FC236}">
                <a16:creationId xmlns:a16="http://schemas.microsoft.com/office/drawing/2014/main" id="{C3CD68A1-55FB-4B86-A39F-B97CDA893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765" y="1736095"/>
            <a:ext cx="4488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RID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113">
            <a:extLst>
              <a:ext uri="{FF2B5EF4-FFF2-40B4-BE49-F238E27FC236}">
                <a16:creationId xmlns:a16="http://schemas.microsoft.com/office/drawing/2014/main" id="{D8AA59F8-BF6A-49CE-8708-52ADBE00E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7" y="1793877"/>
            <a:ext cx="842962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114">
            <a:extLst>
              <a:ext uri="{FF2B5EF4-FFF2-40B4-BE49-F238E27FC236}">
                <a16:creationId xmlns:a16="http://schemas.microsoft.com/office/drawing/2014/main" id="{8DC00B4F-E55F-4A38-860D-A8EF0B99D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7" y="1793877"/>
            <a:ext cx="842962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115">
            <a:extLst>
              <a:ext uri="{FF2B5EF4-FFF2-40B4-BE49-F238E27FC236}">
                <a16:creationId xmlns:a16="http://schemas.microsoft.com/office/drawing/2014/main" id="{4242C9E5-3B37-4C16-A990-11E514735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62" y="1857377"/>
            <a:ext cx="846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TxState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116">
            <a:extLst>
              <a:ext uri="{FF2B5EF4-FFF2-40B4-BE49-F238E27FC236}">
                <a16:creationId xmlns:a16="http://schemas.microsoft.com/office/drawing/2014/main" id="{FE7C96FF-36BE-40F9-ACAB-4F37D59D7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2" y="1730377"/>
            <a:ext cx="842962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17">
            <a:extLst>
              <a:ext uri="{FF2B5EF4-FFF2-40B4-BE49-F238E27FC236}">
                <a16:creationId xmlns:a16="http://schemas.microsoft.com/office/drawing/2014/main" id="{07CBF720-710C-45F3-B3F4-450987DFD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2" y="1730377"/>
            <a:ext cx="842962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118">
            <a:extLst>
              <a:ext uri="{FF2B5EF4-FFF2-40B4-BE49-F238E27FC236}">
                <a16:creationId xmlns:a16="http://schemas.microsoft.com/office/drawing/2014/main" id="{3B19D474-C40C-42B5-BB31-14AB22635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7" y="1793877"/>
            <a:ext cx="8461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TxState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19">
            <a:extLst>
              <a:ext uri="{FF2B5EF4-FFF2-40B4-BE49-F238E27FC236}">
                <a16:creationId xmlns:a16="http://schemas.microsoft.com/office/drawing/2014/main" id="{B1C865D4-9B01-46CD-8585-F6D9D700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7" y="1673227"/>
            <a:ext cx="844550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120">
            <a:extLst>
              <a:ext uri="{FF2B5EF4-FFF2-40B4-BE49-F238E27FC236}">
                <a16:creationId xmlns:a16="http://schemas.microsoft.com/office/drawing/2014/main" id="{41FCB1F6-891A-4DDE-B4D8-5B8159C8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7" y="1673227"/>
            <a:ext cx="844550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21">
            <a:extLst>
              <a:ext uri="{FF2B5EF4-FFF2-40B4-BE49-F238E27FC236}">
                <a16:creationId xmlns:a16="http://schemas.microsoft.com/office/drawing/2014/main" id="{AAE2730B-033C-4647-A018-CF429699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712" y="1736727"/>
            <a:ext cx="613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E84A27"/>
                </a:solidFill>
                <a:latin typeface="Garamond" panose="02020404030301010803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State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22">
            <a:extLst>
              <a:ext uri="{FF2B5EF4-FFF2-40B4-BE49-F238E27FC236}">
                <a16:creationId xmlns:a16="http://schemas.microsoft.com/office/drawing/2014/main" id="{DB3E2D95-0494-4677-8E8F-F836192C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1793877"/>
            <a:ext cx="865226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23">
            <a:extLst>
              <a:ext uri="{FF2B5EF4-FFF2-40B4-BE49-F238E27FC236}">
                <a16:creationId xmlns:a16="http://schemas.microsoft.com/office/drawing/2014/main" id="{3A5414C9-8117-47A2-8CFE-5176AC862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1793877"/>
            <a:ext cx="865226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24">
            <a:extLst>
              <a:ext uri="{FF2B5EF4-FFF2-40B4-BE49-F238E27FC236}">
                <a16:creationId xmlns:a16="http://schemas.microsoft.com/office/drawing/2014/main" id="{19F49B9B-09D0-4A36-8E5C-22B0E927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6" y="1857377"/>
            <a:ext cx="8684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TxState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25">
            <a:extLst>
              <a:ext uri="{FF2B5EF4-FFF2-40B4-BE49-F238E27FC236}">
                <a16:creationId xmlns:a16="http://schemas.microsoft.com/office/drawing/2014/main" id="{BE64FBF2-EDB4-4D3E-9265-D6B6238F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1730377"/>
            <a:ext cx="863599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26">
            <a:extLst>
              <a:ext uri="{FF2B5EF4-FFF2-40B4-BE49-F238E27FC236}">
                <a16:creationId xmlns:a16="http://schemas.microsoft.com/office/drawing/2014/main" id="{5DB9C8EA-3C9F-4AD2-87FA-D4248F526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1730377"/>
            <a:ext cx="863599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27">
            <a:extLst>
              <a:ext uri="{FF2B5EF4-FFF2-40B4-BE49-F238E27FC236}">
                <a16:creationId xmlns:a16="http://schemas.microsoft.com/office/drawing/2014/main" id="{ADB30A3F-993C-4517-8FEB-EA791B912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1" y="1793877"/>
            <a:ext cx="8684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TxState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28">
            <a:extLst>
              <a:ext uri="{FF2B5EF4-FFF2-40B4-BE49-F238E27FC236}">
                <a16:creationId xmlns:a16="http://schemas.microsoft.com/office/drawing/2014/main" id="{A90DC783-8E72-425A-A3DA-803E45026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7" y="1673227"/>
            <a:ext cx="863599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9">
            <a:extLst>
              <a:ext uri="{FF2B5EF4-FFF2-40B4-BE49-F238E27FC236}">
                <a16:creationId xmlns:a16="http://schemas.microsoft.com/office/drawing/2014/main" id="{76D642FA-534D-418F-B9BC-BC4574F2D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7" y="1673227"/>
            <a:ext cx="863599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33D6C99-0BA6-4A52-B386-625690DFCCAF}"/>
              </a:ext>
            </a:extLst>
          </p:cNvPr>
          <p:cNvGrpSpPr/>
          <p:nvPr/>
        </p:nvGrpSpPr>
        <p:grpSpPr>
          <a:xfrm>
            <a:off x="7261225" y="1736727"/>
            <a:ext cx="695703" cy="375424"/>
            <a:chOff x="7285888" y="1736727"/>
            <a:chExt cx="679077" cy="375424"/>
          </a:xfrm>
        </p:grpSpPr>
        <p:sp>
          <p:nvSpPr>
            <p:cNvPr id="118" name="Rectangle 130">
              <a:extLst>
                <a:ext uri="{FF2B5EF4-FFF2-40B4-BE49-F238E27FC236}">
                  <a16:creationId xmlns:a16="http://schemas.microsoft.com/office/drawing/2014/main" id="{16DF91D7-00DA-4C85-93E5-E31042EA6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888" y="1736727"/>
              <a:ext cx="67907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E84A27"/>
                  </a:solidFill>
                  <a:latin typeface="Garamond" panose="02020404030301010803" pitchFamily="18" charset="0"/>
                </a:rPr>
                <a:t>CL</a:t>
              </a: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E84A27"/>
                  </a:solidFill>
                  <a:effectLst/>
                  <a:latin typeface="Garamond" panose="02020404030301010803" pitchFamily="18" charset="0"/>
                </a:rPr>
                <a:t>Ptr</a:t>
              </a:r>
              <a:r>
                <a:rPr kumimoji="0" lang="en-US" altLang="en-US" sz="2000" b="0" i="0" u="none" strike="noStrike" cap="none" normalizeH="0" baseline="-25000" dirty="0">
                  <a:ln>
                    <a:noFill/>
                  </a:ln>
                  <a:solidFill>
                    <a:srgbClr val="E84A27"/>
                  </a:solidFill>
                  <a:effectLst/>
                  <a:latin typeface="Garamond" panose="02020404030301010803" pitchFamily="18" charset="0"/>
                </a:rPr>
                <a:t>0</a:t>
              </a:r>
              <a:endParaRPr kumimoji="0" lang="en-US" alt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31">
              <a:extLst>
                <a:ext uri="{FF2B5EF4-FFF2-40B4-BE49-F238E27FC236}">
                  <a16:creationId xmlns:a16="http://schemas.microsoft.com/office/drawing/2014/main" id="{C41D1171-52BB-4F2E-9DAD-C4638D24B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9115" y="1835152"/>
              <a:ext cx="5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20" name="Oval 132">
            <a:extLst>
              <a:ext uri="{FF2B5EF4-FFF2-40B4-BE49-F238E27FC236}">
                <a16:creationId xmlns:a16="http://schemas.microsoft.com/office/drawing/2014/main" id="{E1020427-939C-41E8-9FEB-384D4B9E3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12" y="1887539"/>
            <a:ext cx="125412" cy="123825"/>
          </a:xfrm>
          <a:prstGeom prst="ellipse">
            <a:avLst/>
          </a:prstGeom>
          <a:solidFill>
            <a:srgbClr val="E84A2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133">
            <a:extLst>
              <a:ext uri="{FF2B5EF4-FFF2-40B4-BE49-F238E27FC236}">
                <a16:creationId xmlns:a16="http://schemas.microsoft.com/office/drawing/2014/main" id="{60A0552E-5131-4220-8C21-4BF695022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12" y="1887539"/>
            <a:ext cx="125412" cy="123825"/>
          </a:xfrm>
          <a:prstGeom prst="ellipse">
            <a:avLst/>
          </a:prstGeom>
          <a:noFill/>
          <a:ln w="1588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34">
            <a:extLst>
              <a:ext uri="{FF2B5EF4-FFF2-40B4-BE49-F238E27FC236}">
                <a16:creationId xmlns:a16="http://schemas.microsoft.com/office/drawing/2014/main" id="{C080A706-9B9D-442D-A09A-C9F579313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7" y="1887539"/>
            <a:ext cx="123825" cy="123825"/>
          </a:xfrm>
          <a:prstGeom prst="ellipse">
            <a:avLst/>
          </a:prstGeom>
          <a:solidFill>
            <a:srgbClr val="E84A2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35">
            <a:extLst>
              <a:ext uri="{FF2B5EF4-FFF2-40B4-BE49-F238E27FC236}">
                <a16:creationId xmlns:a16="http://schemas.microsoft.com/office/drawing/2014/main" id="{798E1B98-4796-4A77-A2D8-461131A87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7" y="1887539"/>
            <a:ext cx="123825" cy="123825"/>
          </a:xfrm>
          <a:prstGeom prst="ellipse">
            <a:avLst/>
          </a:prstGeom>
          <a:noFill/>
          <a:ln w="1588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36">
            <a:extLst>
              <a:ext uri="{FF2B5EF4-FFF2-40B4-BE49-F238E27FC236}">
                <a16:creationId xmlns:a16="http://schemas.microsoft.com/office/drawing/2014/main" id="{C7827D60-30C1-40AA-850C-96C27E8A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275" y="1887539"/>
            <a:ext cx="125412" cy="123825"/>
          </a:xfrm>
          <a:prstGeom prst="ellipse">
            <a:avLst/>
          </a:prstGeom>
          <a:solidFill>
            <a:srgbClr val="E84A2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Oval 137">
            <a:extLst>
              <a:ext uri="{FF2B5EF4-FFF2-40B4-BE49-F238E27FC236}">
                <a16:creationId xmlns:a16="http://schemas.microsoft.com/office/drawing/2014/main" id="{CBD8208A-50CF-4BD3-B3A9-DBFB060EB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275" y="1887539"/>
            <a:ext cx="125412" cy="123825"/>
          </a:xfrm>
          <a:prstGeom prst="ellipse">
            <a:avLst/>
          </a:prstGeom>
          <a:noFill/>
          <a:ln w="1588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138">
            <a:extLst>
              <a:ext uri="{FF2B5EF4-FFF2-40B4-BE49-F238E27FC236}">
                <a16:creationId xmlns:a16="http://schemas.microsoft.com/office/drawing/2014/main" id="{BACEF8F6-6A34-4116-A405-D0CF02C0A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2" y="1793877"/>
            <a:ext cx="842962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139">
            <a:extLst>
              <a:ext uri="{FF2B5EF4-FFF2-40B4-BE49-F238E27FC236}">
                <a16:creationId xmlns:a16="http://schemas.microsoft.com/office/drawing/2014/main" id="{4AACD697-35AB-4498-96DF-40730897B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2" y="1793877"/>
            <a:ext cx="842962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140">
            <a:extLst>
              <a:ext uri="{FF2B5EF4-FFF2-40B4-BE49-F238E27FC236}">
                <a16:creationId xmlns:a16="http://schemas.microsoft.com/office/drawing/2014/main" id="{CD300C61-0E6F-48D6-9F77-57DFCEA3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5737" y="1857377"/>
            <a:ext cx="6524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TxStat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41">
            <a:extLst>
              <a:ext uri="{FF2B5EF4-FFF2-40B4-BE49-F238E27FC236}">
                <a16:creationId xmlns:a16="http://schemas.microsoft.com/office/drawing/2014/main" id="{FDD8305F-DAF4-4F46-AF7B-5D470FC31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087" y="1730377"/>
            <a:ext cx="842962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142">
            <a:extLst>
              <a:ext uri="{FF2B5EF4-FFF2-40B4-BE49-F238E27FC236}">
                <a16:creationId xmlns:a16="http://schemas.microsoft.com/office/drawing/2014/main" id="{A1C10DCB-72E8-4E00-9DEB-6679173A8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087" y="1730377"/>
            <a:ext cx="842962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143">
            <a:extLst>
              <a:ext uri="{FF2B5EF4-FFF2-40B4-BE49-F238E27FC236}">
                <a16:creationId xmlns:a16="http://schemas.microsoft.com/office/drawing/2014/main" id="{3206B9F2-F6A8-4B88-B1E8-CC88B7F76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062" y="1793877"/>
            <a:ext cx="6524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TxStat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44">
            <a:extLst>
              <a:ext uri="{FF2B5EF4-FFF2-40B4-BE49-F238E27FC236}">
                <a16:creationId xmlns:a16="http://schemas.microsoft.com/office/drawing/2014/main" id="{986658F7-397B-4A7B-AE36-477CF90F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2" y="1673227"/>
            <a:ext cx="842962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Rectangle 145">
            <a:extLst>
              <a:ext uri="{FF2B5EF4-FFF2-40B4-BE49-F238E27FC236}">
                <a16:creationId xmlns:a16="http://schemas.microsoft.com/office/drawing/2014/main" id="{6AB44CC4-B01B-4E6F-99E9-A58C6D307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2" y="1673227"/>
            <a:ext cx="842962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CC46BC-1D62-48FC-95E9-0F791374D6DF}"/>
              </a:ext>
            </a:extLst>
          </p:cNvPr>
          <p:cNvGrpSpPr/>
          <p:nvPr/>
        </p:nvGrpSpPr>
        <p:grpSpPr>
          <a:xfrm>
            <a:off x="8964533" y="1716410"/>
            <a:ext cx="707245" cy="395741"/>
            <a:chOff x="8879868" y="1716410"/>
            <a:chExt cx="707245" cy="395741"/>
          </a:xfrm>
        </p:grpSpPr>
        <p:sp>
          <p:nvSpPr>
            <p:cNvPr id="134" name="Rectangle 146">
              <a:extLst>
                <a:ext uri="{FF2B5EF4-FFF2-40B4-BE49-F238E27FC236}">
                  <a16:creationId xmlns:a16="http://schemas.microsoft.com/office/drawing/2014/main" id="{D079BDFF-D55C-4E96-82BA-C24FB089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9868" y="1716410"/>
              <a:ext cx="7072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 err="1">
                  <a:solidFill>
                    <a:srgbClr val="E84A27"/>
                  </a:solidFill>
                  <a:latin typeface="Garamond" panose="02020404030301010803" pitchFamily="18" charset="0"/>
                </a:rPr>
                <a:t>CL</a:t>
              </a: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solidFill>
                    <a:srgbClr val="E84A27"/>
                  </a:solidFill>
                  <a:effectLst/>
                  <a:latin typeface="Garamond" panose="02020404030301010803" pitchFamily="18" charset="0"/>
                </a:rPr>
                <a:t>Ptr</a:t>
              </a:r>
              <a:r>
                <a:rPr kumimoji="0" lang="en-US" altLang="en-US" sz="2000" b="0" i="0" u="none" strike="noStrike" cap="none" normalizeH="0" baseline="-25000" dirty="0" err="1">
                  <a:ln>
                    <a:noFill/>
                  </a:ln>
                  <a:solidFill>
                    <a:srgbClr val="E84A27"/>
                  </a:solidFill>
                  <a:effectLst/>
                  <a:latin typeface="Garamond" panose="02020404030301010803" pitchFamily="18" charset="0"/>
                </a:rPr>
                <a:t>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47">
              <a:extLst>
                <a:ext uri="{FF2B5EF4-FFF2-40B4-BE49-F238E27FC236}">
                  <a16:creationId xmlns:a16="http://schemas.microsoft.com/office/drawing/2014/main" id="{C521A495-FEE0-4564-BFA2-88A782DCB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616" y="1835152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6" name="Freeform 148">
            <a:extLst>
              <a:ext uri="{FF2B5EF4-FFF2-40B4-BE49-F238E27FC236}">
                <a16:creationId xmlns:a16="http://schemas.microsoft.com/office/drawing/2014/main" id="{2F22344F-4414-4EB8-B3AA-8E565FC83CC5}"/>
              </a:ext>
            </a:extLst>
          </p:cNvPr>
          <p:cNvSpPr>
            <a:spLocks noEditPoints="1"/>
          </p:cNvSpPr>
          <p:nvPr/>
        </p:nvSpPr>
        <p:spPr bwMode="auto">
          <a:xfrm>
            <a:off x="5181600" y="1611314"/>
            <a:ext cx="4756150" cy="649288"/>
          </a:xfrm>
          <a:custGeom>
            <a:avLst/>
            <a:gdLst>
              <a:gd name="T0" fmla="*/ 0 w 21926"/>
              <a:gd name="T1" fmla="*/ 720 h 2988"/>
              <a:gd name="T2" fmla="*/ 48 w 21926"/>
              <a:gd name="T3" fmla="*/ 1728 h 2988"/>
              <a:gd name="T4" fmla="*/ 96 w 21926"/>
              <a:gd name="T5" fmla="*/ 2448 h 2988"/>
              <a:gd name="T6" fmla="*/ 85 w 21926"/>
              <a:gd name="T7" fmla="*/ 2940 h 2988"/>
              <a:gd name="T8" fmla="*/ 1093 w 21926"/>
              <a:gd name="T9" fmla="*/ 2988 h 2988"/>
              <a:gd name="T10" fmla="*/ 1957 w 21926"/>
              <a:gd name="T11" fmla="*/ 2892 h 2988"/>
              <a:gd name="T12" fmla="*/ 2437 w 21926"/>
              <a:gd name="T13" fmla="*/ 2892 h 2988"/>
              <a:gd name="T14" fmla="*/ 3301 w 21926"/>
              <a:gd name="T15" fmla="*/ 2988 h 2988"/>
              <a:gd name="T16" fmla="*/ 4309 w 21926"/>
              <a:gd name="T17" fmla="*/ 2940 h 2988"/>
              <a:gd name="T18" fmla="*/ 5029 w 21926"/>
              <a:gd name="T19" fmla="*/ 2892 h 2988"/>
              <a:gd name="T20" fmla="*/ 5557 w 21926"/>
              <a:gd name="T21" fmla="*/ 2940 h 2988"/>
              <a:gd name="T22" fmla="*/ 6565 w 21926"/>
              <a:gd name="T23" fmla="*/ 2988 h 2988"/>
              <a:gd name="T24" fmla="*/ 7429 w 21926"/>
              <a:gd name="T25" fmla="*/ 2892 h 2988"/>
              <a:gd name="T26" fmla="*/ 7909 w 21926"/>
              <a:gd name="T27" fmla="*/ 2892 h 2988"/>
              <a:gd name="T28" fmla="*/ 8773 w 21926"/>
              <a:gd name="T29" fmla="*/ 2988 h 2988"/>
              <a:gd name="T30" fmla="*/ 9781 w 21926"/>
              <a:gd name="T31" fmla="*/ 2940 h 2988"/>
              <a:gd name="T32" fmla="*/ 10501 w 21926"/>
              <a:gd name="T33" fmla="*/ 2892 h 2988"/>
              <a:gd name="T34" fmla="*/ 11029 w 21926"/>
              <a:gd name="T35" fmla="*/ 2940 h 2988"/>
              <a:gd name="T36" fmla="*/ 12037 w 21926"/>
              <a:gd name="T37" fmla="*/ 2988 h 2988"/>
              <a:gd name="T38" fmla="*/ 12901 w 21926"/>
              <a:gd name="T39" fmla="*/ 2892 h 2988"/>
              <a:gd name="T40" fmla="*/ 13381 w 21926"/>
              <a:gd name="T41" fmla="*/ 2892 h 2988"/>
              <a:gd name="T42" fmla="*/ 14245 w 21926"/>
              <a:gd name="T43" fmla="*/ 2988 h 2988"/>
              <a:gd name="T44" fmla="*/ 15253 w 21926"/>
              <a:gd name="T45" fmla="*/ 2940 h 2988"/>
              <a:gd name="T46" fmla="*/ 15973 w 21926"/>
              <a:gd name="T47" fmla="*/ 2892 h 2988"/>
              <a:gd name="T48" fmla="*/ 16501 w 21926"/>
              <a:gd name="T49" fmla="*/ 2940 h 2988"/>
              <a:gd name="T50" fmla="*/ 17509 w 21926"/>
              <a:gd name="T51" fmla="*/ 2988 h 2988"/>
              <a:gd name="T52" fmla="*/ 18373 w 21926"/>
              <a:gd name="T53" fmla="*/ 2892 h 2988"/>
              <a:gd name="T54" fmla="*/ 18853 w 21926"/>
              <a:gd name="T55" fmla="*/ 2892 h 2988"/>
              <a:gd name="T56" fmla="*/ 19717 w 21926"/>
              <a:gd name="T57" fmla="*/ 2988 h 2988"/>
              <a:gd name="T58" fmla="*/ 20725 w 21926"/>
              <a:gd name="T59" fmla="*/ 2940 h 2988"/>
              <a:gd name="T60" fmla="*/ 21445 w 21926"/>
              <a:gd name="T61" fmla="*/ 2892 h 2988"/>
              <a:gd name="T62" fmla="*/ 21878 w 21926"/>
              <a:gd name="T63" fmla="*/ 2846 h 2988"/>
              <a:gd name="T64" fmla="*/ 21926 w 21926"/>
              <a:gd name="T65" fmla="*/ 1838 h 2988"/>
              <a:gd name="T66" fmla="*/ 21830 w 21926"/>
              <a:gd name="T67" fmla="*/ 974 h 2988"/>
              <a:gd name="T68" fmla="*/ 21830 w 21926"/>
              <a:gd name="T69" fmla="*/ 494 h 2988"/>
              <a:gd name="T70" fmla="*/ 21460 w 21926"/>
              <a:gd name="T71" fmla="*/ 0 h 2988"/>
              <a:gd name="T72" fmla="*/ 20452 w 21926"/>
              <a:gd name="T73" fmla="*/ 48 h 2988"/>
              <a:gd name="T74" fmla="*/ 19732 w 21926"/>
              <a:gd name="T75" fmla="*/ 96 h 2988"/>
              <a:gd name="T76" fmla="*/ 19204 w 21926"/>
              <a:gd name="T77" fmla="*/ 48 h 2988"/>
              <a:gd name="T78" fmla="*/ 18196 w 21926"/>
              <a:gd name="T79" fmla="*/ 0 h 2988"/>
              <a:gd name="T80" fmla="*/ 17332 w 21926"/>
              <a:gd name="T81" fmla="*/ 96 h 2988"/>
              <a:gd name="T82" fmla="*/ 16852 w 21926"/>
              <a:gd name="T83" fmla="*/ 96 h 2988"/>
              <a:gd name="T84" fmla="*/ 15988 w 21926"/>
              <a:gd name="T85" fmla="*/ 0 h 2988"/>
              <a:gd name="T86" fmla="*/ 14980 w 21926"/>
              <a:gd name="T87" fmla="*/ 48 h 2988"/>
              <a:gd name="T88" fmla="*/ 14260 w 21926"/>
              <a:gd name="T89" fmla="*/ 96 h 2988"/>
              <a:gd name="T90" fmla="*/ 13732 w 21926"/>
              <a:gd name="T91" fmla="*/ 48 h 2988"/>
              <a:gd name="T92" fmla="*/ 12724 w 21926"/>
              <a:gd name="T93" fmla="*/ 0 h 2988"/>
              <a:gd name="T94" fmla="*/ 11860 w 21926"/>
              <a:gd name="T95" fmla="*/ 96 h 2988"/>
              <a:gd name="T96" fmla="*/ 11380 w 21926"/>
              <a:gd name="T97" fmla="*/ 96 h 2988"/>
              <a:gd name="T98" fmla="*/ 10516 w 21926"/>
              <a:gd name="T99" fmla="*/ 0 h 2988"/>
              <a:gd name="T100" fmla="*/ 9508 w 21926"/>
              <a:gd name="T101" fmla="*/ 48 h 2988"/>
              <a:gd name="T102" fmla="*/ 8788 w 21926"/>
              <a:gd name="T103" fmla="*/ 96 h 2988"/>
              <a:gd name="T104" fmla="*/ 8260 w 21926"/>
              <a:gd name="T105" fmla="*/ 48 h 2988"/>
              <a:gd name="T106" fmla="*/ 7252 w 21926"/>
              <a:gd name="T107" fmla="*/ 0 h 2988"/>
              <a:gd name="T108" fmla="*/ 6388 w 21926"/>
              <a:gd name="T109" fmla="*/ 96 h 2988"/>
              <a:gd name="T110" fmla="*/ 5908 w 21926"/>
              <a:gd name="T111" fmla="*/ 96 h 2988"/>
              <a:gd name="T112" fmla="*/ 5044 w 21926"/>
              <a:gd name="T113" fmla="*/ 0 h 2988"/>
              <a:gd name="T114" fmla="*/ 4036 w 21926"/>
              <a:gd name="T115" fmla="*/ 48 h 2988"/>
              <a:gd name="T116" fmla="*/ 3316 w 21926"/>
              <a:gd name="T117" fmla="*/ 96 h 2988"/>
              <a:gd name="T118" fmla="*/ 2788 w 21926"/>
              <a:gd name="T119" fmla="*/ 48 h 2988"/>
              <a:gd name="T120" fmla="*/ 1780 w 21926"/>
              <a:gd name="T121" fmla="*/ 0 h 2988"/>
              <a:gd name="T122" fmla="*/ 916 w 21926"/>
              <a:gd name="T123" fmla="*/ 96 h 2988"/>
              <a:gd name="T124" fmla="*/ 436 w 21926"/>
              <a:gd name="T125" fmla="*/ 96 h 2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926" h="2988">
                <a:moveTo>
                  <a:pt x="96" y="144"/>
                </a:moveTo>
                <a:lnTo>
                  <a:pt x="96" y="240"/>
                </a:lnTo>
                <a:cubicBezTo>
                  <a:pt x="96" y="267"/>
                  <a:pt x="75" y="288"/>
                  <a:pt x="48" y="288"/>
                </a:cubicBezTo>
                <a:cubicBezTo>
                  <a:pt x="22" y="288"/>
                  <a:pt x="0" y="267"/>
                  <a:pt x="0" y="240"/>
                </a:cubicBezTo>
                <a:lnTo>
                  <a:pt x="0" y="144"/>
                </a:lnTo>
                <a:cubicBezTo>
                  <a:pt x="0" y="118"/>
                  <a:pt x="22" y="96"/>
                  <a:pt x="48" y="96"/>
                </a:cubicBezTo>
                <a:cubicBezTo>
                  <a:pt x="75" y="96"/>
                  <a:pt x="96" y="118"/>
                  <a:pt x="96" y="144"/>
                </a:cubicBezTo>
                <a:close/>
                <a:moveTo>
                  <a:pt x="96" y="432"/>
                </a:moveTo>
                <a:lnTo>
                  <a:pt x="96" y="528"/>
                </a:lnTo>
                <a:cubicBezTo>
                  <a:pt x="96" y="555"/>
                  <a:pt x="75" y="576"/>
                  <a:pt x="48" y="576"/>
                </a:cubicBezTo>
                <a:cubicBezTo>
                  <a:pt x="22" y="576"/>
                  <a:pt x="0" y="555"/>
                  <a:pt x="0" y="528"/>
                </a:cubicBezTo>
                <a:lnTo>
                  <a:pt x="0" y="432"/>
                </a:lnTo>
                <a:cubicBezTo>
                  <a:pt x="0" y="406"/>
                  <a:pt x="22" y="384"/>
                  <a:pt x="48" y="384"/>
                </a:cubicBezTo>
                <a:cubicBezTo>
                  <a:pt x="75" y="384"/>
                  <a:pt x="96" y="406"/>
                  <a:pt x="96" y="432"/>
                </a:cubicBezTo>
                <a:close/>
                <a:moveTo>
                  <a:pt x="96" y="720"/>
                </a:moveTo>
                <a:lnTo>
                  <a:pt x="96" y="816"/>
                </a:lnTo>
                <a:cubicBezTo>
                  <a:pt x="96" y="843"/>
                  <a:pt x="75" y="864"/>
                  <a:pt x="48" y="864"/>
                </a:cubicBezTo>
                <a:cubicBezTo>
                  <a:pt x="22" y="864"/>
                  <a:pt x="0" y="843"/>
                  <a:pt x="0" y="816"/>
                </a:cubicBezTo>
                <a:lnTo>
                  <a:pt x="0" y="720"/>
                </a:lnTo>
                <a:cubicBezTo>
                  <a:pt x="0" y="694"/>
                  <a:pt x="22" y="672"/>
                  <a:pt x="48" y="672"/>
                </a:cubicBezTo>
                <a:cubicBezTo>
                  <a:pt x="75" y="672"/>
                  <a:pt x="96" y="694"/>
                  <a:pt x="96" y="720"/>
                </a:cubicBezTo>
                <a:close/>
                <a:moveTo>
                  <a:pt x="96" y="1008"/>
                </a:moveTo>
                <a:lnTo>
                  <a:pt x="96" y="1104"/>
                </a:lnTo>
                <a:cubicBezTo>
                  <a:pt x="96" y="1131"/>
                  <a:pt x="75" y="1152"/>
                  <a:pt x="48" y="1152"/>
                </a:cubicBezTo>
                <a:cubicBezTo>
                  <a:pt x="22" y="1152"/>
                  <a:pt x="0" y="1131"/>
                  <a:pt x="0" y="1104"/>
                </a:cubicBezTo>
                <a:lnTo>
                  <a:pt x="0" y="1008"/>
                </a:lnTo>
                <a:cubicBezTo>
                  <a:pt x="0" y="982"/>
                  <a:pt x="22" y="960"/>
                  <a:pt x="48" y="960"/>
                </a:cubicBezTo>
                <a:cubicBezTo>
                  <a:pt x="75" y="960"/>
                  <a:pt x="96" y="982"/>
                  <a:pt x="96" y="1008"/>
                </a:cubicBezTo>
                <a:close/>
                <a:moveTo>
                  <a:pt x="96" y="1296"/>
                </a:moveTo>
                <a:lnTo>
                  <a:pt x="96" y="1392"/>
                </a:lnTo>
                <a:cubicBezTo>
                  <a:pt x="96" y="1419"/>
                  <a:pt x="75" y="1440"/>
                  <a:pt x="48" y="1440"/>
                </a:cubicBezTo>
                <a:cubicBezTo>
                  <a:pt x="22" y="1440"/>
                  <a:pt x="0" y="1419"/>
                  <a:pt x="0" y="1392"/>
                </a:cubicBezTo>
                <a:lnTo>
                  <a:pt x="0" y="1296"/>
                </a:lnTo>
                <a:cubicBezTo>
                  <a:pt x="0" y="1270"/>
                  <a:pt x="22" y="1248"/>
                  <a:pt x="48" y="1248"/>
                </a:cubicBezTo>
                <a:cubicBezTo>
                  <a:pt x="75" y="1248"/>
                  <a:pt x="96" y="1270"/>
                  <a:pt x="96" y="1296"/>
                </a:cubicBezTo>
                <a:close/>
                <a:moveTo>
                  <a:pt x="96" y="1584"/>
                </a:moveTo>
                <a:lnTo>
                  <a:pt x="96" y="1680"/>
                </a:lnTo>
                <a:cubicBezTo>
                  <a:pt x="96" y="1707"/>
                  <a:pt x="75" y="1728"/>
                  <a:pt x="48" y="1728"/>
                </a:cubicBezTo>
                <a:cubicBezTo>
                  <a:pt x="22" y="1728"/>
                  <a:pt x="0" y="1707"/>
                  <a:pt x="0" y="1680"/>
                </a:cubicBezTo>
                <a:lnTo>
                  <a:pt x="0" y="1584"/>
                </a:lnTo>
                <a:cubicBezTo>
                  <a:pt x="0" y="1558"/>
                  <a:pt x="22" y="1536"/>
                  <a:pt x="48" y="1536"/>
                </a:cubicBezTo>
                <a:cubicBezTo>
                  <a:pt x="75" y="1536"/>
                  <a:pt x="96" y="1558"/>
                  <a:pt x="96" y="1584"/>
                </a:cubicBezTo>
                <a:close/>
                <a:moveTo>
                  <a:pt x="96" y="1872"/>
                </a:moveTo>
                <a:lnTo>
                  <a:pt x="96" y="1968"/>
                </a:lnTo>
                <a:cubicBezTo>
                  <a:pt x="96" y="1995"/>
                  <a:pt x="75" y="2016"/>
                  <a:pt x="48" y="2016"/>
                </a:cubicBezTo>
                <a:cubicBezTo>
                  <a:pt x="22" y="2016"/>
                  <a:pt x="0" y="1995"/>
                  <a:pt x="0" y="1968"/>
                </a:cubicBezTo>
                <a:lnTo>
                  <a:pt x="0" y="1872"/>
                </a:lnTo>
                <a:cubicBezTo>
                  <a:pt x="0" y="1846"/>
                  <a:pt x="22" y="1824"/>
                  <a:pt x="48" y="1824"/>
                </a:cubicBezTo>
                <a:cubicBezTo>
                  <a:pt x="75" y="1824"/>
                  <a:pt x="96" y="1846"/>
                  <a:pt x="96" y="1872"/>
                </a:cubicBezTo>
                <a:close/>
                <a:moveTo>
                  <a:pt x="96" y="2160"/>
                </a:moveTo>
                <a:lnTo>
                  <a:pt x="96" y="2256"/>
                </a:lnTo>
                <a:cubicBezTo>
                  <a:pt x="96" y="2283"/>
                  <a:pt x="75" y="2304"/>
                  <a:pt x="48" y="2304"/>
                </a:cubicBezTo>
                <a:cubicBezTo>
                  <a:pt x="22" y="2304"/>
                  <a:pt x="0" y="2283"/>
                  <a:pt x="0" y="2256"/>
                </a:cubicBezTo>
                <a:lnTo>
                  <a:pt x="0" y="2160"/>
                </a:lnTo>
                <a:cubicBezTo>
                  <a:pt x="0" y="2134"/>
                  <a:pt x="22" y="2112"/>
                  <a:pt x="48" y="2112"/>
                </a:cubicBezTo>
                <a:cubicBezTo>
                  <a:pt x="75" y="2112"/>
                  <a:pt x="96" y="2134"/>
                  <a:pt x="96" y="2160"/>
                </a:cubicBezTo>
                <a:close/>
                <a:moveTo>
                  <a:pt x="96" y="2448"/>
                </a:moveTo>
                <a:lnTo>
                  <a:pt x="96" y="2544"/>
                </a:lnTo>
                <a:cubicBezTo>
                  <a:pt x="96" y="2571"/>
                  <a:pt x="75" y="2592"/>
                  <a:pt x="48" y="2592"/>
                </a:cubicBezTo>
                <a:cubicBezTo>
                  <a:pt x="22" y="2592"/>
                  <a:pt x="0" y="2571"/>
                  <a:pt x="0" y="2544"/>
                </a:cubicBezTo>
                <a:lnTo>
                  <a:pt x="0" y="2448"/>
                </a:lnTo>
                <a:cubicBezTo>
                  <a:pt x="0" y="2422"/>
                  <a:pt x="22" y="2400"/>
                  <a:pt x="48" y="2400"/>
                </a:cubicBezTo>
                <a:cubicBezTo>
                  <a:pt x="75" y="2400"/>
                  <a:pt x="96" y="2422"/>
                  <a:pt x="96" y="2448"/>
                </a:cubicBezTo>
                <a:close/>
                <a:moveTo>
                  <a:pt x="96" y="2736"/>
                </a:moveTo>
                <a:lnTo>
                  <a:pt x="96" y="2832"/>
                </a:lnTo>
                <a:cubicBezTo>
                  <a:pt x="96" y="2859"/>
                  <a:pt x="75" y="2880"/>
                  <a:pt x="48" y="2880"/>
                </a:cubicBezTo>
                <a:cubicBezTo>
                  <a:pt x="22" y="2880"/>
                  <a:pt x="0" y="2859"/>
                  <a:pt x="0" y="2832"/>
                </a:cubicBezTo>
                <a:lnTo>
                  <a:pt x="0" y="2736"/>
                </a:lnTo>
                <a:cubicBezTo>
                  <a:pt x="0" y="2710"/>
                  <a:pt x="22" y="2688"/>
                  <a:pt x="48" y="2688"/>
                </a:cubicBezTo>
                <a:cubicBezTo>
                  <a:pt x="75" y="2688"/>
                  <a:pt x="96" y="2710"/>
                  <a:pt x="96" y="2736"/>
                </a:cubicBezTo>
                <a:close/>
                <a:moveTo>
                  <a:pt x="133" y="2892"/>
                </a:moveTo>
                <a:lnTo>
                  <a:pt x="229" y="2892"/>
                </a:lnTo>
                <a:cubicBezTo>
                  <a:pt x="255" y="2892"/>
                  <a:pt x="277" y="2913"/>
                  <a:pt x="277" y="2940"/>
                </a:cubicBezTo>
                <a:cubicBezTo>
                  <a:pt x="277" y="2966"/>
                  <a:pt x="255" y="2988"/>
                  <a:pt x="229" y="2988"/>
                </a:cubicBezTo>
                <a:lnTo>
                  <a:pt x="133" y="2988"/>
                </a:lnTo>
                <a:cubicBezTo>
                  <a:pt x="106" y="2988"/>
                  <a:pt x="85" y="2966"/>
                  <a:pt x="85" y="2940"/>
                </a:cubicBezTo>
                <a:cubicBezTo>
                  <a:pt x="85" y="2913"/>
                  <a:pt x="106" y="2892"/>
                  <a:pt x="133" y="2892"/>
                </a:cubicBezTo>
                <a:close/>
                <a:moveTo>
                  <a:pt x="421" y="2892"/>
                </a:moveTo>
                <a:lnTo>
                  <a:pt x="517" y="2892"/>
                </a:lnTo>
                <a:cubicBezTo>
                  <a:pt x="543" y="2892"/>
                  <a:pt x="565" y="2913"/>
                  <a:pt x="565" y="2940"/>
                </a:cubicBezTo>
                <a:cubicBezTo>
                  <a:pt x="565" y="2966"/>
                  <a:pt x="543" y="2988"/>
                  <a:pt x="517" y="2988"/>
                </a:cubicBezTo>
                <a:lnTo>
                  <a:pt x="421" y="2988"/>
                </a:lnTo>
                <a:cubicBezTo>
                  <a:pt x="394" y="2988"/>
                  <a:pt x="373" y="2966"/>
                  <a:pt x="373" y="2940"/>
                </a:cubicBezTo>
                <a:cubicBezTo>
                  <a:pt x="373" y="2913"/>
                  <a:pt x="394" y="2892"/>
                  <a:pt x="421" y="2892"/>
                </a:cubicBezTo>
                <a:close/>
                <a:moveTo>
                  <a:pt x="709" y="2892"/>
                </a:moveTo>
                <a:lnTo>
                  <a:pt x="805" y="2892"/>
                </a:lnTo>
                <a:cubicBezTo>
                  <a:pt x="831" y="2892"/>
                  <a:pt x="853" y="2913"/>
                  <a:pt x="853" y="2940"/>
                </a:cubicBezTo>
                <a:cubicBezTo>
                  <a:pt x="853" y="2966"/>
                  <a:pt x="831" y="2988"/>
                  <a:pt x="805" y="2988"/>
                </a:cubicBezTo>
                <a:lnTo>
                  <a:pt x="709" y="2988"/>
                </a:lnTo>
                <a:cubicBezTo>
                  <a:pt x="682" y="2988"/>
                  <a:pt x="661" y="2966"/>
                  <a:pt x="661" y="2940"/>
                </a:cubicBezTo>
                <a:cubicBezTo>
                  <a:pt x="661" y="2913"/>
                  <a:pt x="682" y="2892"/>
                  <a:pt x="709" y="2892"/>
                </a:cubicBezTo>
                <a:close/>
                <a:moveTo>
                  <a:pt x="997" y="2892"/>
                </a:moveTo>
                <a:lnTo>
                  <a:pt x="1093" y="2892"/>
                </a:lnTo>
                <a:cubicBezTo>
                  <a:pt x="1119" y="2892"/>
                  <a:pt x="1141" y="2913"/>
                  <a:pt x="1141" y="2940"/>
                </a:cubicBezTo>
                <a:cubicBezTo>
                  <a:pt x="1141" y="2966"/>
                  <a:pt x="1119" y="2988"/>
                  <a:pt x="1093" y="2988"/>
                </a:cubicBezTo>
                <a:lnTo>
                  <a:pt x="997" y="2988"/>
                </a:lnTo>
                <a:cubicBezTo>
                  <a:pt x="970" y="2988"/>
                  <a:pt x="949" y="2966"/>
                  <a:pt x="949" y="2940"/>
                </a:cubicBezTo>
                <a:cubicBezTo>
                  <a:pt x="949" y="2913"/>
                  <a:pt x="970" y="2892"/>
                  <a:pt x="997" y="2892"/>
                </a:cubicBezTo>
                <a:close/>
                <a:moveTo>
                  <a:pt x="1285" y="2892"/>
                </a:moveTo>
                <a:lnTo>
                  <a:pt x="1381" y="2892"/>
                </a:lnTo>
                <a:cubicBezTo>
                  <a:pt x="1407" y="2892"/>
                  <a:pt x="1429" y="2913"/>
                  <a:pt x="1429" y="2940"/>
                </a:cubicBezTo>
                <a:cubicBezTo>
                  <a:pt x="1429" y="2966"/>
                  <a:pt x="1407" y="2988"/>
                  <a:pt x="1381" y="2988"/>
                </a:cubicBezTo>
                <a:lnTo>
                  <a:pt x="1285" y="2988"/>
                </a:lnTo>
                <a:cubicBezTo>
                  <a:pt x="1258" y="2988"/>
                  <a:pt x="1237" y="2966"/>
                  <a:pt x="1237" y="2940"/>
                </a:cubicBezTo>
                <a:cubicBezTo>
                  <a:pt x="1237" y="2913"/>
                  <a:pt x="1258" y="2892"/>
                  <a:pt x="1285" y="2892"/>
                </a:cubicBezTo>
                <a:close/>
                <a:moveTo>
                  <a:pt x="1573" y="2892"/>
                </a:moveTo>
                <a:lnTo>
                  <a:pt x="1669" y="2892"/>
                </a:lnTo>
                <a:cubicBezTo>
                  <a:pt x="1695" y="2892"/>
                  <a:pt x="1717" y="2913"/>
                  <a:pt x="1717" y="2940"/>
                </a:cubicBezTo>
                <a:cubicBezTo>
                  <a:pt x="1717" y="2966"/>
                  <a:pt x="1695" y="2988"/>
                  <a:pt x="1669" y="2988"/>
                </a:cubicBezTo>
                <a:lnTo>
                  <a:pt x="1573" y="2988"/>
                </a:lnTo>
                <a:cubicBezTo>
                  <a:pt x="1546" y="2988"/>
                  <a:pt x="1525" y="2966"/>
                  <a:pt x="1525" y="2940"/>
                </a:cubicBezTo>
                <a:cubicBezTo>
                  <a:pt x="1525" y="2913"/>
                  <a:pt x="1546" y="2892"/>
                  <a:pt x="1573" y="2892"/>
                </a:cubicBezTo>
                <a:close/>
                <a:moveTo>
                  <a:pt x="1861" y="2892"/>
                </a:moveTo>
                <a:lnTo>
                  <a:pt x="1957" y="2892"/>
                </a:lnTo>
                <a:cubicBezTo>
                  <a:pt x="1983" y="2892"/>
                  <a:pt x="2005" y="2913"/>
                  <a:pt x="2005" y="2940"/>
                </a:cubicBezTo>
                <a:cubicBezTo>
                  <a:pt x="2005" y="2966"/>
                  <a:pt x="1983" y="2988"/>
                  <a:pt x="1957" y="2988"/>
                </a:cubicBezTo>
                <a:lnTo>
                  <a:pt x="1861" y="2988"/>
                </a:lnTo>
                <a:cubicBezTo>
                  <a:pt x="1834" y="2988"/>
                  <a:pt x="1813" y="2966"/>
                  <a:pt x="1813" y="2940"/>
                </a:cubicBezTo>
                <a:cubicBezTo>
                  <a:pt x="1813" y="2913"/>
                  <a:pt x="1834" y="2892"/>
                  <a:pt x="1861" y="2892"/>
                </a:cubicBezTo>
                <a:close/>
                <a:moveTo>
                  <a:pt x="2149" y="2892"/>
                </a:moveTo>
                <a:lnTo>
                  <a:pt x="2245" y="2892"/>
                </a:lnTo>
                <a:cubicBezTo>
                  <a:pt x="2271" y="2892"/>
                  <a:pt x="2293" y="2913"/>
                  <a:pt x="2293" y="2940"/>
                </a:cubicBezTo>
                <a:cubicBezTo>
                  <a:pt x="2293" y="2966"/>
                  <a:pt x="2271" y="2988"/>
                  <a:pt x="2245" y="2988"/>
                </a:cubicBezTo>
                <a:lnTo>
                  <a:pt x="2149" y="2988"/>
                </a:lnTo>
                <a:cubicBezTo>
                  <a:pt x="2122" y="2988"/>
                  <a:pt x="2101" y="2966"/>
                  <a:pt x="2101" y="2940"/>
                </a:cubicBezTo>
                <a:cubicBezTo>
                  <a:pt x="2101" y="2913"/>
                  <a:pt x="2122" y="2892"/>
                  <a:pt x="2149" y="2892"/>
                </a:cubicBezTo>
                <a:close/>
                <a:moveTo>
                  <a:pt x="2437" y="2892"/>
                </a:moveTo>
                <a:lnTo>
                  <a:pt x="2533" y="2892"/>
                </a:lnTo>
                <a:cubicBezTo>
                  <a:pt x="2559" y="2892"/>
                  <a:pt x="2581" y="2913"/>
                  <a:pt x="2581" y="2940"/>
                </a:cubicBezTo>
                <a:cubicBezTo>
                  <a:pt x="2581" y="2966"/>
                  <a:pt x="2559" y="2988"/>
                  <a:pt x="2533" y="2988"/>
                </a:cubicBezTo>
                <a:lnTo>
                  <a:pt x="2437" y="2988"/>
                </a:lnTo>
                <a:cubicBezTo>
                  <a:pt x="2410" y="2988"/>
                  <a:pt x="2389" y="2966"/>
                  <a:pt x="2389" y="2940"/>
                </a:cubicBezTo>
                <a:cubicBezTo>
                  <a:pt x="2389" y="2913"/>
                  <a:pt x="2410" y="2892"/>
                  <a:pt x="2437" y="2892"/>
                </a:cubicBezTo>
                <a:close/>
                <a:moveTo>
                  <a:pt x="2725" y="2892"/>
                </a:moveTo>
                <a:lnTo>
                  <a:pt x="2821" y="2892"/>
                </a:lnTo>
                <a:cubicBezTo>
                  <a:pt x="2847" y="2892"/>
                  <a:pt x="2869" y="2913"/>
                  <a:pt x="2869" y="2940"/>
                </a:cubicBezTo>
                <a:cubicBezTo>
                  <a:pt x="2869" y="2966"/>
                  <a:pt x="2847" y="2988"/>
                  <a:pt x="2821" y="2988"/>
                </a:cubicBezTo>
                <a:lnTo>
                  <a:pt x="2725" y="2988"/>
                </a:lnTo>
                <a:cubicBezTo>
                  <a:pt x="2698" y="2988"/>
                  <a:pt x="2677" y="2966"/>
                  <a:pt x="2677" y="2940"/>
                </a:cubicBezTo>
                <a:cubicBezTo>
                  <a:pt x="2677" y="2913"/>
                  <a:pt x="2698" y="2892"/>
                  <a:pt x="2725" y="2892"/>
                </a:cubicBezTo>
                <a:close/>
                <a:moveTo>
                  <a:pt x="3013" y="2892"/>
                </a:moveTo>
                <a:lnTo>
                  <a:pt x="3109" y="2892"/>
                </a:lnTo>
                <a:cubicBezTo>
                  <a:pt x="3135" y="2892"/>
                  <a:pt x="3157" y="2913"/>
                  <a:pt x="3157" y="2940"/>
                </a:cubicBezTo>
                <a:cubicBezTo>
                  <a:pt x="3157" y="2966"/>
                  <a:pt x="3135" y="2988"/>
                  <a:pt x="3109" y="2988"/>
                </a:cubicBezTo>
                <a:lnTo>
                  <a:pt x="3013" y="2988"/>
                </a:lnTo>
                <a:cubicBezTo>
                  <a:pt x="2986" y="2988"/>
                  <a:pt x="2965" y="2966"/>
                  <a:pt x="2965" y="2940"/>
                </a:cubicBezTo>
                <a:cubicBezTo>
                  <a:pt x="2965" y="2913"/>
                  <a:pt x="2986" y="2892"/>
                  <a:pt x="3013" y="2892"/>
                </a:cubicBezTo>
                <a:close/>
                <a:moveTo>
                  <a:pt x="3301" y="2892"/>
                </a:moveTo>
                <a:lnTo>
                  <a:pt x="3397" y="2892"/>
                </a:lnTo>
                <a:cubicBezTo>
                  <a:pt x="3423" y="2892"/>
                  <a:pt x="3445" y="2913"/>
                  <a:pt x="3445" y="2940"/>
                </a:cubicBezTo>
                <a:cubicBezTo>
                  <a:pt x="3445" y="2966"/>
                  <a:pt x="3423" y="2988"/>
                  <a:pt x="3397" y="2988"/>
                </a:cubicBezTo>
                <a:lnTo>
                  <a:pt x="3301" y="2988"/>
                </a:lnTo>
                <a:cubicBezTo>
                  <a:pt x="3274" y="2988"/>
                  <a:pt x="3253" y="2966"/>
                  <a:pt x="3253" y="2940"/>
                </a:cubicBezTo>
                <a:cubicBezTo>
                  <a:pt x="3253" y="2913"/>
                  <a:pt x="3274" y="2892"/>
                  <a:pt x="3301" y="2892"/>
                </a:cubicBezTo>
                <a:close/>
                <a:moveTo>
                  <a:pt x="3589" y="2892"/>
                </a:moveTo>
                <a:lnTo>
                  <a:pt x="3685" y="2892"/>
                </a:lnTo>
                <a:cubicBezTo>
                  <a:pt x="3711" y="2892"/>
                  <a:pt x="3733" y="2913"/>
                  <a:pt x="3733" y="2940"/>
                </a:cubicBezTo>
                <a:cubicBezTo>
                  <a:pt x="3733" y="2966"/>
                  <a:pt x="3711" y="2988"/>
                  <a:pt x="3685" y="2988"/>
                </a:cubicBezTo>
                <a:lnTo>
                  <a:pt x="3589" y="2988"/>
                </a:lnTo>
                <a:cubicBezTo>
                  <a:pt x="3562" y="2988"/>
                  <a:pt x="3541" y="2966"/>
                  <a:pt x="3541" y="2940"/>
                </a:cubicBezTo>
                <a:cubicBezTo>
                  <a:pt x="3541" y="2913"/>
                  <a:pt x="3562" y="2892"/>
                  <a:pt x="3589" y="2892"/>
                </a:cubicBezTo>
                <a:close/>
                <a:moveTo>
                  <a:pt x="3877" y="2892"/>
                </a:moveTo>
                <a:lnTo>
                  <a:pt x="3973" y="2892"/>
                </a:lnTo>
                <a:cubicBezTo>
                  <a:pt x="3999" y="2892"/>
                  <a:pt x="4021" y="2913"/>
                  <a:pt x="4021" y="2940"/>
                </a:cubicBezTo>
                <a:cubicBezTo>
                  <a:pt x="4021" y="2966"/>
                  <a:pt x="3999" y="2988"/>
                  <a:pt x="3973" y="2988"/>
                </a:cubicBezTo>
                <a:lnTo>
                  <a:pt x="3877" y="2988"/>
                </a:lnTo>
                <a:cubicBezTo>
                  <a:pt x="3850" y="2988"/>
                  <a:pt x="3829" y="2966"/>
                  <a:pt x="3829" y="2940"/>
                </a:cubicBezTo>
                <a:cubicBezTo>
                  <a:pt x="3829" y="2913"/>
                  <a:pt x="3850" y="2892"/>
                  <a:pt x="3877" y="2892"/>
                </a:cubicBezTo>
                <a:close/>
                <a:moveTo>
                  <a:pt x="4165" y="2892"/>
                </a:moveTo>
                <a:lnTo>
                  <a:pt x="4261" y="2892"/>
                </a:lnTo>
                <a:cubicBezTo>
                  <a:pt x="4287" y="2892"/>
                  <a:pt x="4309" y="2913"/>
                  <a:pt x="4309" y="2940"/>
                </a:cubicBezTo>
                <a:cubicBezTo>
                  <a:pt x="4309" y="2966"/>
                  <a:pt x="4287" y="2988"/>
                  <a:pt x="4261" y="2988"/>
                </a:cubicBezTo>
                <a:lnTo>
                  <a:pt x="4165" y="2988"/>
                </a:lnTo>
                <a:cubicBezTo>
                  <a:pt x="4138" y="2988"/>
                  <a:pt x="4117" y="2966"/>
                  <a:pt x="4117" y="2940"/>
                </a:cubicBezTo>
                <a:cubicBezTo>
                  <a:pt x="4117" y="2913"/>
                  <a:pt x="4138" y="2892"/>
                  <a:pt x="4165" y="2892"/>
                </a:cubicBezTo>
                <a:close/>
                <a:moveTo>
                  <a:pt x="4453" y="2892"/>
                </a:moveTo>
                <a:lnTo>
                  <a:pt x="4549" y="2892"/>
                </a:lnTo>
                <a:cubicBezTo>
                  <a:pt x="4575" y="2892"/>
                  <a:pt x="4597" y="2913"/>
                  <a:pt x="4597" y="2940"/>
                </a:cubicBezTo>
                <a:cubicBezTo>
                  <a:pt x="4597" y="2966"/>
                  <a:pt x="4575" y="2988"/>
                  <a:pt x="4549" y="2988"/>
                </a:cubicBezTo>
                <a:lnTo>
                  <a:pt x="4453" y="2988"/>
                </a:lnTo>
                <a:cubicBezTo>
                  <a:pt x="4426" y="2988"/>
                  <a:pt x="4405" y="2966"/>
                  <a:pt x="4405" y="2940"/>
                </a:cubicBezTo>
                <a:cubicBezTo>
                  <a:pt x="4405" y="2913"/>
                  <a:pt x="4426" y="2892"/>
                  <a:pt x="4453" y="2892"/>
                </a:cubicBezTo>
                <a:close/>
                <a:moveTo>
                  <a:pt x="4741" y="2892"/>
                </a:moveTo>
                <a:lnTo>
                  <a:pt x="4837" y="2892"/>
                </a:lnTo>
                <a:cubicBezTo>
                  <a:pt x="4863" y="2892"/>
                  <a:pt x="4885" y="2913"/>
                  <a:pt x="4885" y="2940"/>
                </a:cubicBezTo>
                <a:cubicBezTo>
                  <a:pt x="4885" y="2966"/>
                  <a:pt x="4863" y="2988"/>
                  <a:pt x="4837" y="2988"/>
                </a:cubicBezTo>
                <a:lnTo>
                  <a:pt x="4741" y="2988"/>
                </a:lnTo>
                <a:cubicBezTo>
                  <a:pt x="4714" y="2988"/>
                  <a:pt x="4693" y="2966"/>
                  <a:pt x="4693" y="2940"/>
                </a:cubicBezTo>
                <a:cubicBezTo>
                  <a:pt x="4693" y="2913"/>
                  <a:pt x="4714" y="2892"/>
                  <a:pt x="4741" y="2892"/>
                </a:cubicBezTo>
                <a:close/>
                <a:moveTo>
                  <a:pt x="5029" y="2892"/>
                </a:moveTo>
                <a:lnTo>
                  <a:pt x="5125" y="2892"/>
                </a:lnTo>
                <a:cubicBezTo>
                  <a:pt x="5151" y="2892"/>
                  <a:pt x="5173" y="2913"/>
                  <a:pt x="5173" y="2940"/>
                </a:cubicBezTo>
                <a:cubicBezTo>
                  <a:pt x="5173" y="2966"/>
                  <a:pt x="5151" y="2988"/>
                  <a:pt x="5125" y="2988"/>
                </a:cubicBezTo>
                <a:lnTo>
                  <a:pt x="5029" y="2988"/>
                </a:lnTo>
                <a:cubicBezTo>
                  <a:pt x="5002" y="2988"/>
                  <a:pt x="4981" y="2966"/>
                  <a:pt x="4981" y="2940"/>
                </a:cubicBezTo>
                <a:cubicBezTo>
                  <a:pt x="4981" y="2913"/>
                  <a:pt x="5002" y="2892"/>
                  <a:pt x="5029" y="2892"/>
                </a:cubicBezTo>
                <a:close/>
                <a:moveTo>
                  <a:pt x="5317" y="2892"/>
                </a:moveTo>
                <a:lnTo>
                  <a:pt x="5413" y="2892"/>
                </a:lnTo>
                <a:cubicBezTo>
                  <a:pt x="5439" y="2892"/>
                  <a:pt x="5461" y="2913"/>
                  <a:pt x="5461" y="2940"/>
                </a:cubicBezTo>
                <a:cubicBezTo>
                  <a:pt x="5461" y="2966"/>
                  <a:pt x="5439" y="2988"/>
                  <a:pt x="5413" y="2988"/>
                </a:cubicBezTo>
                <a:lnTo>
                  <a:pt x="5317" y="2988"/>
                </a:lnTo>
                <a:cubicBezTo>
                  <a:pt x="5290" y="2988"/>
                  <a:pt x="5269" y="2966"/>
                  <a:pt x="5269" y="2940"/>
                </a:cubicBezTo>
                <a:cubicBezTo>
                  <a:pt x="5269" y="2913"/>
                  <a:pt x="5290" y="2892"/>
                  <a:pt x="5317" y="2892"/>
                </a:cubicBezTo>
                <a:close/>
                <a:moveTo>
                  <a:pt x="5605" y="2892"/>
                </a:moveTo>
                <a:lnTo>
                  <a:pt x="5701" y="2892"/>
                </a:lnTo>
                <a:cubicBezTo>
                  <a:pt x="5727" y="2892"/>
                  <a:pt x="5749" y="2913"/>
                  <a:pt x="5749" y="2940"/>
                </a:cubicBezTo>
                <a:cubicBezTo>
                  <a:pt x="5749" y="2966"/>
                  <a:pt x="5727" y="2988"/>
                  <a:pt x="5701" y="2988"/>
                </a:cubicBezTo>
                <a:lnTo>
                  <a:pt x="5605" y="2988"/>
                </a:lnTo>
                <a:cubicBezTo>
                  <a:pt x="5578" y="2988"/>
                  <a:pt x="5557" y="2966"/>
                  <a:pt x="5557" y="2940"/>
                </a:cubicBezTo>
                <a:cubicBezTo>
                  <a:pt x="5557" y="2913"/>
                  <a:pt x="5578" y="2892"/>
                  <a:pt x="5605" y="2892"/>
                </a:cubicBezTo>
                <a:close/>
                <a:moveTo>
                  <a:pt x="5893" y="2892"/>
                </a:moveTo>
                <a:lnTo>
                  <a:pt x="5989" y="2892"/>
                </a:lnTo>
                <a:cubicBezTo>
                  <a:pt x="6015" y="2892"/>
                  <a:pt x="6037" y="2913"/>
                  <a:pt x="6037" y="2940"/>
                </a:cubicBezTo>
                <a:cubicBezTo>
                  <a:pt x="6037" y="2966"/>
                  <a:pt x="6015" y="2988"/>
                  <a:pt x="5989" y="2988"/>
                </a:cubicBezTo>
                <a:lnTo>
                  <a:pt x="5893" y="2988"/>
                </a:lnTo>
                <a:cubicBezTo>
                  <a:pt x="5866" y="2988"/>
                  <a:pt x="5845" y="2966"/>
                  <a:pt x="5845" y="2940"/>
                </a:cubicBezTo>
                <a:cubicBezTo>
                  <a:pt x="5845" y="2913"/>
                  <a:pt x="5866" y="2892"/>
                  <a:pt x="5893" y="2892"/>
                </a:cubicBezTo>
                <a:close/>
                <a:moveTo>
                  <a:pt x="6181" y="2892"/>
                </a:moveTo>
                <a:lnTo>
                  <a:pt x="6277" y="2892"/>
                </a:lnTo>
                <a:cubicBezTo>
                  <a:pt x="6303" y="2892"/>
                  <a:pt x="6325" y="2913"/>
                  <a:pt x="6325" y="2940"/>
                </a:cubicBezTo>
                <a:cubicBezTo>
                  <a:pt x="6325" y="2966"/>
                  <a:pt x="6303" y="2988"/>
                  <a:pt x="6277" y="2988"/>
                </a:cubicBezTo>
                <a:lnTo>
                  <a:pt x="6181" y="2988"/>
                </a:lnTo>
                <a:cubicBezTo>
                  <a:pt x="6154" y="2988"/>
                  <a:pt x="6133" y="2966"/>
                  <a:pt x="6133" y="2940"/>
                </a:cubicBezTo>
                <a:cubicBezTo>
                  <a:pt x="6133" y="2913"/>
                  <a:pt x="6154" y="2892"/>
                  <a:pt x="6181" y="2892"/>
                </a:cubicBezTo>
                <a:close/>
                <a:moveTo>
                  <a:pt x="6469" y="2892"/>
                </a:moveTo>
                <a:lnTo>
                  <a:pt x="6565" y="2892"/>
                </a:lnTo>
                <a:cubicBezTo>
                  <a:pt x="6591" y="2892"/>
                  <a:pt x="6613" y="2913"/>
                  <a:pt x="6613" y="2940"/>
                </a:cubicBezTo>
                <a:cubicBezTo>
                  <a:pt x="6613" y="2966"/>
                  <a:pt x="6591" y="2988"/>
                  <a:pt x="6565" y="2988"/>
                </a:cubicBezTo>
                <a:lnTo>
                  <a:pt x="6469" y="2988"/>
                </a:lnTo>
                <a:cubicBezTo>
                  <a:pt x="6442" y="2988"/>
                  <a:pt x="6421" y="2966"/>
                  <a:pt x="6421" y="2940"/>
                </a:cubicBezTo>
                <a:cubicBezTo>
                  <a:pt x="6421" y="2913"/>
                  <a:pt x="6442" y="2892"/>
                  <a:pt x="6469" y="2892"/>
                </a:cubicBezTo>
                <a:close/>
                <a:moveTo>
                  <a:pt x="6757" y="2892"/>
                </a:moveTo>
                <a:lnTo>
                  <a:pt x="6853" y="2892"/>
                </a:lnTo>
                <a:cubicBezTo>
                  <a:pt x="6879" y="2892"/>
                  <a:pt x="6901" y="2913"/>
                  <a:pt x="6901" y="2940"/>
                </a:cubicBezTo>
                <a:cubicBezTo>
                  <a:pt x="6901" y="2966"/>
                  <a:pt x="6879" y="2988"/>
                  <a:pt x="6853" y="2988"/>
                </a:cubicBezTo>
                <a:lnTo>
                  <a:pt x="6757" y="2988"/>
                </a:lnTo>
                <a:cubicBezTo>
                  <a:pt x="6730" y="2988"/>
                  <a:pt x="6709" y="2966"/>
                  <a:pt x="6709" y="2940"/>
                </a:cubicBezTo>
                <a:cubicBezTo>
                  <a:pt x="6709" y="2913"/>
                  <a:pt x="6730" y="2892"/>
                  <a:pt x="6757" y="2892"/>
                </a:cubicBezTo>
                <a:close/>
                <a:moveTo>
                  <a:pt x="7045" y="2892"/>
                </a:moveTo>
                <a:lnTo>
                  <a:pt x="7141" y="2892"/>
                </a:lnTo>
                <a:cubicBezTo>
                  <a:pt x="7167" y="2892"/>
                  <a:pt x="7189" y="2913"/>
                  <a:pt x="7189" y="2940"/>
                </a:cubicBezTo>
                <a:cubicBezTo>
                  <a:pt x="7189" y="2966"/>
                  <a:pt x="7167" y="2988"/>
                  <a:pt x="7141" y="2988"/>
                </a:cubicBezTo>
                <a:lnTo>
                  <a:pt x="7045" y="2988"/>
                </a:lnTo>
                <a:cubicBezTo>
                  <a:pt x="7018" y="2988"/>
                  <a:pt x="6997" y="2966"/>
                  <a:pt x="6997" y="2940"/>
                </a:cubicBezTo>
                <a:cubicBezTo>
                  <a:pt x="6997" y="2913"/>
                  <a:pt x="7018" y="2892"/>
                  <a:pt x="7045" y="2892"/>
                </a:cubicBezTo>
                <a:close/>
                <a:moveTo>
                  <a:pt x="7333" y="2892"/>
                </a:moveTo>
                <a:lnTo>
                  <a:pt x="7429" y="2892"/>
                </a:lnTo>
                <a:cubicBezTo>
                  <a:pt x="7455" y="2892"/>
                  <a:pt x="7477" y="2913"/>
                  <a:pt x="7477" y="2940"/>
                </a:cubicBezTo>
                <a:cubicBezTo>
                  <a:pt x="7477" y="2966"/>
                  <a:pt x="7455" y="2988"/>
                  <a:pt x="7429" y="2988"/>
                </a:cubicBezTo>
                <a:lnTo>
                  <a:pt x="7333" y="2988"/>
                </a:lnTo>
                <a:cubicBezTo>
                  <a:pt x="7306" y="2988"/>
                  <a:pt x="7285" y="2966"/>
                  <a:pt x="7285" y="2940"/>
                </a:cubicBezTo>
                <a:cubicBezTo>
                  <a:pt x="7285" y="2913"/>
                  <a:pt x="7306" y="2892"/>
                  <a:pt x="7333" y="2892"/>
                </a:cubicBezTo>
                <a:close/>
                <a:moveTo>
                  <a:pt x="7621" y="2892"/>
                </a:moveTo>
                <a:lnTo>
                  <a:pt x="7717" y="2892"/>
                </a:lnTo>
                <a:cubicBezTo>
                  <a:pt x="7743" y="2892"/>
                  <a:pt x="7765" y="2913"/>
                  <a:pt x="7765" y="2940"/>
                </a:cubicBezTo>
                <a:cubicBezTo>
                  <a:pt x="7765" y="2966"/>
                  <a:pt x="7743" y="2988"/>
                  <a:pt x="7717" y="2988"/>
                </a:cubicBezTo>
                <a:lnTo>
                  <a:pt x="7621" y="2988"/>
                </a:lnTo>
                <a:cubicBezTo>
                  <a:pt x="7594" y="2988"/>
                  <a:pt x="7573" y="2966"/>
                  <a:pt x="7573" y="2940"/>
                </a:cubicBezTo>
                <a:cubicBezTo>
                  <a:pt x="7573" y="2913"/>
                  <a:pt x="7594" y="2892"/>
                  <a:pt x="7621" y="2892"/>
                </a:cubicBezTo>
                <a:close/>
                <a:moveTo>
                  <a:pt x="7909" y="2892"/>
                </a:moveTo>
                <a:lnTo>
                  <a:pt x="8005" y="2892"/>
                </a:lnTo>
                <a:cubicBezTo>
                  <a:pt x="8031" y="2892"/>
                  <a:pt x="8053" y="2913"/>
                  <a:pt x="8053" y="2940"/>
                </a:cubicBezTo>
                <a:cubicBezTo>
                  <a:pt x="8053" y="2966"/>
                  <a:pt x="8031" y="2988"/>
                  <a:pt x="8005" y="2988"/>
                </a:cubicBezTo>
                <a:lnTo>
                  <a:pt x="7909" y="2988"/>
                </a:lnTo>
                <a:cubicBezTo>
                  <a:pt x="7882" y="2988"/>
                  <a:pt x="7861" y="2966"/>
                  <a:pt x="7861" y="2940"/>
                </a:cubicBezTo>
                <a:cubicBezTo>
                  <a:pt x="7861" y="2913"/>
                  <a:pt x="7882" y="2892"/>
                  <a:pt x="7909" y="2892"/>
                </a:cubicBezTo>
                <a:close/>
                <a:moveTo>
                  <a:pt x="8197" y="2892"/>
                </a:moveTo>
                <a:lnTo>
                  <a:pt x="8293" y="2892"/>
                </a:lnTo>
                <a:cubicBezTo>
                  <a:pt x="8319" y="2892"/>
                  <a:pt x="8341" y="2913"/>
                  <a:pt x="8341" y="2940"/>
                </a:cubicBezTo>
                <a:cubicBezTo>
                  <a:pt x="8341" y="2966"/>
                  <a:pt x="8319" y="2988"/>
                  <a:pt x="8293" y="2988"/>
                </a:cubicBezTo>
                <a:lnTo>
                  <a:pt x="8197" y="2988"/>
                </a:lnTo>
                <a:cubicBezTo>
                  <a:pt x="8170" y="2988"/>
                  <a:pt x="8149" y="2966"/>
                  <a:pt x="8149" y="2940"/>
                </a:cubicBezTo>
                <a:cubicBezTo>
                  <a:pt x="8149" y="2913"/>
                  <a:pt x="8170" y="2892"/>
                  <a:pt x="8197" y="2892"/>
                </a:cubicBezTo>
                <a:close/>
                <a:moveTo>
                  <a:pt x="8485" y="2892"/>
                </a:moveTo>
                <a:lnTo>
                  <a:pt x="8581" y="2892"/>
                </a:lnTo>
                <a:cubicBezTo>
                  <a:pt x="8607" y="2892"/>
                  <a:pt x="8629" y="2913"/>
                  <a:pt x="8629" y="2940"/>
                </a:cubicBezTo>
                <a:cubicBezTo>
                  <a:pt x="8629" y="2966"/>
                  <a:pt x="8607" y="2988"/>
                  <a:pt x="8581" y="2988"/>
                </a:cubicBezTo>
                <a:lnTo>
                  <a:pt x="8485" y="2988"/>
                </a:lnTo>
                <a:cubicBezTo>
                  <a:pt x="8458" y="2988"/>
                  <a:pt x="8437" y="2966"/>
                  <a:pt x="8437" y="2940"/>
                </a:cubicBezTo>
                <a:cubicBezTo>
                  <a:pt x="8437" y="2913"/>
                  <a:pt x="8458" y="2892"/>
                  <a:pt x="8485" y="2892"/>
                </a:cubicBezTo>
                <a:close/>
                <a:moveTo>
                  <a:pt x="8773" y="2892"/>
                </a:moveTo>
                <a:lnTo>
                  <a:pt x="8869" y="2892"/>
                </a:lnTo>
                <a:cubicBezTo>
                  <a:pt x="8895" y="2892"/>
                  <a:pt x="8917" y="2913"/>
                  <a:pt x="8917" y="2940"/>
                </a:cubicBezTo>
                <a:cubicBezTo>
                  <a:pt x="8917" y="2966"/>
                  <a:pt x="8895" y="2988"/>
                  <a:pt x="8869" y="2988"/>
                </a:cubicBezTo>
                <a:lnTo>
                  <a:pt x="8773" y="2988"/>
                </a:lnTo>
                <a:cubicBezTo>
                  <a:pt x="8746" y="2988"/>
                  <a:pt x="8725" y="2966"/>
                  <a:pt x="8725" y="2940"/>
                </a:cubicBezTo>
                <a:cubicBezTo>
                  <a:pt x="8725" y="2913"/>
                  <a:pt x="8746" y="2892"/>
                  <a:pt x="8773" y="2892"/>
                </a:cubicBezTo>
                <a:close/>
                <a:moveTo>
                  <a:pt x="9061" y="2892"/>
                </a:moveTo>
                <a:lnTo>
                  <a:pt x="9157" y="2892"/>
                </a:lnTo>
                <a:cubicBezTo>
                  <a:pt x="9183" y="2892"/>
                  <a:pt x="9205" y="2913"/>
                  <a:pt x="9205" y="2940"/>
                </a:cubicBezTo>
                <a:cubicBezTo>
                  <a:pt x="9205" y="2966"/>
                  <a:pt x="9183" y="2988"/>
                  <a:pt x="9157" y="2988"/>
                </a:cubicBezTo>
                <a:lnTo>
                  <a:pt x="9061" y="2988"/>
                </a:lnTo>
                <a:cubicBezTo>
                  <a:pt x="9034" y="2988"/>
                  <a:pt x="9013" y="2966"/>
                  <a:pt x="9013" y="2940"/>
                </a:cubicBezTo>
                <a:cubicBezTo>
                  <a:pt x="9013" y="2913"/>
                  <a:pt x="9034" y="2892"/>
                  <a:pt x="9061" y="2892"/>
                </a:cubicBezTo>
                <a:close/>
                <a:moveTo>
                  <a:pt x="9349" y="2892"/>
                </a:moveTo>
                <a:lnTo>
                  <a:pt x="9445" y="2892"/>
                </a:lnTo>
                <a:cubicBezTo>
                  <a:pt x="9471" y="2892"/>
                  <a:pt x="9493" y="2913"/>
                  <a:pt x="9493" y="2940"/>
                </a:cubicBezTo>
                <a:cubicBezTo>
                  <a:pt x="9493" y="2966"/>
                  <a:pt x="9471" y="2988"/>
                  <a:pt x="9445" y="2988"/>
                </a:cubicBezTo>
                <a:lnTo>
                  <a:pt x="9349" y="2988"/>
                </a:lnTo>
                <a:cubicBezTo>
                  <a:pt x="9322" y="2988"/>
                  <a:pt x="9301" y="2966"/>
                  <a:pt x="9301" y="2940"/>
                </a:cubicBezTo>
                <a:cubicBezTo>
                  <a:pt x="9301" y="2913"/>
                  <a:pt x="9322" y="2892"/>
                  <a:pt x="9349" y="2892"/>
                </a:cubicBezTo>
                <a:close/>
                <a:moveTo>
                  <a:pt x="9637" y="2892"/>
                </a:moveTo>
                <a:lnTo>
                  <a:pt x="9733" y="2892"/>
                </a:lnTo>
                <a:cubicBezTo>
                  <a:pt x="9759" y="2892"/>
                  <a:pt x="9781" y="2913"/>
                  <a:pt x="9781" y="2940"/>
                </a:cubicBezTo>
                <a:cubicBezTo>
                  <a:pt x="9781" y="2966"/>
                  <a:pt x="9759" y="2988"/>
                  <a:pt x="9733" y="2988"/>
                </a:cubicBezTo>
                <a:lnTo>
                  <a:pt x="9637" y="2988"/>
                </a:lnTo>
                <a:cubicBezTo>
                  <a:pt x="9610" y="2988"/>
                  <a:pt x="9589" y="2966"/>
                  <a:pt x="9589" y="2940"/>
                </a:cubicBezTo>
                <a:cubicBezTo>
                  <a:pt x="9589" y="2913"/>
                  <a:pt x="9610" y="2892"/>
                  <a:pt x="9637" y="2892"/>
                </a:cubicBezTo>
                <a:close/>
                <a:moveTo>
                  <a:pt x="9925" y="2892"/>
                </a:moveTo>
                <a:lnTo>
                  <a:pt x="10021" y="2892"/>
                </a:lnTo>
                <a:cubicBezTo>
                  <a:pt x="10047" y="2892"/>
                  <a:pt x="10069" y="2913"/>
                  <a:pt x="10069" y="2940"/>
                </a:cubicBezTo>
                <a:cubicBezTo>
                  <a:pt x="10069" y="2966"/>
                  <a:pt x="10047" y="2988"/>
                  <a:pt x="10021" y="2988"/>
                </a:cubicBezTo>
                <a:lnTo>
                  <a:pt x="9925" y="2988"/>
                </a:lnTo>
                <a:cubicBezTo>
                  <a:pt x="9898" y="2988"/>
                  <a:pt x="9877" y="2966"/>
                  <a:pt x="9877" y="2940"/>
                </a:cubicBezTo>
                <a:cubicBezTo>
                  <a:pt x="9877" y="2913"/>
                  <a:pt x="9898" y="2892"/>
                  <a:pt x="9925" y="2892"/>
                </a:cubicBezTo>
                <a:close/>
                <a:moveTo>
                  <a:pt x="10213" y="2892"/>
                </a:moveTo>
                <a:lnTo>
                  <a:pt x="10309" y="2892"/>
                </a:lnTo>
                <a:cubicBezTo>
                  <a:pt x="10335" y="2892"/>
                  <a:pt x="10357" y="2913"/>
                  <a:pt x="10357" y="2940"/>
                </a:cubicBezTo>
                <a:cubicBezTo>
                  <a:pt x="10357" y="2966"/>
                  <a:pt x="10335" y="2988"/>
                  <a:pt x="10309" y="2988"/>
                </a:cubicBezTo>
                <a:lnTo>
                  <a:pt x="10213" y="2988"/>
                </a:lnTo>
                <a:cubicBezTo>
                  <a:pt x="10186" y="2988"/>
                  <a:pt x="10165" y="2966"/>
                  <a:pt x="10165" y="2940"/>
                </a:cubicBezTo>
                <a:cubicBezTo>
                  <a:pt x="10165" y="2913"/>
                  <a:pt x="10186" y="2892"/>
                  <a:pt x="10213" y="2892"/>
                </a:cubicBezTo>
                <a:close/>
                <a:moveTo>
                  <a:pt x="10501" y="2892"/>
                </a:moveTo>
                <a:lnTo>
                  <a:pt x="10597" y="2892"/>
                </a:lnTo>
                <a:cubicBezTo>
                  <a:pt x="10623" y="2892"/>
                  <a:pt x="10645" y="2913"/>
                  <a:pt x="10645" y="2940"/>
                </a:cubicBezTo>
                <a:cubicBezTo>
                  <a:pt x="10645" y="2966"/>
                  <a:pt x="10623" y="2988"/>
                  <a:pt x="10597" y="2988"/>
                </a:cubicBezTo>
                <a:lnTo>
                  <a:pt x="10501" y="2988"/>
                </a:lnTo>
                <a:cubicBezTo>
                  <a:pt x="10474" y="2988"/>
                  <a:pt x="10453" y="2966"/>
                  <a:pt x="10453" y="2940"/>
                </a:cubicBezTo>
                <a:cubicBezTo>
                  <a:pt x="10453" y="2913"/>
                  <a:pt x="10474" y="2892"/>
                  <a:pt x="10501" y="2892"/>
                </a:cubicBezTo>
                <a:close/>
                <a:moveTo>
                  <a:pt x="10789" y="2892"/>
                </a:moveTo>
                <a:lnTo>
                  <a:pt x="10885" y="2892"/>
                </a:lnTo>
                <a:cubicBezTo>
                  <a:pt x="10911" y="2892"/>
                  <a:pt x="10933" y="2913"/>
                  <a:pt x="10933" y="2940"/>
                </a:cubicBezTo>
                <a:cubicBezTo>
                  <a:pt x="10933" y="2966"/>
                  <a:pt x="10911" y="2988"/>
                  <a:pt x="10885" y="2988"/>
                </a:cubicBezTo>
                <a:lnTo>
                  <a:pt x="10789" y="2988"/>
                </a:lnTo>
                <a:cubicBezTo>
                  <a:pt x="10762" y="2988"/>
                  <a:pt x="10741" y="2966"/>
                  <a:pt x="10741" y="2940"/>
                </a:cubicBezTo>
                <a:cubicBezTo>
                  <a:pt x="10741" y="2913"/>
                  <a:pt x="10762" y="2892"/>
                  <a:pt x="10789" y="2892"/>
                </a:cubicBezTo>
                <a:close/>
                <a:moveTo>
                  <a:pt x="11077" y="2892"/>
                </a:moveTo>
                <a:lnTo>
                  <a:pt x="11173" y="2892"/>
                </a:lnTo>
                <a:cubicBezTo>
                  <a:pt x="11199" y="2892"/>
                  <a:pt x="11221" y="2913"/>
                  <a:pt x="11221" y="2940"/>
                </a:cubicBezTo>
                <a:cubicBezTo>
                  <a:pt x="11221" y="2966"/>
                  <a:pt x="11199" y="2988"/>
                  <a:pt x="11173" y="2988"/>
                </a:cubicBezTo>
                <a:lnTo>
                  <a:pt x="11077" y="2988"/>
                </a:lnTo>
                <a:cubicBezTo>
                  <a:pt x="11050" y="2988"/>
                  <a:pt x="11029" y="2966"/>
                  <a:pt x="11029" y="2940"/>
                </a:cubicBezTo>
                <a:cubicBezTo>
                  <a:pt x="11029" y="2913"/>
                  <a:pt x="11050" y="2892"/>
                  <a:pt x="11077" y="2892"/>
                </a:cubicBezTo>
                <a:close/>
                <a:moveTo>
                  <a:pt x="11365" y="2892"/>
                </a:moveTo>
                <a:lnTo>
                  <a:pt x="11461" y="2892"/>
                </a:lnTo>
                <a:cubicBezTo>
                  <a:pt x="11487" y="2892"/>
                  <a:pt x="11509" y="2913"/>
                  <a:pt x="11509" y="2940"/>
                </a:cubicBezTo>
                <a:cubicBezTo>
                  <a:pt x="11509" y="2966"/>
                  <a:pt x="11487" y="2988"/>
                  <a:pt x="11461" y="2988"/>
                </a:cubicBezTo>
                <a:lnTo>
                  <a:pt x="11365" y="2988"/>
                </a:lnTo>
                <a:cubicBezTo>
                  <a:pt x="11338" y="2988"/>
                  <a:pt x="11317" y="2966"/>
                  <a:pt x="11317" y="2940"/>
                </a:cubicBezTo>
                <a:cubicBezTo>
                  <a:pt x="11317" y="2913"/>
                  <a:pt x="11338" y="2892"/>
                  <a:pt x="11365" y="2892"/>
                </a:cubicBezTo>
                <a:close/>
                <a:moveTo>
                  <a:pt x="11653" y="2892"/>
                </a:moveTo>
                <a:lnTo>
                  <a:pt x="11749" y="2892"/>
                </a:lnTo>
                <a:cubicBezTo>
                  <a:pt x="11775" y="2892"/>
                  <a:pt x="11797" y="2913"/>
                  <a:pt x="11797" y="2940"/>
                </a:cubicBezTo>
                <a:cubicBezTo>
                  <a:pt x="11797" y="2966"/>
                  <a:pt x="11775" y="2988"/>
                  <a:pt x="11749" y="2988"/>
                </a:cubicBezTo>
                <a:lnTo>
                  <a:pt x="11653" y="2988"/>
                </a:lnTo>
                <a:cubicBezTo>
                  <a:pt x="11626" y="2988"/>
                  <a:pt x="11605" y="2966"/>
                  <a:pt x="11605" y="2940"/>
                </a:cubicBezTo>
                <a:cubicBezTo>
                  <a:pt x="11605" y="2913"/>
                  <a:pt x="11626" y="2892"/>
                  <a:pt x="11653" y="2892"/>
                </a:cubicBezTo>
                <a:close/>
                <a:moveTo>
                  <a:pt x="11941" y="2892"/>
                </a:moveTo>
                <a:lnTo>
                  <a:pt x="12037" y="2892"/>
                </a:lnTo>
                <a:cubicBezTo>
                  <a:pt x="12063" y="2892"/>
                  <a:pt x="12085" y="2913"/>
                  <a:pt x="12085" y="2940"/>
                </a:cubicBezTo>
                <a:cubicBezTo>
                  <a:pt x="12085" y="2966"/>
                  <a:pt x="12063" y="2988"/>
                  <a:pt x="12037" y="2988"/>
                </a:cubicBezTo>
                <a:lnTo>
                  <a:pt x="11941" y="2988"/>
                </a:lnTo>
                <a:cubicBezTo>
                  <a:pt x="11914" y="2988"/>
                  <a:pt x="11893" y="2966"/>
                  <a:pt x="11893" y="2940"/>
                </a:cubicBezTo>
                <a:cubicBezTo>
                  <a:pt x="11893" y="2913"/>
                  <a:pt x="11914" y="2892"/>
                  <a:pt x="11941" y="2892"/>
                </a:cubicBezTo>
                <a:close/>
                <a:moveTo>
                  <a:pt x="12229" y="2892"/>
                </a:moveTo>
                <a:lnTo>
                  <a:pt x="12325" y="2892"/>
                </a:lnTo>
                <a:cubicBezTo>
                  <a:pt x="12351" y="2892"/>
                  <a:pt x="12373" y="2913"/>
                  <a:pt x="12373" y="2940"/>
                </a:cubicBezTo>
                <a:cubicBezTo>
                  <a:pt x="12373" y="2966"/>
                  <a:pt x="12351" y="2988"/>
                  <a:pt x="12325" y="2988"/>
                </a:cubicBezTo>
                <a:lnTo>
                  <a:pt x="12229" y="2988"/>
                </a:lnTo>
                <a:cubicBezTo>
                  <a:pt x="12202" y="2988"/>
                  <a:pt x="12181" y="2966"/>
                  <a:pt x="12181" y="2940"/>
                </a:cubicBezTo>
                <a:cubicBezTo>
                  <a:pt x="12181" y="2913"/>
                  <a:pt x="12202" y="2892"/>
                  <a:pt x="12229" y="2892"/>
                </a:cubicBezTo>
                <a:close/>
                <a:moveTo>
                  <a:pt x="12517" y="2892"/>
                </a:moveTo>
                <a:lnTo>
                  <a:pt x="12613" y="2892"/>
                </a:lnTo>
                <a:cubicBezTo>
                  <a:pt x="12639" y="2892"/>
                  <a:pt x="12661" y="2913"/>
                  <a:pt x="12661" y="2940"/>
                </a:cubicBezTo>
                <a:cubicBezTo>
                  <a:pt x="12661" y="2966"/>
                  <a:pt x="12639" y="2988"/>
                  <a:pt x="12613" y="2988"/>
                </a:cubicBezTo>
                <a:lnTo>
                  <a:pt x="12517" y="2988"/>
                </a:lnTo>
                <a:cubicBezTo>
                  <a:pt x="12490" y="2988"/>
                  <a:pt x="12469" y="2966"/>
                  <a:pt x="12469" y="2940"/>
                </a:cubicBezTo>
                <a:cubicBezTo>
                  <a:pt x="12469" y="2913"/>
                  <a:pt x="12490" y="2892"/>
                  <a:pt x="12517" y="2892"/>
                </a:cubicBezTo>
                <a:close/>
                <a:moveTo>
                  <a:pt x="12805" y="2892"/>
                </a:moveTo>
                <a:lnTo>
                  <a:pt x="12901" y="2892"/>
                </a:lnTo>
                <a:cubicBezTo>
                  <a:pt x="12927" y="2892"/>
                  <a:pt x="12949" y="2913"/>
                  <a:pt x="12949" y="2940"/>
                </a:cubicBezTo>
                <a:cubicBezTo>
                  <a:pt x="12949" y="2966"/>
                  <a:pt x="12927" y="2988"/>
                  <a:pt x="12901" y="2988"/>
                </a:cubicBezTo>
                <a:lnTo>
                  <a:pt x="12805" y="2988"/>
                </a:lnTo>
                <a:cubicBezTo>
                  <a:pt x="12778" y="2988"/>
                  <a:pt x="12757" y="2966"/>
                  <a:pt x="12757" y="2940"/>
                </a:cubicBezTo>
                <a:cubicBezTo>
                  <a:pt x="12757" y="2913"/>
                  <a:pt x="12778" y="2892"/>
                  <a:pt x="12805" y="2892"/>
                </a:cubicBezTo>
                <a:close/>
                <a:moveTo>
                  <a:pt x="13093" y="2892"/>
                </a:moveTo>
                <a:lnTo>
                  <a:pt x="13189" y="2892"/>
                </a:lnTo>
                <a:cubicBezTo>
                  <a:pt x="13215" y="2892"/>
                  <a:pt x="13237" y="2913"/>
                  <a:pt x="13237" y="2940"/>
                </a:cubicBezTo>
                <a:cubicBezTo>
                  <a:pt x="13237" y="2966"/>
                  <a:pt x="13215" y="2988"/>
                  <a:pt x="13189" y="2988"/>
                </a:cubicBezTo>
                <a:lnTo>
                  <a:pt x="13093" y="2988"/>
                </a:lnTo>
                <a:cubicBezTo>
                  <a:pt x="13066" y="2988"/>
                  <a:pt x="13045" y="2966"/>
                  <a:pt x="13045" y="2940"/>
                </a:cubicBezTo>
                <a:cubicBezTo>
                  <a:pt x="13045" y="2913"/>
                  <a:pt x="13066" y="2892"/>
                  <a:pt x="13093" y="2892"/>
                </a:cubicBezTo>
                <a:close/>
                <a:moveTo>
                  <a:pt x="13381" y="2892"/>
                </a:moveTo>
                <a:lnTo>
                  <a:pt x="13477" y="2892"/>
                </a:lnTo>
                <a:cubicBezTo>
                  <a:pt x="13503" y="2892"/>
                  <a:pt x="13525" y="2913"/>
                  <a:pt x="13525" y="2940"/>
                </a:cubicBezTo>
                <a:cubicBezTo>
                  <a:pt x="13525" y="2966"/>
                  <a:pt x="13503" y="2988"/>
                  <a:pt x="13477" y="2988"/>
                </a:cubicBezTo>
                <a:lnTo>
                  <a:pt x="13381" y="2988"/>
                </a:lnTo>
                <a:cubicBezTo>
                  <a:pt x="13354" y="2988"/>
                  <a:pt x="13333" y="2966"/>
                  <a:pt x="13333" y="2940"/>
                </a:cubicBezTo>
                <a:cubicBezTo>
                  <a:pt x="13333" y="2913"/>
                  <a:pt x="13354" y="2892"/>
                  <a:pt x="13381" y="2892"/>
                </a:cubicBezTo>
                <a:close/>
                <a:moveTo>
                  <a:pt x="13669" y="2892"/>
                </a:moveTo>
                <a:lnTo>
                  <a:pt x="13765" y="2892"/>
                </a:lnTo>
                <a:cubicBezTo>
                  <a:pt x="13791" y="2892"/>
                  <a:pt x="13813" y="2913"/>
                  <a:pt x="13813" y="2940"/>
                </a:cubicBezTo>
                <a:cubicBezTo>
                  <a:pt x="13813" y="2966"/>
                  <a:pt x="13791" y="2988"/>
                  <a:pt x="13765" y="2988"/>
                </a:cubicBezTo>
                <a:lnTo>
                  <a:pt x="13669" y="2988"/>
                </a:lnTo>
                <a:cubicBezTo>
                  <a:pt x="13642" y="2988"/>
                  <a:pt x="13621" y="2966"/>
                  <a:pt x="13621" y="2940"/>
                </a:cubicBezTo>
                <a:cubicBezTo>
                  <a:pt x="13621" y="2913"/>
                  <a:pt x="13642" y="2892"/>
                  <a:pt x="13669" y="2892"/>
                </a:cubicBezTo>
                <a:close/>
                <a:moveTo>
                  <a:pt x="13957" y="2892"/>
                </a:moveTo>
                <a:lnTo>
                  <a:pt x="14053" y="2892"/>
                </a:lnTo>
                <a:cubicBezTo>
                  <a:pt x="14079" y="2892"/>
                  <a:pt x="14101" y="2913"/>
                  <a:pt x="14101" y="2940"/>
                </a:cubicBezTo>
                <a:cubicBezTo>
                  <a:pt x="14101" y="2966"/>
                  <a:pt x="14079" y="2988"/>
                  <a:pt x="14053" y="2988"/>
                </a:cubicBezTo>
                <a:lnTo>
                  <a:pt x="13957" y="2988"/>
                </a:lnTo>
                <a:cubicBezTo>
                  <a:pt x="13930" y="2988"/>
                  <a:pt x="13909" y="2966"/>
                  <a:pt x="13909" y="2940"/>
                </a:cubicBezTo>
                <a:cubicBezTo>
                  <a:pt x="13909" y="2913"/>
                  <a:pt x="13930" y="2892"/>
                  <a:pt x="13957" y="2892"/>
                </a:cubicBezTo>
                <a:close/>
                <a:moveTo>
                  <a:pt x="14245" y="2892"/>
                </a:moveTo>
                <a:lnTo>
                  <a:pt x="14341" y="2892"/>
                </a:lnTo>
                <a:cubicBezTo>
                  <a:pt x="14367" y="2892"/>
                  <a:pt x="14389" y="2913"/>
                  <a:pt x="14389" y="2940"/>
                </a:cubicBezTo>
                <a:cubicBezTo>
                  <a:pt x="14389" y="2966"/>
                  <a:pt x="14367" y="2988"/>
                  <a:pt x="14341" y="2988"/>
                </a:cubicBezTo>
                <a:lnTo>
                  <a:pt x="14245" y="2988"/>
                </a:lnTo>
                <a:cubicBezTo>
                  <a:pt x="14218" y="2988"/>
                  <a:pt x="14197" y="2966"/>
                  <a:pt x="14197" y="2940"/>
                </a:cubicBezTo>
                <a:cubicBezTo>
                  <a:pt x="14197" y="2913"/>
                  <a:pt x="14218" y="2892"/>
                  <a:pt x="14245" y="2892"/>
                </a:cubicBezTo>
                <a:close/>
                <a:moveTo>
                  <a:pt x="14533" y="2892"/>
                </a:moveTo>
                <a:lnTo>
                  <a:pt x="14629" y="2892"/>
                </a:lnTo>
                <a:cubicBezTo>
                  <a:pt x="14655" y="2892"/>
                  <a:pt x="14677" y="2913"/>
                  <a:pt x="14677" y="2940"/>
                </a:cubicBezTo>
                <a:cubicBezTo>
                  <a:pt x="14677" y="2966"/>
                  <a:pt x="14655" y="2988"/>
                  <a:pt x="14629" y="2988"/>
                </a:cubicBezTo>
                <a:lnTo>
                  <a:pt x="14533" y="2988"/>
                </a:lnTo>
                <a:cubicBezTo>
                  <a:pt x="14506" y="2988"/>
                  <a:pt x="14485" y="2966"/>
                  <a:pt x="14485" y="2940"/>
                </a:cubicBezTo>
                <a:cubicBezTo>
                  <a:pt x="14485" y="2913"/>
                  <a:pt x="14506" y="2892"/>
                  <a:pt x="14533" y="2892"/>
                </a:cubicBezTo>
                <a:close/>
                <a:moveTo>
                  <a:pt x="14821" y="2892"/>
                </a:moveTo>
                <a:lnTo>
                  <a:pt x="14917" y="2892"/>
                </a:lnTo>
                <a:cubicBezTo>
                  <a:pt x="14943" y="2892"/>
                  <a:pt x="14965" y="2913"/>
                  <a:pt x="14965" y="2940"/>
                </a:cubicBezTo>
                <a:cubicBezTo>
                  <a:pt x="14965" y="2966"/>
                  <a:pt x="14943" y="2988"/>
                  <a:pt x="14917" y="2988"/>
                </a:cubicBezTo>
                <a:lnTo>
                  <a:pt x="14821" y="2988"/>
                </a:lnTo>
                <a:cubicBezTo>
                  <a:pt x="14794" y="2988"/>
                  <a:pt x="14773" y="2966"/>
                  <a:pt x="14773" y="2940"/>
                </a:cubicBezTo>
                <a:cubicBezTo>
                  <a:pt x="14773" y="2913"/>
                  <a:pt x="14794" y="2892"/>
                  <a:pt x="14821" y="2892"/>
                </a:cubicBezTo>
                <a:close/>
                <a:moveTo>
                  <a:pt x="15109" y="2892"/>
                </a:moveTo>
                <a:lnTo>
                  <a:pt x="15205" y="2892"/>
                </a:lnTo>
                <a:cubicBezTo>
                  <a:pt x="15231" y="2892"/>
                  <a:pt x="15253" y="2913"/>
                  <a:pt x="15253" y="2940"/>
                </a:cubicBezTo>
                <a:cubicBezTo>
                  <a:pt x="15253" y="2966"/>
                  <a:pt x="15231" y="2988"/>
                  <a:pt x="15205" y="2988"/>
                </a:cubicBezTo>
                <a:lnTo>
                  <a:pt x="15109" y="2988"/>
                </a:lnTo>
                <a:cubicBezTo>
                  <a:pt x="15082" y="2988"/>
                  <a:pt x="15061" y="2966"/>
                  <a:pt x="15061" y="2940"/>
                </a:cubicBezTo>
                <a:cubicBezTo>
                  <a:pt x="15061" y="2913"/>
                  <a:pt x="15082" y="2892"/>
                  <a:pt x="15109" y="2892"/>
                </a:cubicBezTo>
                <a:close/>
                <a:moveTo>
                  <a:pt x="15397" y="2892"/>
                </a:moveTo>
                <a:lnTo>
                  <a:pt x="15493" y="2892"/>
                </a:lnTo>
                <a:cubicBezTo>
                  <a:pt x="15519" y="2892"/>
                  <a:pt x="15541" y="2913"/>
                  <a:pt x="15541" y="2940"/>
                </a:cubicBezTo>
                <a:cubicBezTo>
                  <a:pt x="15541" y="2966"/>
                  <a:pt x="15519" y="2988"/>
                  <a:pt x="15493" y="2988"/>
                </a:cubicBezTo>
                <a:lnTo>
                  <a:pt x="15397" y="2988"/>
                </a:lnTo>
                <a:cubicBezTo>
                  <a:pt x="15370" y="2988"/>
                  <a:pt x="15349" y="2966"/>
                  <a:pt x="15349" y="2940"/>
                </a:cubicBezTo>
                <a:cubicBezTo>
                  <a:pt x="15349" y="2913"/>
                  <a:pt x="15370" y="2892"/>
                  <a:pt x="15397" y="2892"/>
                </a:cubicBezTo>
                <a:close/>
                <a:moveTo>
                  <a:pt x="15685" y="2892"/>
                </a:moveTo>
                <a:lnTo>
                  <a:pt x="15781" y="2892"/>
                </a:lnTo>
                <a:cubicBezTo>
                  <a:pt x="15807" y="2892"/>
                  <a:pt x="15829" y="2913"/>
                  <a:pt x="15829" y="2940"/>
                </a:cubicBezTo>
                <a:cubicBezTo>
                  <a:pt x="15829" y="2966"/>
                  <a:pt x="15807" y="2988"/>
                  <a:pt x="15781" y="2988"/>
                </a:cubicBezTo>
                <a:lnTo>
                  <a:pt x="15685" y="2988"/>
                </a:lnTo>
                <a:cubicBezTo>
                  <a:pt x="15658" y="2988"/>
                  <a:pt x="15637" y="2966"/>
                  <a:pt x="15637" y="2940"/>
                </a:cubicBezTo>
                <a:cubicBezTo>
                  <a:pt x="15637" y="2913"/>
                  <a:pt x="15658" y="2892"/>
                  <a:pt x="15685" y="2892"/>
                </a:cubicBezTo>
                <a:close/>
                <a:moveTo>
                  <a:pt x="15973" y="2892"/>
                </a:moveTo>
                <a:lnTo>
                  <a:pt x="16069" y="2892"/>
                </a:lnTo>
                <a:cubicBezTo>
                  <a:pt x="16095" y="2892"/>
                  <a:pt x="16117" y="2913"/>
                  <a:pt x="16117" y="2940"/>
                </a:cubicBezTo>
                <a:cubicBezTo>
                  <a:pt x="16117" y="2966"/>
                  <a:pt x="16095" y="2988"/>
                  <a:pt x="16069" y="2988"/>
                </a:cubicBezTo>
                <a:lnTo>
                  <a:pt x="15973" y="2988"/>
                </a:lnTo>
                <a:cubicBezTo>
                  <a:pt x="15946" y="2988"/>
                  <a:pt x="15925" y="2966"/>
                  <a:pt x="15925" y="2940"/>
                </a:cubicBezTo>
                <a:cubicBezTo>
                  <a:pt x="15925" y="2913"/>
                  <a:pt x="15946" y="2892"/>
                  <a:pt x="15973" y="2892"/>
                </a:cubicBezTo>
                <a:close/>
                <a:moveTo>
                  <a:pt x="16261" y="2892"/>
                </a:moveTo>
                <a:lnTo>
                  <a:pt x="16357" y="2892"/>
                </a:lnTo>
                <a:cubicBezTo>
                  <a:pt x="16383" y="2892"/>
                  <a:pt x="16405" y="2913"/>
                  <a:pt x="16405" y="2940"/>
                </a:cubicBezTo>
                <a:cubicBezTo>
                  <a:pt x="16405" y="2966"/>
                  <a:pt x="16383" y="2988"/>
                  <a:pt x="16357" y="2988"/>
                </a:cubicBezTo>
                <a:lnTo>
                  <a:pt x="16261" y="2988"/>
                </a:lnTo>
                <a:cubicBezTo>
                  <a:pt x="16234" y="2988"/>
                  <a:pt x="16213" y="2966"/>
                  <a:pt x="16213" y="2940"/>
                </a:cubicBezTo>
                <a:cubicBezTo>
                  <a:pt x="16213" y="2913"/>
                  <a:pt x="16234" y="2892"/>
                  <a:pt x="16261" y="2892"/>
                </a:cubicBezTo>
                <a:close/>
                <a:moveTo>
                  <a:pt x="16549" y="2892"/>
                </a:moveTo>
                <a:lnTo>
                  <a:pt x="16645" y="2892"/>
                </a:lnTo>
                <a:cubicBezTo>
                  <a:pt x="16671" y="2892"/>
                  <a:pt x="16693" y="2913"/>
                  <a:pt x="16693" y="2940"/>
                </a:cubicBezTo>
                <a:cubicBezTo>
                  <a:pt x="16693" y="2966"/>
                  <a:pt x="16671" y="2988"/>
                  <a:pt x="16645" y="2988"/>
                </a:cubicBezTo>
                <a:lnTo>
                  <a:pt x="16549" y="2988"/>
                </a:lnTo>
                <a:cubicBezTo>
                  <a:pt x="16522" y="2988"/>
                  <a:pt x="16501" y="2966"/>
                  <a:pt x="16501" y="2940"/>
                </a:cubicBezTo>
                <a:cubicBezTo>
                  <a:pt x="16501" y="2913"/>
                  <a:pt x="16522" y="2892"/>
                  <a:pt x="16549" y="2892"/>
                </a:cubicBezTo>
                <a:close/>
                <a:moveTo>
                  <a:pt x="16837" y="2892"/>
                </a:moveTo>
                <a:lnTo>
                  <a:pt x="16933" y="2892"/>
                </a:lnTo>
                <a:cubicBezTo>
                  <a:pt x="16959" y="2892"/>
                  <a:pt x="16981" y="2913"/>
                  <a:pt x="16981" y="2940"/>
                </a:cubicBezTo>
                <a:cubicBezTo>
                  <a:pt x="16981" y="2966"/>
                  <a:pt x="16959" y="2988"/>
                  <a:pt x="16933" y="2988"/>
                </a:cubicBezTo>
                <a:lnTo>
                  <a:pt x="16837" y="2988"/>
                </a:lnTo>
                <a:cubicBezTo>
                  <a:pt x="16810" y="2988"/>
                  <a:pt x="16789" y="2966"/>
                  <a:pt x="16789" y="2940"/>
                </a:cubicBezTo>
                <a:cubicBezTo>
                  <a:pt x="16789" y="2913"/>
                  <a:pt x="16810" y="2892"/>
                  <a:pt x="16837" y="2892"/>
                </a:cubicBezTo>
                <a:close/>
                <a:moveTo>
                  <a:pt x="17125" y="2892"/>
                </a:moveTo>
                <a:lnTo>
                  <a:pt x="17221" y="2892"/>
                </a:lnTo>
                <a:cubicBezTo>
                  <a:pt x="17247" y="2892"/>
                  <a:pt x="17269" y="2913"/>
                  <a:pt x="17269" y="2940"/>
                </a:cubicBezTo>
                <a:cubicBezTo>
                  <a:pt x="17269" y="2966"/>
                  <a:pt x="17247" y="2988"/>
                  <a:pt x="17221" y="2988"/>
                </a:cubicBezTo>
                <a:lnTo>
                  <a:pt x="17125" y="2988"/>
                </a:lnTo>
                <a:cubicBezTo>
                  <a:pt x="17098" y="2988"/>
                  <a:pt x="17077" y="2966"/>
                  <a:pt x="17077" y="2940"/>
                </a:cubicBezTo>
                <a:cubicBezTo>
                  <a:pt x="17077" y="2913"/>
                  <a:pt x="17098" y="2892"/>
                  <a:pt x="17125" y="2892"/>
                </a:cubicBezTo>
                <a:close/>
                <a:moveTo>
                  <a:pt x="17413" y="2892"/>
                </a:moveTo>
                <a:lnTo>
                  <a:pt x="17509" y="2892"/>
                </a:lnTo>
                <a:cubicBezTo>
                  <a:pt x="17535" y="2892"/>
                  <a:pt x="17557" y="2913"/>
                  <a:pt x="17557" y="2940"/>
                </a:cubicBezTo>
                <a:cubicBezTo>
                  <a:pt x="17557" y="2966"/>
                  <a:pt x="17535" y="2988"/>
                  <a:pt x="17509" y="2988"/>
                </a:cubicBezTo>
                <a:lnTo>
                  <a:pt x="17413" y="2988"/>
                </a:lnTo>
                <a:cubicBezTo>
                  <a:pt x="17386" y="2988"/>
                  <a:pt x="17365" y="2966"/>
                  <a:pt x="17365" y="2940"/>
                </a:cubicBezTo>
                <a:cubicBezTo>
                  <a:pt x="17365" y="2913"/>
                  <a:pt x="17386" y="2892"/>
                  <a:pt x="17413" y="2892"/>
                </a:cubicBezTo>
                <a:close/>
                <a:moveTo>
                  <a:pt x="17701" y="2892"/>
                </a:moveTo>
                <a:lnTo>
                  <a:pt x="17797" y="2892"/>
                </a:lnTo>
                <a:cubicBezTo>
                  <a:pt x="17823" y="2892"/>
                  <a:pt x="17845" y="2913"/>
                  <a:pt x="17845" y="2940"/>
                </a:cubicBezTo>
                <a:cubicBezTo>
                  <a:pt x="17845" y="2966"/>
                  <a:pt x="17823" y="2988"/>
                  <a:pt x="17797" y="2988"/>
                </a:cubicBezTo>
                <a:lnTo>
                  <a:pt x="17701" y="2988"/>
                </a:lnTo>
                <a:cubicBezTo>
                  <a:pt x="17674" y="2988"/>
                  <a:pt x="17653" y="2966"/>
                  <a:pt x="17653" y="2940"/>
                </a:cubicBezTo>
                <a:cubicBezTo>
                  <a:pt x="17653" y="2913"/>
                  <a:pt x="17674" y="2892"/>
                  <a:pt x="17701" y="2892"/>
                </a:cubicBezTo>
                <a:close/>
                <a:moveTo>
                  <a:pt x="17989" y="2892"/>
                </a:moveTo>
                <a:lnTo>
                  <a:pt x="18085" y="2892"/>
                </a:lnTo>
                <a:cubicBezTo>
                  <a:pt x="18111" y="2892"/>
                  <a:pt x="18133" y="2913"/>
                  <a:pt x="18133" y="2940"/>
                </a:cubicBezTo>
                <a:cubicBezTo>
                  <a:pt x="18133" y="2966"/>
                  <a:pt x="18111" y="2988"/>
                  <a:pt x="18085" y="2988"/>
                </a:cubicBezTo>
                <a:lnTo>
                  <a:pt x="17989" y="2988"/>
                </a:lnTo>
                <a:cubicBezTo>
                  <a:pt x="17962" y="2988"/>
                  <a:pt x="17941" y="2966"/>
                  <a:pt x="17941" y="2940"/>
                </a:cubicBezTo>
                <a:cubicBezTo>
                  <a:pt x="17941" y="2913"/>
                  <a:pt x="17962" y="2892"/>
                  <a:pt x="17989" y="2892"/>
                </a:cubicBezTo>
                <a:close/>
                <a:moveTo>
                  <a:pt x="18277" y="2892"/>
                </a:moveTo>
                <a:lnTo>
                  <a:pt x="18373" y="2892"/>
                </a:lnTo>
                <a:cubicBezTo>
                  <a:pt x="18399" y="2892"/>
                  <a:pt x="18421" y="2913"/>
                  <a:pt x="18421" y="2940"/>
                </a:cubicBezTo>
                <a:cubicBezTo>
                  <a:pt x="18421" y="2966"/>
                  <a:pt x="18399" y="2988"/>
                  <a:pt x="18373" y="2988"/>
                </a:cubicBezTo>
                <a:lnTo>
                  <a:pt x="18277" y="2988"/>
                </a:lnTo>
                <a:cubicBezTo>
                  <a:pt x="18250" y="2988"/>
                  <a:pt x="18229" y="2966"/>
                  <a:pt x="18229" y="2940"/>
                </a:cubicBezTo>
                <a:cubicBezTo>
                  <a:pt x="18229" y="2913"/>
                  <a:pt x="18250" y="2892"/>
                  <a:pt x="18277" y="2892"/>
                </a:cubicBezTo>
                <a:close/>
                <a:moveTo>
                  <a:pt x="18565" y="2892"/>
                </a:moveTo>
                <a:lnTo>
                  <a:pt x="18661" y="2892"/>
                </a:lnTo>
                <a:cubicBezTo>
                  <a:pt x="18687" y="2892"/>
                  <a:pt x="18709" y="2913"/>
                  <a:pt x="18709" y="2940"/>
                </a:cubicBezTo>
                <a:cubicBezTo>
                  <a:pt x="18709" y="2966"/>
                  <a:pt x="18687" y="2988"/>
                  <a:pt x="18661" y="2988"/>
                </a:cubicBezTo>
                <a:lnTo>
                  <a:pt x="18565" y="2988"/>
                </a:lnTo>
                <a:cubicBezTo>
                  <a:pt x="18538" y="2988"/>
                  <a:pt x="18517" y="2966"/>
                  <a:pt x="18517" y="2940"/>
                </a:cubicBezTo>
                <a:cubicBezTo>
                  <a:pt x="18517" y="2913"/>
                  <a:pt x="18538" y="2892"/>
                  <a:pt x="18565" y="2892"/>
                </a:cubicBezTo>
                <a:close/>
                <a:moveTo>
                  <a:pt x="18853" y="2892"/>
                </a:moveTo>
                <a:lnTo>
                  <a:pt x="18949" y="2892"/>
                </a:lnTo>
                <a:cubicBezTo>
                  <a:pt x="18975" y="2892"/>
                  <a:pt x="18997" y="2913"/>
                  <a:pt x="18997" y="2940"/>
                </a:cubicBezTo>
                <a:cubicBezTo>
                  <a:pt x="18997" y="2966"/>
                  <a:pt x="18975" y="2988"/>
                  <a:pt x="18949" y="2988"/>
                </a:cubicBezTo>
                <a:lnTo>
                  <a:pt x="18853" y="2988"/>
                </a:lnTo>
                <a:cubicBezTo>
                  <a:pt x="18826" y="2988"/>
                  <a:pt x="18805" y="2966"/>
                  <a:pt x="18805" y="2940"/>
                </a:cubicBezTo>
                <a:cubicBezTo>
                  <a:pt x="18805" y="2913"/>
                  <a:pt x="18826" y="2892"/>
                  <a:pt x="18853" y="2892"/>
                </a:cubicBezTo>
                <a:close/>
                <a:moveTo>
                  <a:pt x="19141" y="2892"/>
                </a:moveTo>
                <a:lnTo>
                  <a:pt x="19237" y="2892"/>
                </a:lnTo>
                <a:cubicBezTo>
                  <a:pt x="19263" y="2892"/>
                  <a:pt x="19285" y="2913"/>
                  <a:pt x="19285" y="2940"/>
                </a:cubicBezTo>
                <a:cubicBezTo>
                  <a:pt x="19285" y="2966"/>
                  <a:pt x="19263" y="2988"/>
                  <a:pt x="19237" y="2988"/>
                </a:cubicBezTo>
                <a:lnTo>
                  <a:pt x="19141" y="2988"/>
                </a:lnTo>
                <a:cubicBezTo>
                  <a:pt x="19114" y="2988"/>
                  <a:pt x="19093" y="2966"/>
                  <a:pt x="19093" y="2940"/>
                </a:cubicBezTo>
                <a:cubicBezTo>
                  <a:pt x="19093" y="2913"/>
                  <a:pt x="19114" y="2892"/>
                  <a:pt x="19141" y="2892"/>
                </a:cubicBezTo>
                <a:close/>
                <a:moveTo>
                  <a:pt x="19429" y="2892"/>
                </a:moveTo>
                <a:lnTo>
                  <a:pt x="19525" y="2892"/>
                </a:lnTo>
                <a:cubicBezTo>
                  <a:pt x="19551" y="2892"/>
                  <a:pt x="19573" y="2913"/>
                  <a:pt x="19573" y="2940"/>
                </a:cubicBezTo>
                <a:cubicBezTo>
                  <a:pt x="19573" y="2966"/>
                  <a:pt x="19551" y="2988"/>
                  <a:pt x="19525" y="2988"/>
                </a:cubicBezTo>
                <a:lnTo>
                  <a:pt x="19429" y="2988"/>
                </a:lnTo>
                <a:cubicBezTo>
                  <a:pt x="19402" y="2988"/>
                  <a:pt x="19381" y="2966"/>
                  <a:pt x="19381" y="2940"/>
                </a:cubicBezTo>
                <a:cubicBezTo>
                  <a:pt x="19381" y="2913"/>
                  <a:pt x="19402" y="2892"/>
                  <a:pt x="19429" y="2892"/>
                </a:cubicBezTo>
                <a:close/>
                <a:moveTo>
                  <a:pt x="19717" y="2892"/>
                </a:moveTo>
                <a:lnTo>
                  <a:pt x="19813" y="2892"/>
                </a:lnTo>
                <a:cubicBezTo>
                  <a:pt x="19839" y="2892"/>
                  <a:pt x="19861" y="2913"/>
                  <a:pt x="19861" y="2940"/>
                </a:cubicBezTo>
                <a:cubicBezTo>
                  <a:pt x="19861" y="2966"/>
                  <a:pt x="19839" y="2988"/>
                  <a:pt x="19813" y="2988"/>
                </a:cubicBezTo>
                <a:lnTo>
                  <a:pt x="19717" y="2988"/>
                </a:lnTo>
                <a:cubicBezTo>
                  <a:pt x="19690" y="2988"/>
                  <a:pt x="19669" y="2966"/>
                  <a:pt x="19669" y="2940"/>
                </a:cubicBezTo>
                <a:cubicBezTo>
                  <a:pt x="19669" y="2913"/>
                  <a:pt x="19690" y="2892"/>
                  <a:pt x="19717" y="2892"/>
                </a:cubicBezTo>
                <a:close/>
                <a:moveTo>
                  <a:pt x="20005" y="2892"/>
                </a:moveTo>
                <a:lnTo>
                  <a:pt x="20101" y="2892"/>
                </a:lnTo>
                <a:cubicBezTo>
                  <a:pt x="20127" y="2892"/>
                  <a:pt x="20149" y="2913"/>
                  <a:pt x="20149" y="2940"/>
                </a:cubicBezTo>
                <a:cubicBezTo>
                  <a:pt x="20149" y="2966"/>
                  <a:pt x="20127" y="2988"/>
                  <a:pt x="20101" y="2988"/>
                </a:cubicBezTo>
                <a:lnTo>
                  <a:pt x="20005" y="2988"/>
                </a:lnTo>
                <a:cubicBezTo>
                  <a:pt x="19978" y="2988"/>
                  <a:pt x="19957" y="2966"/>
                  <a:pt x="19957" y="2940"/>
                </a:cubicBezTo>
                <a:cubicBezTo>
                  <a:pt x="19957" y="2913"/>
                  <a:pt x="19978" y="2892"/>
                  <a:pt x="20005" y="2892"/>
                </a:cubicBezTo>
                <a:close/>
                <a:moveTo>
                  <a:pt x="20293" y="2892"/>
                </a:moveTo>
                <a:lnTo>
                  <a:pt x="20389" y="2892"/>
                </a:lnTo>
                <a:cubicBezTo>
                  <a:pt x="20415" y="2892"/>
                  <a:pt x="20437" y="2913"/>
                  <a:pt x="20437" y="2940"/>
                </a:cubicBezTo>
                <a:cubicBezTo>
                  <a:pt x="20437" y="2966"/>
                  <a:pt x="20415" y="2988"/>
                  <a:pt x="20389" y="2988"/>
                </a:cubicBezTo>
                <a:lnTo>
                  <a:pt x="20293" y="2988"/>
                </a:lnTo>
                <a:cubicBezTo>
                  <a:pt x="20266" y="2988"/>
                  <a:pt x="20245" y="2966"/>
                  <a:pt x="20245" y="2940"/>
                </a:cubicBezTo>
                <a:cubicBezTo>
                  <a:pt x="20245" y="2913"/>
                  <a:pt x="20266" y="2892"/>
                  <a:pt x="20293" y="2892"/>
                </a:cubicBezTo>
                <a:close/>
                <a:moveTo>
                  <a:pt x="20581" y="2892"/>
                </a:moveTo>
                <a:lnTo>
                  <a:pt x="20677" y="2892"/>
                </a:lnTo>
                <a:cubicBezTo>
                  <a:pt x="20703" y="2892"/>
                  <a:pt x="20725" y="2913"/>
                  <a:pt x="20725" y="2940"/>
                </a:cubicBezTo>
                <a:cubicBezTo>
                  <a:pt x="20725" y="2966"/>
                  <a:pt x="20703" y="2988"/>
                  <a:pt x="20677" y="2988"/>
                </a:cubicBezTo>
                <a:lnTo>
                  <a:pt x="20581" y="2988"/>
                </a:lnTo>
                <a:cubicBezTo>
                  <a:pt x="20554" y="2988"/>
                  <a:pt x="20533" y="2966"/>
                  <a:pt x="20533" y="2940"/>
                </a:cubicBezTo>
                <a:cubicBezTo>
                  <a:pt x="20533" y="2913"/>
                  <a:pt x="20554" y="2892"/>
                  <a:pt x="20581" y="2892"/>
                </a:cubicBezTo>
                <a:close/>
                <a:moveTo>
                  <a:pt x="20869" y="2892"/>
                </a:moveTo>
                <a:lnTo>
                  <a:pt x="20965" y="2892"/>
                </a:lnTo>
                <a:cubicBezTo>
                  <a:pt x="20991" y="2892"/>
                  <a:pt x="21013" y="2913"/>
                  <a:pt x="21013" y="2940"/>
                </a:cubicBezTo>
                <a:cubicBezTo>
                  <a:pt x="21013" y="2966"/>
                  <a:pt x="20991" y="2988"/>
                  <a:pt x="20965" y="2988"/>
                </a:cubicBezTo>
                <a:lnTo>
                  <a:pt x="20869" y="2988"/>
                </a:lnTo>
                <a:cubicBezTo>
                  <a:pt x="20842" y="2988"/>
                  <a:pt x="20821" y="2966"/>
                  <a:pt x="20821" y="2940"/>
                </a:cubicBezTo>
                <a:cubicBezTo>
                  <a:pt x="20821" y="2913"/>
                  <a:pt x="20842" y="2892"/>
                  <a:pt x="20869" y="2892"/>
                </a:cubicBezTo>
                <a:close/>
                <a:moveTo>
                  <a:pt x="21157" y="2892"/>
                </a:moveTo>
                <a:lnTo>
                  <a:pt x="21253" y="2892"/>
                </a:lnTo>
                <a:cubicBezTo>
                  <a:pt x="21279" y="2892"/>
                  <a:pt x="21301" y="2913"/>
                  <a:pt x="21301" y="2940"/>
                </a:cubicBezTo>
                <a:cubicBezTo>
                  <a:pt x="21301" y="2966"/>
                  <a:pt x="21279" y="2988"/>
                  <a:pt x="21253" y="2988"/>
                </a:cubicBezTo>
                <a:lnTo>
                  <a:pt x="21157" y="2988"/>
                </a:lnTo>
                <a:cubicBezTo>
                  <a:pt x="21130" y="2988"/>
                  <a:pt x="21109" y="2966"/>
                  <a:pt x="21109" y="2940"/>
                </a:cubicBezTo>
                <a:cubicBezTo>
                  <a:pt x="21109" y="2913"/>
                  <a:pt x="21130" y="2892"/>
                  <a:pt x="21157" y="2892"/>
                </a:cubicBezTo>
                <a:close/>
                <a:moveTo>
                  <a:pt x="21445" y="2892"/>
                </a:moveTo>
                <a:lnTo>
                  <a:pt x="21541" y="2892"/>
                </a:lnTo>
                <a:cubicBezTo>
                  <a:pt x="21567" y="2892"/>
                  <a:pt x="21589" y="2913"/>
                  <a:pt x="21589" y="2940"/>
                </a:cubicBezTo>
                <a:cubicBezTo>
                  <a:pt x="21589" y="2966"/>
                  <a:pt x="21567" y="2988"/>
                  <a:pt x="21541" y="2988"/>
                </a:cubicBezTo>
                <a:lnTo>
                  <a:pt x="21445" y="2988"/>
                </a:lnTo>
                <a:cubicBezTo>
                  <a:pt x="21418" y="2988"/>
                  <a:pt x="21397" y="2966"/>
                  <a:pt x="21397" y="2940"/>
                </a:cubicBezTo>
                <a:cubicBezTo>
                  <a:pt x="21397" y="2913"/>
                  <a:pt x="21418" y="2892"/>
                  <a:pt x="21445" y="2892"/>
                </a:cubicBezTo>
                <a:close/>
                <a:moveTo>
                  <a:pt x="21733" y="2892"/>
                </a:moveTo>
                <a:lnTo>
                  <a:pt x="21829" y="2892"/>
                </a:lnTo>
                <a:cubicBezTo>
                  <a:pt x="21855" y="2892"/>
                  <a:pt x="21877" y="2913"/>
                  <a:pt x="21877" y="2940"/>
                </a:cubicBezTo>
                <a:cubicBezTo>
                  <a:pt x="21877" y="2966"/>
                  <a:pt x="21855" y="2988"/>
                  <a:pt x="21829" y="2988"/>
                </a:cubicBezTo>
                <a:lnTo>
                  <a:pt x="21733" y="2988"/>
                </a:lnTo>
                <a:cubicBezTo>
                  <a:pt x="21706" y="2988"/>
                  <a:pt x="21685" y="2966"/>
                  <a:pt x="21685" y="2940"/>
                </a:cubicBezTo>
                <a:cubicBezTo>
                  <a:pt x="21685" y="2913"/>
                  <a:pt x="21706" y="2892"/>
                  <a:pt x="21733" y="2892"/>
                </a:cubicBezTo>
                <a:close/>
                <a:moveTo>
                  <a:pt x="21830" y="2798"/>
                </a:moveTo>
                <a:lnTo>
                  <a:pt x="21830" y="2702"/>
                </a:lnTo>
                <a:cubicBezTo>
                  <a:pt x="21830" y="2675"/>
                  <a:pt x="21852" y="2654"/>
                  <a:pt x="21878" y="2654"/>
                </a:cubicBezTo>
                <a:cubicBezTo>
                  <a:pt x="21905" y="2654"/>
                  <a:pt x="21926" y="2675"/>
                  <a:pt x="21926" y="2702"/>
                </a:cubicBezTo>
                <a:lnTo>
                  <a:pt x="21926" y="2798"/>
                </a:lnTo>
                <a:cubicBezTo>
                  <a:pt x="21926" y="2824"/>
                  <a:pt x="21905" y="2846"/>
                  <a:pt x="21878" y="2846"/>
                </a:cubicBezTo>
                <a:cubicBezTo>
                  <a:pt x="21852" y="2846"/>
                  <a:pt x="21830" y="2824"/>
                  <a:pt x="21830" y="2798"/>
                </a:cubicBezTo>
                <a:close/>
                <a:moveTo>
                  <a:pt x="21830" y="2510"/>
                </a:moveTo>
                <a:lnTo>
                  <a:pt x="21830" y="2414"/>
                </a:lnTo>
                <a:cubicBezTo>
                  <a:pt x="21830" y="2387"/>
                  <a:pt x="21852" y="2366"/>
                  <a:pt x="21878" y="2366"/>
                </a:cubicBezTo>
                <a:cubicBezTo>
                  <a:pt x="21905" y="2366"/>
                  <a:pt x="21926" y="2387"/>
                  <a:pt x="21926" y="2414"/>
                </a:cubicBezTo>
                <a:lnTo>
                  <a:pt x="21926" y="2510"/>
                </a:lnTo>
                <a:cubicBezTo>
                  <a:pt x="21926" y="2536"/>
                  <a:pt x="21905" y="2558"/>
                  <a:pt x="21878" y="2558"/>
                </a:cubicBezTo>
                <a:cubicBezTo>
                  <a:pt x="21852" y="2558"/>
                  <a:pt x="21830" y="2536"/>
                  <a:pt x="21830" y="2510"/>
                </a:cubicBezTo>
                <a:close/>
                <a:moveTo>
                  <a:pt x="21830" y="2222"/>
                </a:moveTo>
                <a:lnTo>
                  <a:pt x="21830" y="2126"/>
                </a:lnTo>
                <a:cubicBezTo>
                  <a:pt x="21830" y="2099"/>
                  <a:pt x="21852" y="2078"/>
                  <a:pt x="21878" y="2078"/>
                </a:cubicBezTo>
                <a:cubicBezTo>
                  <a:pt x="21905" y="2078"/>
                  <a:pt x="21926" y="2099"/>
                  <a:pt x="21926" y="2126"/>
                </a:cubicBezTo>
                <a:lnTo>
                  <a:pt x="21926" y="2222"/>
                </a:lnTo>
                <a:cubicBezTo>
                  <a:pt x="21926" y="2248"/>
                  <a:pt x="21905" y="2270"/>
                  <a:pt x="21878" y="2270"/>
                </a:cubicBezTo>
                <a:cubicBezTo>
                  <a:pt x="21852" y="2270"/>
                  <a:pt x="21830" y="2248"/>
                  <a:pt x="21830" y="2222"/>
                </a:cubicBezTo>
                <a:close/>
                <a:moveTo>
                  <a:pt x="21830" y="1934"/>
                </a:moveTo>
                <a:lnTo>
                  <a:pt x="21830" y="1838"/>
                </a:lnTo>
                <a:cubicBezTo>
                  <a:pt x="21830" y="1811"/>
                  <a:pt x="21852" y="1790"/>
                  <a:pt x="21878" y="1790"/>
                </a:cubicBezTo>
                <a:cubicBezTo>
                  <a:pt x="21905" y="1790"/>
                  <a:pt x="21926" y="1811"/>
                  <a:pt x="21926" y="1838"/>
                </a:cubicBezTo>
                <a:lnTo>
                  <a:pt x="21926" y="1934"/>
                </a:lnTo>
                <a:cubicBezTo>
                  <a:pt x="21926" y="1960"/>
                  <a:pt x="21905" y="1982"/>
                  <a:pt x="21878" y="1982"/>
                </a:cubicBezTo>
                <a:cubicBezTo>
                  <a:pt x="21852" y="1982"/>
                  <a:pt x="21830" y="1960"/>
                  <a:pt x="21830" y="1934"/>
                </a:cubicBezTo>
                <a:close/>
                <a:moveTo>
                  <a:pt x="21830" y="1646"/>
                </a:moveTo>
                <a:lnTo>
                  <a:pt x="21830" y="1550"/>
                </a:lnTo>
                <a:cubicBezTo>
                  <a:pt x="21830" y="1523"/>
                  <a:pt x="21852" y="1502"/>
                  <a:pt x="21878" y="1502"/>
                </a:cubicBezTo>
                <a:cubicBezTo>
                  <a:pt x="21905" y="1502"/>
                  <a:pt x="21926" y="1523"/>
                  <a:pt x="21926" y="1550"/>
                </a:cubicBezTo>
                <a:lnTo>
                  <a:pt x="21926" y="1646"/>
                </a:lnTo>
                <a:cubicBezTo>
                  <a:pt x="21926" y="1672"/>
                  <a:pt x="21905" y="1694"/>
                  <a:pt x="21878" y="1694"/>
                </a:cubicBezTo>
                <a:cubicBezTo>
                  <a:pt x="21852" y="1694"/>
                  <a:pt x="21830" y="1672"/>
                  <a:pt x="21830" y="1646"/>
                </a:cubicBezTo>
                <a:close/>
                <a:moveTo>
                  <a:pt x="21830" y="1358"/>
                </a:moveTo>
                <a:lnTo>
                  <a:pt x="21830" y="1262"/>
                </a:lnTo>
                <a:cubicBezTo>
                  <a:pt x="21830" y="1235"/>
                  <a:pt x="21852" y="1214"/>
                  <a:pt x="21878" y="1214"/>
                </a:cubicBezTo>
                <a:cubicBezTo>
                  <a:pt x="21905" y="1214"/>
                  <a:pt x="21926" y="1235"/>
                  <a:pt x="21926" y="1262"/>
                </a:cubicBezTo>
                <a:lnTo>
                  <a:pt x="21926" y="1358"/>
                </a:lnTo>
                <a:cubicBezTo>
                  <a:pt x="21926" y="1384"/>
                  <a:pt x="21905" y="1406"/>
                  <a:pt x="21878" y="1406"/>
                </a:cubicBezTo>
                <a:cubicBezTo>
                  <a:pt x="21852" y="1406"/>
                  <a:pt x="21830" y="1384"/>
                  <a:pt x="21830" y="1358"/>
                </a:cubicBezTo>
                <a:close/>
                <a:moveTo>
                  <a:pt x="21830" y="1070"/>
                </a:moveTo>
                <a:lnTo>
                  <a:pt x="21830" y="974"/>
                </a:lnTo>
                <a:cubicBezTo>
                  <a:pt x="21830" y="947"/>
                  <a:pt x="21852" y="926"/>
                  <a:pt x="21878" y="926"/>
                </a:cubicBezTo>
                <a:cubicBezTo>
                  <a:pt x="21905" y="926"/>
                  <a:pt x="21926" y="947"/>
                  <a:pt x="21926" y="974"/>
                </a:cubicBezTo>
                <a:lnTo>
                  <a:pt x="21926" y="1070"/>
                </a:lnTo>
                <a:cubicBezTo>
                  <a:pt x="21926" y="1096"/>
                  <a:pt x="21905" y="1118"/>
                  <a:pt x="21878" y="1118"/>
                </a:cubicBezTo>
                <a:cubicBezTo>
                  <a:pt x="21852" y="1118"/>
                  <a:pt x="21830" y="1096"/>
                  <a:pt x="21830" y="1070"/>
                </a:cubicBezTo>
                <a:close/>
                <a:moveTo>
                  <a:pt x="21830" y="782"/>
                </a:moveTo>
                <a:lnTo>
                  <a:pt x="21830" y="686"/>
                </a:lnTo>
                <a:cubicBezTo>
                  <a:pt x="21830" y="659"/>
                  <a:pt x="21852" y="638"/>
                  <a:pt x="21878" y="638"/>
                </a:cubicBezTo>
                <a:cubicBezTo>
                  <a:pt x="21905" y="638"/>
                  <a:pt x="21926" y="659"/>
                  <a:pt x="21926" y="686"/>
                </a:cubicBezTo>
                <a:lnTo>
                  <a:pt x="21926" y="782"/>
                </a:lnTo>
                <a:cubicBezTo>
                  <a:pt x="21926" y="808"/>
                  <a:pt x="21905" y="830"/>
                  <a:pt x="21878" y="830"/>
                </a:cubicBezTo>
                <a:cubicBezTo>
                  <a:pt x="21852" y="830"/>
                  <a:pt x="21830" y="808"/>
                  <a:pt x="21830" y="782"/>
                </a:cubicBezTo>
                <a:close/>
                <a:moveTo>
                  <a:pt x="21830" y="494"/>
                </a:moveTo>
                <a:lnTo>
                  <a:pt x="21830" y="398"/>
                </a:lnTo>
                <a:cubicBezTo>
                  <a:pt x="21830" y="371"/>
                  <a:pt x="21852" y="350"/>
                  <a:pt x="21878" y="350"/>
                </a:cubicBezTo>
                <a:cubicBezTo>
                  <a:pt x="21905" y="350"/>
                  <a:pt x="21926" y="371"/>
                  <a:pt x="21926" y="398"/>
                </a:cubicBezTo>
                <a:lnTo>
                  <a:pt x="21926" y="494"/>
                </a:lnTo>
                <a:cubicBezTo>
                  <a:pt x="21926" y="520"/>
                  <a:pt x="21905" y="542"/>
                  <a:pt x="21878" y="542"/>
                </a:cubicBezTo>
                <a:cubicBezTo>
                  <a:pt x="21852" y="542"/>
                  <a:pt x="21830" y="520"/>
                  <a:pt x="21830" y="494"/>
                </a:cubicBezTo>
                <a:close/>
                <a:moveTo>
                  <a:pt x="21830" y="206"/>
                </a:moveTo>
                <a:lnTo>
                  <a:pt x="21830" y="110"/>
                </a:lnTo>
                <a:cubicBezTo>
                  <a:pt x="21830" y="83"/>
                  <a:pt x="21852" y="62"/>
                  <a:pt x="21878" y="62"/>
                </a:cubicBezTo>
                <a:cubicBezTo>
                  <a:pt x="21905" y="62"/>
                  <a:pt x="21926" y="83"/>
                  <a:pt x="21926" y="110"/>
                </a:cubicBezTo>
                <a:lnTo>
                  <a:pt x="21926" y="206"/>
                </a:lnTo>
                <a:cubicBezTo>
                  <a:pt x="21926" y="232"/>
                  <a:pt x="21905" y="254"/>
                  <a:pt x="21878" y="254"/>
                </a:cubicBezTo>
                <a:cubicBezTo>
                  <a:pt x="21852" y="254"/>
                  <a:pt x="21830" y="232"/>
                  <a:pt x="21830" y="206"/>
                </a:cubicBezTo>
                <a:close/>
                <a:moveTo>
                  <a:pt x="21748" y="96"/>
                </a:moveTo>
                <a:lnTo>
                  <a:pt x="21652" y="96"/>
                </a:lnTo>
                <a:cubicBezTo>
                  <a:pt x="21626" y="96"/>
                  <a:pt x="21604" y="75"/>
                  <a:pt x="21604" y="48"/>
                </a:cubicBezTo>
                <a:cubicBezTo>
                  <a:pt x="21604" y="22"/>
                  <a:pt x="21626" y="0"/>
                  <a:pt x="21652" y="0"/>
                </a:cubicBezTo>
                <a:lnTo>
                  <a:pt x="21748" y="0"/>
                </a:lnTo>
                <a:cubicBezTo>
                  <a:pt x="21775" y="0"/>
                  <a:pt x="21796" y="22"/>
                  <a:pt x="21796" y="48"/>
                </a:cubicBezTo>
                <a:cubicBezTo>
                  <a:pt x="21796" y="75"/>
                  <a:pt x="21775" y="96"/>
                  <a:pt x="21748" y="96"/>
                </a:cubicBezTo>
                <a:close/>
                <a:moveTo>
                  <a:pt x="21460" y="96"/>
                </a:moveTo>
                <a:lnTo>
                  <a:pt x="21364" y="96"/>
                </a:lnTo>
                <a:cubicBezTo>
                  <a:pt x="21338" y="96"/>
                  <a:pt x="21316" y="75"/>
                  <a:pt x="21316" y="48"/>
                </a:cubicBezTo>
                <a:cubicBezTo>
                  <a:pt x="21316" y="22"/>
                  <a:pt x="21338" y="0"/>
                  <a:pt x="21364" y="0"/>
                </a:cubicBezTo>
                <a:lnTo>
                  <a:pt x="21460" y="0"/>
                </a:lnTo>
                <a:cubicBezTo>
                  <a:pt x="21487" y="0"/>
                  <a:pt x="21508" y="22"/>
                  <a:pt x="21508" y="48"/>
                </a:cubicBezTo>
                <a:cubicBezTo>
                  <a:pt x="21508" y="75"/>
                  <a:pt x="21487" y="96"/>
                  <a:pt x="21460" y="96"/>
                </a:cubicBezTo>
                <a:close/>
                <a:moveTo>
                  <a:pt x="21172" y="96"/>
                </a:moveTo>
                <a:lnTo>
                  <a:pt x="21076" y="96"/>
                </a:lnTo>
                <a:cubicBezTo>
                  <a:pt x="21050" y="96"/>
                  <a:pt x="21028" y="75"/>
                  <a:pt x="21028" y="48"/>
                </a:cubicBezTo>
                <a:cubicBezTo>
                  <a:pt x="21028" y="22"/>
                  <a:pt x="21050" y="0"/>
                  <a:pt x="21076" y="0"/>
                </a:cubicBezTo>
                <a:lnTo>
                  <a:pt x="21172" y="0"/>
                </a:lnTo>
                <a:cubicBezTo>
                  <a:pt x="21199" y="0"/>
                  <a:pt x="21220" y="22"/>
                  <a:pt x="21220" y="48"/>
                </a:cubicBezTo>
                <a:cubicBezTo>
                  <a:pt x="21220" y="75"/>
                  <a:pt x="21199" y="96"/>
                  <a:pt x="21172" y="96"/>
                </a:cubicBezTo>
                <a:close/>
                <a:moveTo>
                  <a:pt x="20884" y="96"/>
                </a:moveTo>
                <a:lnTo>
                  <a:pt x="20788" y="96"/>
                </a:lnTo>
                <a:cubicBezTo>
                  <a:pt x="20762" y="96"/>
                  <a:pt x="20740" y="75"/>
                  <a:pt x="20740" y="48"/>
                </a:cubicBezTo>
                <a:cubicBezTo>
                  <a:pt x="20740" y="22"/>
                  <a:pt x="20762" y="0"/>
                  <a:pt x="20788" y="0"/>
                </a:cubicBezTo>
                <a:lnTo>
                  <a:pt x="20884" y="0"/>
                </a:lnTo>
                <a:cubicBezTo>
                  <a:pt x="20911" y="0"/>
                  <a:pt x="20932" y="22"/>
                  <a:pt x="20932" y="48"/>
                </a:cubicBezTo>
                <a:cubicBezTo>
                  <a:pt x="20932" y="75"/>
                  <a:pt x="20911" y="96"/>
                  <a:pt x="20884" y="96"/>
                </a:cubicBezTo>
                <a:close/>
                <a:moveTo>
                  <a:pt x="20596" y="96"/>
                </a:moveTo>
                <a:lnTo>
                  <a:pt x="20500" y="96"/>
                </a:lnTo>
                <a:cubicBezTo>
                  <a:pt x="20474" y="96"/>
                  <a:pt x="20452" y="75"/>
                  <a:pt x="20452" y="48"/>
                </a:cubicBezTo>
                <a:cubicBezTo>
                  <a:pt x="20452" y="22"/>
                  <a:pt x="20474" y="0"/>
                  <a:pt x="20500" y="0"/>
                </a:cubicBezTo>
                <a:lnTo>
                  <a:pt x="20596" y="0"/>
                </a:lnTo>
                <a:cubicBezTo>
                  <a:pt x="20623" y="0"/>
                  <a:pt x="20644" y="22"/>
                  <a:pt x="20644" y="48"/>
                </a:cubicBezTo>
                <a:cubicBezTo>
                  <a:pt x="20644" y="75"/>
                  <a:pt x="20623" y="96"/>
                  <a:pt x="20596" y="96"/>
                </a:cubicBezTo>
                <a:close/>
                <a:moveTo>
                  <a:pt x="20308" y="96"/>
                </a:moveTo>
                <a:lnTo>
                  <a:pt x="20212" y="96"/>
                </a:lnTo>
                <a:cubicBezTo>
                  <a:pt x="20186" y="96"/>
                  <a:pt x="20164" y="75"/>
                  <a:pt x="20164" y="48"/>
                </a:cubicBezTo>
                <a:cubicBezTo>
                  <a:pt x="20164" y="22"/>
                  <a:pt x="20186" y="0"/>
                  <a:pt x="20212" y="0"/>
                </a:cubicBezTo>
                <a:lnTo>
                  <a:pt x="20308" y="0"/>
                </a:lnTo>
                <a:cubicBezTo>
                  <a:pt x="20335" y="0"/>
                  <a:pt x="20356" y="22"/>
                  <a:pt x="20356" y="48"/>
                </a:cubicBezTo>
                <a:cubicBezTo>
                  <a:pt x="20356" y="75"/>
                  <a:pt x="20335" y="96"/>
                  <a:pt x="20308" y="96"/>
                </a:cubicBezTo>
                <a:close/>
                <a:moveTo>
                  <a:pt x="20020" y="96"/>
                </a:moveTo>
                <a:lnTo>
                  <a:pt x="19924" y="96"/>
                </a:lnTo>
                <a:cubicBezTo>
                  <a:pt x="19898" y="96"/>
                  <a:pt x="19876" y="75"/>
                  <a:pt x="19876" y="48"/>
                </a:cubicBezTo>
                <a:cubicBezTo>
                  <a:pt x="19876" y="22"/>
                  <a:pt x="19898" y="0"/>
                  <a:pt x="19924" y="0"/>
                </a:cubicBezTo>
                <a:lnTo>
                  <a:pt x="20020" y="0"/>
                </a:lnTo>
                <a:cubicBezTo>
                  <a:pt x="20047" y="0"/>
                  <a:pt x="20068" y="22"/>
                  <a:pt x="20068" y="48"/>
                </a:cubicBezTo>
                <a:cubicBezTo>
                  <a:pt x="20068" y="75"/>
                  <a:pt x="20047" y="96"/>
                  <a:pt x="20020" y="96"/>
                </a:cubicBezTo>
                <a:close/>
                <a:moveTo>
                  <a:pt x="19732" y="96"/>
                </a:moveTo>
                <a:lnTo>
                  <a:pt x="19636" y="96"/>
                </a:lnTo>
                <a:cubicBezTo>
                  <a:pt x="19610" y="96"/>
                  <a:pt x="19588" y="75"/>
                  <a:pt x="19588" y="48"/>
                </a:cubicBezTo>
                <a:cubicBezTo>
                  <a:pt x="19588" y="22"/>
                  <a:pt x="19610" y="0"/>
                  <a:pt x="19636" y="0"/>
                </a:cubicBezTo>
                <a:lnTo>
                  <a:pt x="19732" y="0"/>
                </a:lnTo>
                <a:cubicBezTo>
                  <a:pt x="19759" y="0"/>
                  <a:pt x="19780" y="22"/>
                  <a:pt x="19780" y="48"/>
                </a:cubicBezTo>
                <a:cubicBezTo>
                  <a:pt x="19780" y="75"/>
                  <a:pt x="19759" y="96"/>
                  <a:pt x="19732" y="96"/>
                </a:cubicBezTo>
                <a:close/>
                <a:moveTo>
                  <a:pt x="19444" y="96"/>
                </a:moveTo>
                <a:lnTo>
                  <a:pt x="19348" y="96"/>
                </a:lnTo>
                <a:cubicBezTo>
                  <a:pt x="19322" y="96"/>
                  <a:pt x="19300" y="75"/>
                  <a:pt x="19300" y="48"/>
                </a:cubicBezTo>
                <a:cubicBezTo>
                  <a:pt x="19300" y="22"/>
                  <a:pt x="19322" y="0"/>
                  <a:pt x="19348" y="0"/>
                </a:cubicBezTo>
                <a:lnTo>
                  <a:pt x="19444" y="0"/>
                </a:lnTo>
                <a:cubicBezTo>
                  <a:pt x="19471" y="0"/>
                  <a:pt x="19492" y="22"/>
                  <a:pt x="19492" y="48"/>
                </a:cubicBezTo>
                <a:cubicBezTo>
                  <a:pt x="19492" y="75"/>
                  <a:pt x="19471" y="96"/>
                  <a:pt x="19444" y="96"/>
                </a:cubicBezTo>
                <a:close/>
                <a:moveTo>
                  <a:pt x="19156" y="96"/>
                </a:moveTo>
                <a:lnTo>
                  <a:pt x="19060" y="96"/>
                </a:lnTo>
                <a:cubicBezTo>
                  <a:pt x="19034" y="96"/>
                  <a:pt x="19012" y="75"/>
                  <a:pt x="19012" y="48"/>
                </a:cubicBezTo>
                <a:cubicBezTo>
                  <a:pt x="19012" y="22"/>
                  <a:pt x="19034" y="0"/>
                  <a:pt x="19060" y="0"/>
                </a:cubicBezTo>
                <a:lnTo>
                  <a:pt x="19156" y="0"/>
                </a:lnTo>
                <a:cubicBezTo>
                  <a:pt x="19183" y="0"/>
                  <a:pt x="19204" y="22"/>
                  <a:pt x="19204" y="48"/>
                </a:cubicBezTo>
                <a:cubicBezTo>
                  <a:pt x="19204" y="75"/>
                  <a:pt x="19183" y="96"/>
                  <a:pt x="19156" y="96"/>
                </a:cubicBezTo>
                <a:close/>
                <a:moveTo>
                  <a:pt x="18868" y="96"/>
                </a:moveTo>
                <a:lnTo>
                  <a:pt x="18772" y="96"/>
                </a:lnTo>
                <a:cubicBezTo>
                  <a:pt x="18746" y="96"/>
                  <a:pt x="18724" y="75"/>
                  <a:pt x="18724" y="48"/>
                </a:cubicBezTo>
                <a:cubicBezTo>
                  <a:pt x="18724" y="22"/>
                  <a:pt x="18746" y="0"/>
                  <a:pt x="18772" y="0"/>
                </a:cubicBezTo>
                <a:lnTo>
                  <a:pt x="18868" y="0"/>
                </a:lnTo>
                <a:cubicBezTo>
                  <a:pt x="18895" y="0"/>
                  <a:pt x="18916" y="22"/>
                  <a:pt x="18916" y="48"/>
                </a:cubicBezTo>
                <a:cubicBezTo>
                  <a:pt x="18916" y="75"/>
                  <a:pt x="18895" y="96"/>
                  <a:pt x="18868" y="96"/>
                </a:cubicBezTo>
                <a:close/>
                <a:moveTo>
                  <a:pt x="18580" y="96"/>
                </a:moveTo>
                <a:lnTo>
                  <a:pt x="18484" y="96"/>
                </a:lnTo>
                <a:cubicBezTo>
                  <a:pt x="18458" y="96"/>
                  <a:pt x="18436" y="75"/>
                  <a:pt x="18436" y="48"/>
                </a:cubicBezTo>
                <a:cubicBezTo>
                  <a:pt x="18436" y="22"/>
                  <a:pt x="18458" y="0"/>
                  <a:pt x="18484" y="0"/>
                </a:cubicBezTo>
                <a:lnTo>
                  <a:pt x="18580" y="0"/>
                </a:lnTo>
                <a:cubicBezTo>
                  <a:pt x="18607" y="0"/>
                  <a:pt x="18628" y="22"/>
                  <a:pt x="18628" y="48"/>
                </a:cubicBezTo>
                <a:cubicBezTo>
                  <a:pt x="18628" y="75"/>
                  <a:pt x="18607" y="96"/>
                  <a:pt x="18580" y="96"/>
                </a:cubicBezTo>
                <a:close/>
                <a:moveTo>
                  <a:pt x="18292" y="96"/>
                </a:moveTo>
                <a:lnTo>
                  <a:pt x="18196" y="96"/>
                </a:lnTo>
                <a:cubicBezTo>
                  <a:pt x="18170" y="96"/>
                  <a:pt x="18148" y="75"/>
                  <a:pt x="18148" y="48"/>
                </a:cubicBezTo>
                <a:cubicBezTo>
                  <a:pt x="18148" y="22"/>
                  <a:pt x="18170" y="0"/>
                  <a:pt x="18196" y="0"/>
                </a:cubicBezTo>
                <a:lnTo>
                  <a:pt x="18292" y="0"/>
                </a:lnTo>
                <a:cubicBezTo>
                  <a:pt x="18319" y="0"/>
                  <a:pt x="18340" y="22"/>
                  <a:pt x="18340" y="48"/>
                </a:cubicBezTo>
                <a:cubicBezTo>
                  <a:pt x="18340" y="75"/>
                  <a:pt x="18319" y="96"/>
                  <a:pt x="18292" y="96"/>
                </a:cubicBezTo>
                <a:close/>
                <a:moveTo>
                  <a:pt x="18004" y="96"/>
                </a:moveTo>
                <a:lnTo>
                  <a:pt x="17908" y="96"/>
                </a:lnTo>
                <a:cubicBezTo>
                  <a:pt x="17882" y="96"/>
                  <a:pt x="17860" y="75"/>
                  <a:pt x="17860" y="48"/>
                </a:cubicBezTo>
                <a:cubicBezTo>
                  <a:pt x="17860" y="22"/>
                  <a:pt x="17882" y="0"/>
                  <a:pt x="17908" y="0"/>
                </a:cubicBezTo>
                <a:lnTo>
                  <a:pt x="18004" y="0"/>
                </a:lnTo>
                <a:cubicBezTo>
                  <a:pt x="18031" y="0"/>
                  <a:pt x="18052" y="22"/>
                  <a:pt x="18052" y="48"/>
                </a:cubicBezTo>
                <a:cubicBezTo>
                  <a:pt x="18052" y="75"/>
                  <a:pt x="18031" y="96"/>
                  <a:pt x="18004" y="96"/>
                </a:cubicBezTo>
                <a:close/>
                <a:moveTo>
                  <a:pt x="17716" y="96"/>
                </a:moveTo>
                <a:lnTo>
                  <a:pt x="17620" y="96"/>
                </a:lnTo>
                <a:cubicBezTo>
                  <a:pt x="17594" y="96"/>
                  <a:pt x="17572" y="75"/>
                  <a:pt x="17572" y="48"/>
                </a:cubicBezTo>
                <a:cubicBezTo>
                  <a:pt x="17572" y="22"/>
                  <a:pt x="17594" y="0"/>
                  <a:pt x="17620" y="0"/>
                </a:cubicBezTo>
                <a:lnTo>
                  <a:pt x="17716" y="0"/>
                </a:lnTo>
                <a:cubicBezTo>
                  <a:pt x="17743" y="0"/>
                  <a:pt x="17764" y="22"/>
                  <a:pt x="17764" y="48"/>
                </a:cubicBezTo>
                <a:cubicBezTo>
                  <a:pt x="17764" y="75"/>
                  <a:pt x="17743" y="96"/>
                  <a:pt x="17716" y="96"/>
                </a:cubicBezTo>
                <a:close/>
                <a:moveTo>
                  <a:pt x="17428" y="96"/>
                </a:moveTo>
                <a:lnTo>
                  <a:pt x="17332" y="96"/>
                </a:lnTo>
                <a:cubicBezTo>
                  <a:pt x="17306" y="96"/>
                  <a:pt x="17284" y="75"/>
                  <a:pt x="17284" y="48"/>
                </a:cubicBezTo>
                <a:cubicBezTo>
                  <a:pt x="17284" y="22"/>
                  <a:pt x="17306" y="0"/>
                  <a:pt x="17332" y="0"/>
                </a:cubicBezTo>
                <a:lnTo>
                  <a:pt x="17428" y="0"/>
                </a:lnTo>
                <a:cubicBezTo>
                  <a:pt x="17455" y="0"/>
                  <a:pt x="17476" y="22"/>
                  <a:pt x="17476" y="48"/>
                </a:cubicBezTo>
                <a:cubicBezTo>
                  <a:pt x="17476" y="75"/>
                  <a:pt x="17455" y="96"/>
                  <a:pt x="17428" y="96"/>
                </a:cubicBezTo>
                <a:close/>
                <a:moveTo>
                  <a:pt x="17140" y="96"/>
                </a:moveTo>
                <a:lnTo>
                  <a:pt x="17044" y="96"/>
                </a:lnTo>
                <a:cubicBezTo>
                  <a:pt x="17018" y="96"/>
                  <a:pt x="16996" y="75"/>
                  <a:pt x="16996" y="48"/>
                </a:cubicBezTo>
                <a:cubicBezTo>
                  <a:pt x="16996" y="22"/>
                  <a:pt x="17018" y="0"/>
                  <a:pt x="17044" y="0"/>
                </a:cubicBezTo>
                <a:lnTo>
                  <a:pt x="17140" y="0"/>
                </a:lnTo>
                <a:cubicBezTo>
                  <a:pt x="17167" y="0"/>
                  <a:pt x="17188" y="22"/>
                  <a:pt x="17188" y="48"/>
                </a:cubicBezTo>
                <a:cubicBezTo>
                  <a:pt x="17188" y="75"/>
                  <a:pt x="17167" y="96"/>
                  <a:pt x="17140" y="96"/>
                </a:cubicBezTo>
                <a:close/>
                <a:moveTo>
                  <a:pt x="16852" y="96"/>
                </a:moveTo>
                <a:lnTo>
                  <a:pt x="16756" y="96"/>
                </a:lnTo>
                <a:cubicBezTo>
                  <a:pt x="16730" y="96"/>
                  <a:pt x="16708" y="75"/>
                  <a:pt x="16708" y="48"/>
                </a:cubicBezTo>
                <a:cubicBezTo>
                  <a:pt x="16708" y="22"/>
                  <a:pt x="16730" y="0"/>
                  <a:pt x="16756" y="0"/>
                </a:cubicBezTo>
                <a:lnTo>
                  <a:pt x="16852" y="0"/>
                </a:lnTo>
                <a:cubicBezTo>
                  <a:pt x="16879" y="0"/>
                  <a:pt x="16900" y="22"/>
                  <a:pt x="16900" y="48"/>
                </a:cubicBezTo>
                <a:cubicBezTo>
                  <a:pt x="16900" y="75"/>
                  <a:pt x="16879" y="96"/>
                  <a:pt x="16852" y="96"/>
                </a:cubicBezTo>
                <a:close/>
                <a:moveTo>
                  <a:pt x="16564" y="96"/>
                </a:moveTo>
                <a:lnTo>
                  <a:pt x="16468" y="96"/>
                </a:lnTo>
                <a:cubicBezTo>
                  <a:pt x="16442" y="96"/>
                  <a:pt x="16420" y="75"/>
                  <a:pt x="16420" y="48"/>
                </a:cubicBezTo>
                <a:cubicBezTo>
                  <a:pt x="16420" y="22"/>
                  <a:pt x="16442" y="0"/>
                  <a:pt x="16468" y="0"/>
                </a:cubicBezTo>
                <a:lnTo>
                  <a:pt x="16564" y="0"/>
                </a:lnTo>
                <a:cubicBezTo>
                  <a:pt x="16591" y="0"/>
                  <a:pt x="16612" y="22"/>
                  <a:pt x="16612" y="48"/>
                </a:cubicBezTo>
                <a:cubicBezTo>
                  <a:pt x="16612" y="75"/>
                  <a:pt x="16591" y="96"/>
                  <a:pt x="16564" y="96"/>
                </a:cubicBezTo>
                <a:close/>
                <a:moveTo>
                  <a:pt x="16276" y="96"/>
                </a:moveTo>
                <a:lnTo>
                  <a:pt x="16180" y="96"/>
                </a:lnTo>
                <a:cubicBezTo>
                  <a:pt x="16154" y="96"/>
                  <a:pt x="16132" y="75"/>
                  <a:pt x="16132" y="48"/>
                </a:cubicBezTo>
                <a:cubicBezTo>
                  <a:pt x="16132" y="22"/>
                  <a:pt x="16154" y="0"/>
                  <a:pt x="16180" y="0"/>
                </a:cubicBezTo>
                <a:lnTo>
                  <a:pt x="16276" y="0"/>
                </a:lnTo>
                <a:cubicBezTo>
                  <a:pt x="16303" y="0"/>
                  <a:pt x="16324" y="22"/>
                  <a:pt x="16324" y="48"/>
                </a:cubicBezTo>
                <a:cubicBezTo>
                  <a:pt x="16324" y="75"/>
                  <a:pt x="16303" y="96"/>
                  <a:pt x="16276" y="96"/>
                </a:cubicBezTo>
                <a:close/>
                <a:moveTo>
                  <a:pt x="15988" y="96"/>
                </a:moveTo>
                <a:lnTo>
                  <a:pt x="15892" y="96"/>
                </a:lnTo>
                <a:cubicBezTo>
                  <a:pt x="15866" y="96"/>
                  <a:pt x="15844" y="75"/>
                  <a:pt x="15844" y="48"/>
                </a:cubicBezTo>
                <a:cubicBezTo>
                  <a:pt x="15844" y="22"/>
                  <a:pt x="15866" y="0"/>
                  <a:pt x="15892" y="0"/>
                </a:cubicBezTo>
                <a:lnTo>
                  <a:pt x="15988" y="0"/>
                </a:lnTo>
                <a:cubicBezTo>
                  <a:pt x="16015" y="0"/>
                  <a:pt x="16036" y="22"/>
                  <a:pt x="16036" y="48"/>
                </a:cubicBezTo>
                <a:cubicBezTo>
                  <a:pt x="16036" y="75"/>
                  <a:pt x="16015" y="96"/>
                  <a:pt x="15988" y="96"/>
                </a:cubicBezTo>
                <a:close/>
                <a:moveTo>
                  <a:pt x="15700" y="96"/>
                </a:moveTo>
                <a:lnTo>
                  <a:pt x="15604" y="96"/>
                </a:lnTo>
                <a:cubicBezTo>
                  <a:pt x="15578" y="96"/>
                  <a:pt x="15556" y="75"/>
                  <a:pt x="15556" y="48"/>
                </a:cubicBezTo>
                <a:cubicBezTo>
                  <a:pt x="15556" y="22"/>
                  <a:pt x="15578" y="0"/>
                  <a:pt x="15604" y="0"/>
                </a:cubicBezTo>
                <a:lnTo>
                  <a:pt x="15700" y="0"/>
                </a:lnTo>
                <a:cubicBezTo>
                  <a:pt x="15727" y="0"/>
                  <a:pt x="15748" y="22"/>
                  <a:pt x="15748" y="48"/>
                </a:cubicBezTo>
                <a:cubicBezTo>
                  <a:pt x="15748" y="75"/>
                  <a:pt x="15727" y="96"/>
                  <a:pt x="15700" y="96"/>
                </a:cubicBezTo>
                <a:close/>
                <a:moveTo>
                  <a:pt x="15412" y="96"/>
                </a:moveTo>
                <a:lnTo>
                  <a:pt x="15316" y="96"/>
                </a:lnTo>
                <a:cubicBezTo>
                  <a:pt x="15290" y="96"/>
                  <a:pt x="15268" y="75"/>
                  <a:pt x="15268" y="48"/>
                </a:cubicBezTo>
                <a:cubicBezTo>
                  <a:pt x="15268" y="22"/>
                  <a:pt x="15290" y="0"/>
                  <a:pt x="15316" y="0"/>
                </a:cubicBezTo>
                <a:lnTo>
                  <a:pt x="15412" y="0"/>
                </a:lnTo>
                <a:cubicBezTo>
                  <a:pt x="15439" y="0"/>
                  <a:pt x="15460" y="22"/>
                  <a:pt x="15460" y="48"/>
                </a:cubicBezTo>
                <a:cubicBezTo>
                  <a:pt x="15460" y="75"/>
                  <a:pt x="15439" y="96"/>
                  <a:pt x="15412" y="96"/>
                </a:cubicBezTo>
                <a:close/>
                <a:moveTo>
                  <a:pt x="15124" y="96"/>
                </a:moveTo>
                <a:lnTo>
                  <a:pt x="15028" y="96"/>
                </a:lnTo>
                <a:cubicBezTo>
                  <a:pt x="15002" y="96"/>
                  <a:pt x="14980" y="75"/>
                  <a:pt x="14980" y="48"/>
                </a:cubicBezTo>
                <a:cubicBezTo>
                  <a:pt x="14980" y="22"/>
                  <a:pt x="15002" y="0"/>
                  <a:pt x="15028" y="0"/>
                </a:cubicBezTo>
                <a:lnTo>
                  <a:pt x="15124" y="0"/>
                </a:lnTo>
                <a:cubicBezTo>
                  <a:pt x="15151" y="0"/>
                  <a:pt x="15172" y="22"/>
                  <a:pt x="15172" y="48"/>
                </a:cubicBezTo>
                <a:cubicBezTo>
                  <a:pt x="15172" y="75"/>
                  <a:pt x="15151" y="96"/>
                  <a:pt x="15124" y="96"/>
                </a:cubicBezTo>
                <a:close/>
                <a:moveTo>
                  <a:pt x="14836" y="96"/>
                </a:moveTo>
                <a:lnTo>
                  <a:pt x="14740" y="96"/>
                </a:lnTo>
                <a:cubicBezTo>
                  <a:pt x="14714" y="96"/>
                  <a:pt x="14692" y="75"/>
                  <a:pt x="14692" y="48"/>
                </a:cubicBezTo>
                <a:cubicBezTo>
                  <a:pt x="14692" y="22"/>
                  <a:pt x="14714" y="0"/>
                  <a:pt x="14740" y="0"/>
                </a:cubicBezTo>
                <a:lnTo>
                  <a:pt x="14836" y="0"/>
                </a:lnTo>
                <a:cubicBezTo>
                  <a:pt x="14863" y="0"/>
                  <a:pt x="14884" y="22"/>
                  <a:pt x="14884" y="48"/>
                </a:cubicBezTo>
                <a:cubicBezTo>
                  <a:pt x="14884" y="75"/>
                  <a:pt x="14863" y="96"/>
                  <a:pt x="14836" y="96"/>
                </a:cubicBezTo>
                <a:close/>
                <a:moveTo>
                  <a:pt x="14548" y="96"/>
                </a:moveTo>
                <a:lnTo>
                  <a:pt x="14452" y="96"/>
                </a:lnTo>
                <a:cubicBezTo>
                  <a:pt x="14426" y="96"/>
                  <a:pt x="14404" y="75"/>
                  <a:pt x="14404" y="48"/>
                </a:cubicBezTo>
                <a:cubicBezTo>
                  <a:pt x="14404" y="22"/>
                  <a:pt x="14426" y="0"/>
                  <a:pt x="14452" y="0"/>
                </a:cubicBezTo>
                <a:lnTo>
                  <a:pt x="14548" y="0"/>
                </a:lnTo>
                <a:cubicBezTo>
                  <a:pt x="14575" y="0"/>
                  <a:pt x="14596" y="22"/>
                  <a:pt x="14596" y="48"/>
                </a:cubicBezTo>
                <a:cubicBezTo>
                  <a:pt x="14596" y="75"/>
                  <a:pt x="14575" y="96"/>
                  <a:pt x="14548" y="96"/>
                </a:cubicBezTo>
                <a:close/>
                <a:moveTo>
                  <a:pt x="14260" y="96"/>
                </a:moveTo>
                <a:lnTo>
                  <a:pt x="14164" y="96"/>
                </a:lnTo>
                <a:cubicBezTo>
                  <a:pt x="14138" y="96"/>
                  <a:pt x="14116" y="75"/>
                  <a:pt x="14116" y="48"/>
                </a:cubicBezTo>
                <a:cubicBezTo>
                  <a:pt x="14116" y="22"/>
                  <a:pt x="14138" y="0"/>
                  <a:pt x="14164" y="0"/>
                </a:cubicBezTo>
                <a:lnTo>
                  <a:pt x="14260" y="0"/>
                </a:lnTo>
                <a:cubicBezTo>
                  <a:pt x="14287" y="0"/>
                  <a:pt x="14308" y="22"/>
                  <a:pt x="14308" y="48"/>
                </a:cubicBezTo>
                <a:cubicBezTo>
                  <a:pt x="14308" y="75"/>
                  <a:pt x="14287" y="96"/>
                  <a:pt x="14260" y="96"/>
                </a:cubicBezTo>
                <a:close/>
                <a:moveTo>
                  <a:pt x="13972" y="96"/>
                </a:moveTo>
                <a:lnTo>
                  <a:pt x="13876" y="96"/>
                </a:lnTo>
                <a:cubicBezTo>
                  <a:pt x="13850" y="96"/>
                  <a:pt x="13828" y="75"/>
                  <a:pt x="13828" y="48"/>
                </a:cubicBezTo>
                <a:cubicBezTo>
                  <a:pt x="13828" y="22"/>
                  <a:pt x="13850" y="0"/>
                  <a:pt x="13876" y="0"/>
                </a:cubicBezTo>
                <a:lnTo>
                  <a:pt x="13972" y="0"/>
                </a:lnTo>
                <a:cubicBezTo>
                  <a:pt x="13999" y="0"/>
                  <a:pt x="14020" y="22"/>
                  <a:pt x="14020" y="48"/>
                </a:cubicBezTo>
                <a:cubicBezTo>
                  <a:pt x="14020" y="75"/>
                  <a:pt x="13999" y="96"/>
                  <a:pt x="13972" y="96"/>
                </a:cubicBezTo>
                <a:close/>
                <a:moveTo>
                  <a:pt x="13684" y="96"/>
                </a:moveTo>
                <a:lnTo>
                  <a:pt x="13588" y="96"/>
                </a:lnTo>
                <a:cubicBezTo>
                  <a:pt x="13562" y="96"/>
                  <a:pt x="13540" y="75"/>
                  <a:pt x="13540" y="48"/>
                </a:cubicBezTo>
                <a:cubicBezTo>
                  <a:pt x="13540" y="22"/>
                  <a:pt x="13562" y="0"/>
                  <a:pt x="13588" y="0"/>
                </a:cubicBezTo>
                <a:lnTo>
                  <a:pt x="13684" y="0"/>
                </a:lnTo>
                <a:cubicBezTo>
                  <a:pt x="13711" y="0"/>
                  <a:pt x="13732" y="22"/>
                  <a:pt x="13732" y="48"/>
                </a:cubicBezTo>
                <a:cubicBezTo>
                  <a:pt x="13732" y="75"/>
                  <a:pt x="13711" y="96"/>
                  <a:pt x="13684" y="96"/>
                </a:cubicBezTo>
                <a:close/>
                <a:moveTo>
                  <a:pt x="13396" y="96"/>
                </a:moveTo>
                <a:lnTo>
                  <a:pt x="13300" y="96"/>
                </a:lnTo>
                <a:cubicBezTo>
                  <a:pt x="13274" y="96"/>
                  <a:pt x="13252" y="75"/>
                  <a:pt x="13252" y="48"/>
                </a:cubicBezTo>
                <a:cubicBezTo>
                  <a:pt x="13252" y="22"/>
                  <a:pt x="13274" y="0"/>
                  <a:pt x="13300" y="0"/>
                </a:cubicBezTo>
                <a:lnTo>
                  <a:pt x="13396" y="0"/>
                </a:lnTo>
                <a:cubicBezTo>
                  <a:pt x="13423" y="0"/>
                  <a:pt x="13444" y="22"/>
                  <a:pt x="13444" y="48"/>
                </a:cubicBezTo>
                <a:cubicBezTo>
                  <a:pt x="13444" y="75"/>
                  <a:pt x="13423" y="96"/>
                  <a:pt x="13396" y="96"/>
                </a:cubicBezTo>
                <a:close/>
                <a:moveTo>
                  <a:pt x="13108" y="96"/>
                </a:moveTo>
                <a:lnTo>
                  <a:pt x="13012" y="96"/>
                </a:lnTo>
                <a:cubicBezTo>
                  <a:pt x="12986" y="96"/>
                  <a:pt x="12964" y="75"/>
                  <a:pt x="12964" y="48"/>
                </a:cubicBezTo>
                <a:cubicBezTo>
                  <a:pt x="12964" y="22"/>
                  <a:pt x="12986" y="0"/>
                  <a:pt x="13012" y="0"/>
                </a:cubicBezTo>
                <a:lnTo>
                  <a:pt x="13108" y="0"/>
                </a:lnTo>
                <a:cubicBezTo>
                  <a:pt x="13135" y="0"/>
                  <a:pt x="13156" y="22"/>
                  <a:pt x="13156" y="48"/>
                </a:cubicBezTo>
                <a:cubicBezTo>
                  <a:pt x="13156" y="75"/>
                  <a:pt x="13135" y="96"/>
                  <a:pt x="13108" y="96"/>
                </a:cubicBezTo>
                <a:close/>
                <a:moveTo>
                  <a:pt x="12820" y="96"/>
                </a:moveTo>
                <a:lnTo>
                  <a:pt x="12724" y="96"/>
                </a:lnTo>
                <a:cubicBezTo>
                  <a:pt x="12698" y="96"/>
                  <a:pt x="12676" y="75"/>
                  <a:pt x="12676" y="48"/>
                </a:cubicBezTo>
                <a:cubicBezTo>
                  <a:pt x="12676" y="22"/>
                  <a:pt x="12698" y="0"/>
                  <a:pt x="12724" y="0"/>
                </a:cubicBezTo>
                <a:lnTo>
                  <a:pt x="12820" y="0"/>
                </a:lnTo>
                <a:cubicBezTo>
                  <a:pt x="12847" y="0"/>
                  <a:pt x="12868" y="22"/>
                  <a:pt x="12868" y="48"/>
                </a:cubicBezTo>
                <a:cubicBezTo>
                  <a:pt x="12868" y="75"/>
                  <a:pt x="12847" y="96"/>
                  <a:pt x="12820" y="96"/>
                </a:cubicBezTo>
                <a:close/>
                <a:moveTo>
                  <a:pt x="12532" y="96"/>
                </a:moveTo>
                <a:lnTo>
                  <a:pt x="12436" y="96"/>
                </a:lnTo>
                <a:cubicBezTo>
                  <a:pt x="12410" y="96"/>
                  <a:pt x="12388" y="75"/>
                  <a:pt x="12388" y="48"/>
                </a:cubicBezTo>
                <a:cubicBezTo>
                  <a:pt x="12388" y="22"/>
                  <a:pt x="12410" y="0"/>
                  <a:pt x="12436" y="0"/>
                </a:cubicBezTo>
                <a:lnTo>
                  <a:pt x="12532" y="0"/>
                </a:lnTo>
                <a:cubicBezTo>
                  <a:pt x="12559" y="0"/>
                  <a:pt x="12580" y="22"/>
                  <a:pt x="12580" y="48"/>
                </a:cubicBezTo>
                <a:cubicBezTo>
                  <a:pt x="12580" y="75"/>
                  <a:pt x="12559" y="96"/>
                  <a:pt x="12532" y="96"/>
                </a:cubicBezTo>
                <a:close/>
                <a:moveTo>
                  <a:pt x="12244" y="96"/>
                </a:moveTo>
                <a:lnTo>
                  <a:pt x="12148" y="96"/>
                </a:lnTo>
                <a:cubicBezTo>
                  <a:pt x="12122" y="96"/>
                  <a:pt x="12100" y="75"/>
                  <a:pt x="12100" y="48"/>
                </a:cubicBezTo>
                <a:cubicBezTo>
                  <a:pt x="12100" y="22"/>
                  <a:pt x="12122" y="0"/>
                  <a:pt x="12148" y="0"/>
                </a:cubicBezTo>
                <a:lnTo>
                  <a:pt x="12244" y="0"/>
                </a:lnTo>
                <a:cubicBezTo>
                  <a:pt x="12271" y="0"/>
                  <a:pt x="12292" y="22"/>
                  <a:pt x="12292" y="48"/>
                </a:cubicBezTo>
                <a:cubicBezTo>
                  <a:pt x="12292" y="75"/>
                  <a:pt x="12271" y="96"/>
                  <a:pt x="12244" y="96"/>
                </a:cubicBezTo>
                <a:close/>
                <a:moveTo>
                  <a:pt x="11956" y="96"/>
                </a:moveTo>
                <a:lnTo>
                  <a:pt x="11860" y="96"/>
                </a:lnTo>
                <a:cubicBezTo>
                  <a:pt x="11834" y="96"/>
                  <a:pt x="11812" y="75"/>
                  <a:pt x="11812" y="48"/>
                </a:cubicBezTo>
                <a:cubicBezTo>
                  <a:pt x="11812" y="22"/>
                  <a:pt x="11834" y="0"/>
                  <a:pt x="11860" y="0"/>
                </a:cubicBezTo>
                <a:lnTo>
                  <a:pt x="11956" y="0"/>
                </a:lnTo>
                <a:cubicBezTo>
                  <a:pt x="11983" y="0"/>
                  <a:pt x="12004" y="22"/>
                  <a:pt x="12004" y="48"/>
                </a:cubicBezTo>
                <a:cubicBezTo>
                  <a:pt x="12004" y="75"/>
                  <a:pt x="11983" y="96"/>
                  <a:pt x="11956" y="96"/>
                </a:cubicBezTo>
                <a:close/>
                <a:moveTo>
                  <a:pt x="11668" y="96"/>
                </a:moveTo>
                <a:lnTo>
                  <a:pt x="11572" y="96"/>
                </a:lnTo>
                <a:cubicBezTo>
                  <a:pt x="11546" y="96"/>
                  <a:pt x="11524" y="75"/>
                  <a:pt x="11524" y="48"/>
                </a:cubicBezTo>
                <a:cubicBezTo>
                  <a:pt x="11524" y="22"/>
                  <a:pt x="11546" y="0"/>
                  <a:pt x="11572" y="0"/>
                </a:cubicBezTo>
                <a:lnTo>
                  <a:pt x="11668" y="0"/>
                </a:lnTo>
                <a:cubicBezTo>
                  <a:pt x="11695" y="0"/>
                  <a:pt x="11716" y="22"/>
                  <a:pt x="11716" y="48"/>
                </a:cubicBezTo>
                <a:cubicBezTo>
                  <a:pt x="11716" y="75"/>
                  <a:pt x="11695" y="96"/>
                  <a:pt x="11668" y="96"/>
                </a:cubicBezTo>
                <a:close/>
                <a:moveTo>
                  <a:pt x="11380" y="96"/>
                </a:moveTo>
                <a:lnTo>
                  <a:pt x="11284" y="96"/>
                </a:lnTo>
                <a:cubicBezTo>
                  <a:pt x="11258" y="96"/>
                  <a:pt x="11236" y="75"/>
                  <a:pt x="11236" y="48"/>
                </a:cubicBezTo>
                <a:cubicBezTo>
                  <a:pt x="11236" y="22"/>
                  <a:pt x="11258" y="0"/>
                  <a:pt x="11284" y="0"/>
                </a:cubicBezTo>
                <a:lnTo>
                  <a:pt x="11380" y="0"/>
                </a:lnTo>
                <a:cubicBezTo>
                  <a:pt x="11407" y="0"/>
                  <a:pt x="11428" y="22"/>
                  <a:pt x="11428" y="48"/>
                </a:cubicBezTo>
                <a:cubicBezTo>
                  <a:pt x="11428" y="75"/>
                  <a:pt x="11407" y="96"/>
                  <a:pt x="11380" y="96"/>
                </a:cubicBezTo>
                <a:close/>
                <a:moveTo>
                  <a:pt x="11092" y="96"/>
                </a:moveTo>
                <a:lnTo>
                  <a:pt x="10996" y="96"/>
                </a:lnTo>
                <a:cubicBezTo>
                  <a:pt x="10970" y="96"/>
                  <a:pt x="10948" y="75"/>
                  <a:pt x="10948" y="48"/>
                </a:cubicBezTo>
                <a:cubicBezTo>
                  <a:pt x="10948" y="22"/>
                  <a:pt x="10970" y="0"/>
                  <a:pt x="10996" y="0"/>
                </a:cubicBezTo>
                <a:lnTo>
                  <a:pt x="11092" y="0"/>
                </a:lnTo>
                <a:cubicBezTo>
                  <a:pt x="11119" y="0"/>
                  <a:pt x="11140" y="22"/>
                  <a:pt x="11140" y="48"/>
                </a:cubicBezTo>
                <a:cubicBezTo>
                  <a:pt x="11140" y="75"/>
                  <a:pt x="11119" y="96"/>
                  <a:pt x="11092" y="96"/>
                </a:cubicBezTo>
                <a:close/>
                <a:moveTo>
                  <a:pt x="10804" y="96"/>
                </a:moveTo>
                <a:lnTo>
                  <a:pt x="10708" y="96"/>
                </a:lnTo>
                <a:cubicBezTo>
                  <a:pt x="10682" y="96"/>
                  <a:pt x="10660" y="75"/>
                  <a:pt x="10660" y="48"/>
                </a:cubicBezTo>
                <a:cubicBezTo>
                  <a:pt x="10660" y="22"/>
                  <a:pt x="10682" y="0"/>
                  <a:pt x="10708" y="0"/>
                </a:cubicBezTo>
                <a:lnTo>
                  <a:pt x="10804" y="0"/>
                </a:lnTo>
                <a:cubicBezTo>
                  <a:pt x="10831" y="0"/>
                  <a:pt x="10852" y="22"/>
                  <a:pt x="10852" y="48"/>
                </a:cubicBezTo>
                <a:cubicBezTo>
                  <a:pt x="10852" y="75"/>
                  <a:pt x="10831" y="96"/>
                  <a:pt x="10804" y="96"/>
                </a:cubicBezTo>
                <a:close/>
                <a:moveTo>
                  <a:pt x="10516" y="96"/>
                </a:moveTo>
                <a:lnTo>
                  <a:pt x="10420" y="96"/>
                </a:lnTo>
                <a:cubicBezTo>
                  <a:pt x="10394" y="96"/>
                  <a:pt x="10372" y="75"/>
                  <a:pt x="10372" y="48"/>
                </a:cubicBezTo>
                <a:cubicBezTo>
                  <a:pt x="10372" y="22"/>
                  <a:pt x="10394" y="0"/>
                  <a:pt x="10420" y="0"/>
                </a:cubicBezTo>
                <a:lnTo>
                  <a:pt x="10516" y="0"/>
                </a:lnTo>
                <a:cubicBezTo>
                  <a:pt x="10543" y="0"/>
                  <a:pt x="10564" y="22"/>
                  <a:pt x="10564" y="48"/>
                </a:cubicBezTo>
                <a:cubicBezTo>
                  <a:pt x="10564" y="75"/>
                  <a:pt x="10543" y="96"/>
                  <a:pt x="10516" y="96"/>
                </a:cubicBezTo>
                <a:close/>
                <a:moveTo>
                  <a:pt x="10228" y="96"/>
                </a:moveTo>
                <a:lnTo>
                  <a:pt x="10132" y="96"/>
                </a:lnTo>
                <a:cubicBezTo>
                  <a:pt x="10106" y="96"/>
                  <a:pt x="10084" y="75"/>
                  <a:pt x="10084" y="48"/>
                </a:cubicBezTo>
                <a:cubicBezTo>
                  <a:pt x="10084" y="22"/>
                  <a:pt x="10106" y="0"/>
                  <a:pt x="10132" y="0"/>
                </a:cubicBezTo>
                <a:lnTo>
                  <a:pt x="10228" y="0"/>
                </a:lnTo>
                <a:cubicBezTo>
                  <a:pt x="10255" y="0"/>
                  <a:pt x="10276" y="22"/>
                  <a:pt x="10276" y="48"/>
                </a:cubicBezTo>
                <a:cubicBezTo>
                  <a:pt x="10276" y="75"/>
                  <a:pt x="10255" y="96"/>
                  <a:pt x="10228" y="96"/>
                </a:cubicBezTo>
                <a:close/>
                <a:moveTo>
                  <a:pt x="9940" y="96"/>
                </a:moveTo>
                <a:lnTo>
                  <a:pt x="9844" y="96"/>
                </a:lnTo>
                <a:cubicBezTo>
                  <a:pt x="9818" y="96"/>
                  <a:pt x="9796" y="75"/>
                  <a:pt x="9796" y="48"/>
                </a:cubicBezTo>
                <a:cubicBezTo>
                  <a:pt x="9796" y="22"/>
                  <a:pt x="9818" y="0"/>
                  <a:pt x="9844" y="0"/>
                </a:cubicBezTo>
                <a:lnTo>
                  <a:pt x="9940" y="0"/>
                </a:lnTo>
                <a:cubicBezTo>
                  <a:pt x="9967" y="0"/>
                  <a:pt x="9988" y="22"/>
                  <a:pt x="9988" y="48"/>
                </a:cubicBezTo>
                <a:cubicBezTo>
                  <a:pt x="9988" y="75"/>
                  <a:pt x="9967" y="96"/>
                  <a:pt x="9940" y="96"/>
                </a:cubicBezTo>
                <a:close/>
                <a:moveTo>
                  <a:pt x="9652" y="96"/>
                </a:moveTo>
                <a:lnTo>
                  <a:pt x="9556" y="96"/>
                </a:lnTo>
                <a:cubicBezTo>
                  <a:pt x="9530" y="96"/>
                  <a:pt x="9508" y="75"/>
                  <a:pt x="9508" y="48"/>
                </a:cubicBezTo>
                <a:cubicBezTo>
                  <a:pt x="9508" y="22"/>
                  <a:pt x="9530" y="0"/>
                  <a:pt x="9556" y="0"/>
                </a:cubicBezTo>
                <a:lnTo>
                  <a:pt x="9652" y="0"/>
                </a:lnTo>
                <a:cubicBezTo>
                  <a:pt x="9679" y="0"/>
                  <a:pt x="9700" y="22"/>
                  <a:pt x="9700" y="48"/>
                </a:cubicBezTo>
                <a:cubicBezTo>
                  <a:pt x="9700" y="75"/>
                  <a:pt x="9679" y="96"/>
                  <a:pt x="9652" y="96"/>
                </a:cubicBezTo>
                <a:close/>
                <a:moveTo>
                  <a:pt x="9364" y="96"/>
                </a:moveTo>
                <a:lnTo>
                  <a:pt x="9268" y="96"/>
                </a:lnTo>
                <a:cubicBezTo>
                  <a:pt x="9242" y="96"/>
                  <a:pt x="9220" y="75"/>
                  <a:pt x="9220" y="48"/>
                </a:cubicBezTo>
                <a:cubicBezTo>
                  <a:pt x="9220" y="22"/>
                  <a:pt x="9242" y="0"/>
                  <a:pt x="9268" y="0"/>
                </a:cubicBezTo>
                <a:lnTo>
                  <a:pt x="9364" y="0"/>
                </a:lnTo>
                <a:cubicBezTo>
                  <a:pt x="9391" y="0"/>
                  <a:pt x="9412" y="22"/>
                  <a:pt x="9412" y="48"/>
                </a:cubicBezTo>
                <a:cubicBezTo>
                  <a:pt x="9412" y="75"/>
                  <a:pt x="9391" y="96"/>
                  <a:pt x="9364" y="96"/>
                </a:cubicBezTo>
                <a:close/>
                <a:moveTo>
                  <a:pt x="9076" y="96"/>
                </a:moveTo>
                <a:lnTo>
                  <a:pt x="8980" y="96"/>
                </a:lnTo>
                <a:cubicBezTo>
                  <a:pt x="8954" y="96"/>
                  <a:pt x="8932" y="75"/>
                  <a:pt x="8932" y="48"/>
                </a:cubicBezTo>
                <a:cubicBezTo>
                  <a:pt x="8932" y="22"/>
                  <a:pt x="8954" y="0"/>
                  <a:pt x="8980" y="0"/>
                </a:cubicBezTo>
                <a:lnTo>
                  <a:pt x="9076" y="0"/>
                </a:lnTo>
                <a:cubicBezTo>
                  <a:pt x="9103" y="0"/>
                  <a:pt x="9124" y="22"/>
                  <a:pt x="9124" y="48"/>
                </a:cubicBezTo>
                <a:cubicBezTo>
                  <a:pt x="9124" y="75"/>
                  <a:pt x="9103" y="96"/>
                  <a:pt x="9076" y="96"/>
                </a:cubicBezTo>
                <a:close/>
                <a:moveTo>
                  <a:pt x="8788" y="96"/>
                </a:moveTo>
                <a:lnTo>
                  <a:pt x="8692" y="96"/>
                </a:lnTo>
                <a:cubicBezTo>
                  <a:pt x="8666" y="96"/>
                  <a:pt x="8644" y="75"/>
                  <a:pt x="8644" y="48"/>
                </a:cubicBezTo>
                <a:cubicBezTo>
                  <a:pt x="8644" y="22"/>
                  <a:pt x="8666" y="0"/>
                  <a:pt x="8692" y="0"/>
                </a:cubicBezTo>
                <a:lnTo>
                  <a:pt x="8788" y="0"/>
                </a:lnTo>
                <a:cubicBezTo>
                  <a:pt x="8815" y="0"/>
                  <a:pt x="8836" y="22"/>
                  <a:pt x="8836" y="48"/>
                </a:cubicBezTo>
                <a:cubicBezTo>
                  <a:pt x="8836" y="75"/>
                  <a:pt x="8815" y="96"/>
                  <a:pt x="8788" y="96"/>
                </a:cubicBezTo>
                <a:close/>
                <a:moveTo>
                  <a:pt x="8500" y="96"/>
                </a:moveTo>
                <a:lnTo>
                  <a:pt x="8404" y="96"/>
                </a:lnTo>
                <a:cubicBezTo>
                  <a:pt x="8378" y="96"/>
                  <a:pt x="8356" y="75"/>
                  <a:pt x="8356" y="48"/>
                </a:cubicBezTo>
                <a:cubicBezTo>
                  <a:pt x="8356" y="22"/>
                  <a:pt x="8378" y="0"/>
                  <a:pt x="8404" y="0"/>
                </a:cubicBezTo>
                <a:lnTo>
                  <a:pt x="8500" y="0"/>
                </a:lnTo>
                <a:cubicBezTo>
                  <a:pt x="8527" y="0"/>
                  <a:pt x="8548" y="22"/>
                  <a:pt x="8548" y="48"/>
                </a:cubicBezTo>
                <a:cubicBezTo>
                  <a:pt x="8548" y="75"/>
                  <a:pt x="8527" y="96"/>
                  <a:pt x="8500" y="96"/>
                </a:cubicBezTo>
                <a:close/>
                <a:moveTo>
                  <a:pt x="8212" y="96"/>
                </a:moveTo>
                <a:lnTo>
                  <a:pt x="8116" y="96"/>
                </a:lnTo>
                <a:cubicBezTo>
                  <a:pt x="8090" y="96"/>
                  <a:pt x="8068" y="75"/>
                  <a:pt x="8068" y="48"/>
                </a:cubicBezTo>
                <a:cubicBezTo>
                  <a:pt x="8068" y="22"/>
                  <a:pt x="8090" y="0"/>
                  <a:pt x="8116" y="0"/>
                </a:cubicBezTo>
                <a:lnTo>
                  <a:pt x="8212" y="0"/>
                </a:lnTo>
                <a:cubicBezTo>
                  <a:pt x="8239" y="0"/>
                  <a:pt x="8260" y="22"/>
                  <a:pt x="8260" y="48"/>
                </a:cubicBezTo>
                <a:cubicBezTo>
                  <a:pt x="8260" y="75"/>
                  <a:pt x="8239" y="96"/>
                  <a:pt x="8212" y="96"/>
                </a:cubicBezTo>
                <a:close/>
                <a:moveTo>
                  <a:pt x="7924" y="96"/>
                </a:moveTo>
                <a:lnTo>
                  <a:pt x="7828" y="96"/>
                </a:lnTo>
                <a:cubicBezTo>
                  <a:pt x="7802" y="96"/>
                  <a:pt x="7780" y="75"/>
                  <a:pt x="7780" y="48"/>
                </a:cubicBezTo>
                <a:cubicBezTo>
                  <a:pt x="7780" y="22"/>
                  <a:pt x="7802" y="0"/>
                  <a:pt x="7828" y="0"/>
                </a:cubicBezTo>
                <a:lnTo>
                  <a:pt x="7924" y="0"/>
                </a:lnTo>
                <a:cubicBezTo>
                  <a:pt x="7951" y="0"/>
                  <a:pt x="7972" y="22"/>
                  <a:pt x="7972" y="48"/>
                </a:cubicBezTo>
                <a:cubicBezTo>
                  <a:pt x="7972" y="75"/>
                  <a:pt x="7951" y="96"/>
                  <a:pt x="7924" y="96"/>
                </a:cubicBezTo>
                <a:close/>
                <a:moveTo>
                  <a:pt x="7636" y="96"/>
                </a:moveTo>
                <a:lnTo>
                  <a:pt x="7540" y="96"/>
                </a:lnTo>
                <a:cubicBezTo>
                  <a:pt x="7514" y="96"/>
                  <a:pt x="7492" y="75"/>
                  <a:pt x="7492" y="48"/>
                </a:cubicBezTo>
                <a:cubicBezTo>
                  <a:pt x="7492" y="22"/>
                  <a:pt x="7514" y="0"/>
                  <a:pt x="7540" y="0"/>
                </a:cubicBezTo>
                <a:lnTo>
                  <a:pt x="7636" y="0"/>
                </a:lnTo>
                <a:cubicBezTo>
                  <a:pt x="7663" y="0"/>
                  <a:pt x="7684" y="22"/>
                  <a:pt x="7684" y="48"/>
                </a:cubicBezTo>
                <a:cubicBezTo>
                  <a:pt x="7684" y="75"/>
                  <a:pt x="7663" y="96"/>
                  <a:pt x="7636" y="96"/>
                </a:cubicBezTo>
                <a:close/>
                <a:moveTo>
                  <a:pt x="7348" y="96"/>
                </a:moveTo>
                <a:lnTo>
                  <a:pt x="7252" y="96"/>
                </a:lnTo>
                <a:cubicBezTo>
                  <a:pt x="7226" y="96"/>
                  <a:pt x="7204" y="75"/>
                  <a:pt x="7204" y="48"/>
                </a:cubicBezTo>
                <a:cubicBezTo>
                  <a:pt x="7204" y="22"/>
                  <a:pt x="7226" y="0"/>
                  <a:pt x="7252" y="0"/>
                </a:cubicBezTo>
                <a:lnTo>
                  <a:pt x="7348" y="0"/>
                </a:lnTo>
                <a:cubicBezTo>
                  <a:pt x="7375" y="0"/>
                  <a:pt x="7396" y="22"/>
                  <a:pt x="7396" y="48"/>
                </a:cubicBezTo>
                <a:cubicBezTo>
                  <a:pt x="7396" y="75"/>
                  <a:pt x="7375" y="96"/>
                  <a:pt x="7348" y="96"/>
                </a:cubicBezTo>
                <a:close/>
                <a:moveTo>
                  <a:pt x="7060" y="96"/>
                </a:moveTo>
                <a:lnTo>
                  <a:pt x="6964" y="96"/>
                </a:lnTo>
                <a:cubicBezTo>
                  <a:pt x="6938" y="96"/>
                  <a:pt x="6916" y="75"/>
                  <a:pt x="6916" y="48"/>
                </a:cubicBezTo>
                <a:cubicBezTo>
                  <a:pt x="6916" y="22"/>
                  <a:pt x="6938" y="0"/>
                  <a:pt x="6964" y="0"/>
                </a:cubicBezTo>
                <a:lnTo>
                  <a:pt x="7060" y="0"/>
                </a:lnTo>
                <a:cubicBezTo>
                  <a:pt x="7087" y="0"/>
                  <a:pt x="7108" y="22"/>
                  <a:pt x="7108" y="48"/>
                </a:cubicBezTo>
                <a:cubicBezTo>
                  <a:pt x="7108" y="75"/>
                  <a:pt x="7087" y="96"/>
                  <a:pt x="7060" y="96"/>
                </a:cubicBezTo>
                <a:close/>
                <a:moveTo>
                  <a:pt x="6772" y="96"/>
                </a:moveTo>
                <a:lnTo>
                  <a:pt x="6676" y="96"/>
                </a:lnTo>
                <a:cubicBezTo>
                  <a:pt x="6650" y="96"/>
                  <a:pt x="6628" y="75"/>
                  <a:pt x="6628" y="48"/>
                </a:cubicBezTo>
                <a:cubicBezTo>
                  <a:pt x="6628" y="22"/>
                  <a:pt x="6650" y="0"/>
                  <a:pt x="6676" y="0"/>
                </a:cubicBezTo>
                <a:lnTo>
                  <a:pt x="6772" y="0"/>
                </a:lnTo>
                <a:cubicBezTo>
                  <a:pt x="6799" y="0"/>
                  <a:pt x="6820" y="22"/>
                  <a:pt x="6820" y="48"/>
                </a:cubicBezTo>
                <a:cubicBezTo>
                  <a:pt x="6820" y="75"/>
                  <a:pt x="6799" y="96"/>
                  <a:pt x="6772" y="96"/>
                </a:cubicBezTo>
                <a:close/>
                <a:moveTo>
                  <a:pt x="6484" y="96"/>
                </a:moveTo>
                <a:lnTo>
                  <a:pt x="6388" y="96"/>
                </a:lnTo>
                <a:cubicBezTo>
                  <a:pt x="6362" y="96"/>
                  <a:pt x="6340" y="75"/>
                  <a:pt x="6340" y="48"/>
                </a:cubicBezTo>
                <a:cubicBezTo>
                  <a:pt x="6340" y="22"/>
                  <a:pt x="6362" y="0"/>
                  <a:pt x="6388" y="0"/>
                </a:cubicBezTo>
                <a:lnTo>
                  <a:pt x="6484" y="0"/>
                </a:lnTo>
                <a:cubicBezTo>
                  <a:pt x="6511" y="0"/>
                  <a:pt x="6532" y="22"/>
                  <a:pt x="6532" y="48"/>
                </a:cubicBezTo>
                <a:cubicBezTo>
                  <a:pt x="6532" y="75"/>
                  <a:pt x="6511" y="96"/>
                  <a:pt x="6484" y="96"/>
                </a:cubicBezTo>
                <a:close/>
                <a:moveTo>
                  <a:pt x="6196" y="96"/>
                </a:moveTo>
                <a:lnTo>
                  <a:pt x="6100" y="96"/>
                </a:lnTo>
                <a:cubicBezTo>
                  <a:pt x="6074" y="96"/>
                  <a:pt x="6052" y="75"/>
                  <a:pt x="6052" y="48"/>
                </a:cubicBezTo>
                <a:cubicBezTo>
                  <a:pt x="6052" y="22"/>
                  <a:pt x="6074" y="0"/>
                  <a:pt x="6100" y="0"/>
                </a:cubicBezTo>
                <a:lnTo>
                  <a:pt x="6196" y="0"/>
                </a:lnTo>
                <a:cubicBezTo>
                  <a:pt x="6223" y="0"/>
                  <a:pt x="6244" y="22"/>
                  <a:pt x="6244" y="48"/>
                </a:cubicBezTo>
                <a:cubicBezTo>
                  <a:pt x="6244" y="75"/>
                  <a:pt x="6223" y="96"/>
                  <a:pt x="6196" y="96"/>
                </a:cubicBezTo>
                <a:close/>
                <a:moveTo>
                  <a:pt x="5908" y="96"/>
                </a:moveTo>
                <a:lnTo>
                  <a:pt x="5812" y="96"/>
                </a:lnTo>
                <a:cubicBezTo>
                  <a:pt x="5786" y="96"/>
                  <a:pt x="5764" y="75"/>
                  <a:pt x="5764" y="48"/>
                </a:cubicBezTo>
                <a:cubicBezTo>
                  <a:pt x="5764" y="22"/>
                  <a:pt x="5786" y="0"/>
                  <a:pt x="5812" y="0"/>
                </a:cubicBezTo>
                <a:lnTo>
                  <a:pt x="5908" y="0"/>
                </a:lnTo>
                <a:cubicBezTo>
                  <a:pt x="5935" y="0"/>
                  <a:pt x="5956" y="22"/>
                  <a:pt x="5956" y="48"/>
                </a:cubicBezTo>
                <a:cubicBezTo>
                  <a:pt x="5956" y="75"/>
                  <a:pt x="5935" y="96"/>
                  <a:pt x="5908" y="96"/>
                </a:cubicBezTo>
                <a:close/>
                <a:moveTo>
                  <a:pt x="5620" y="96"/>
                </a:moveTo>
                <a:lnTo>
                  <a:pt x="5524" y="96"/>
                </a:lnTo>
                <a:cubicBezTo>
                  <a:pt x="5498" y="96"/>
                  <a:pt x="5476" y="75"/>
                  <a:pt x="5476" y="48"/>
                </a:cubicBezTo>
                <a:cubicBezTo>
                  <a:pt x="5476" y="22"/>
                  <a:pt x="5498" y="0"/>
                  <a:pt x="5524" y="0"/>
                </a:cubicBezTo>
                <a:lnTo>
                  <a:pt x="5620" y="0"/>
                </a:lnTo>
                <a:cubicBezTo>
                  <a:pt x="5647" y="0"/>
                  <a:pt x="5668" y="22"/>
                  <a:pt x="5668" y="48"/>
                </a:cubicBezTo>
                <a:cubicBezTo>
                  <a:pt x="5668" y="75"/>
                  <a:pt x="5647" y="96"/>
                  <a:pt x="5620" y="96"/>
                </a:cubicBezTo>
                <a:close/>
                <a:moveTo>
                  <a:pt x="5332" y="96"/>
                </a:moveTo>
                <a:lnTo>
                  <a:pt x="5236" y="96"/>
                </a:lnTo>
                <a:cubicBezTo>
                  <a:pt x="5210" y="96"/>
                  <a:pt x="5188" y="75"/>
                  <a:pt x="5188" y="48"/>
                </a:cubicBezTo>
                <a:cubicBezTo>
                  <a:pt x="5188" y="22"/>
                  <a:pt x="5210" y="0"/>
                  <a:pt x="5236" y="0"/>
                </a:cubicBezTo>
                <a:lnTo>
                  <a:pt x="5332" y="0"/>
                </a:lnTo>
                <a:cubicBezTo>
                  <a:pt x="5359" y="0"/>
                  <a:pt x="5380" y="22"/>
                  <a:pt x="5380" y="48"/>
                </a:cubicBezTo>
                <a:cubicBezTo>
                  <a:pt x="5380" y="75"/>
                  <a:pt x="5359" y="96"/>
                  <a:pt x="5332" y="96"/>
                </a:cubicBezTo>
                <a:close/>
                <a:moveTo>
                  <a:pt x="5044" y="96"/>
                </a:moveTo>
                <a:lnTo>
                  <a:pt x="4948" y="96"/>
                </a:lnTo>
                <a:cubicBezTo>
                  <a:pt x="4922" y="96"/>
                  <a:pt x="4900" y="75"/>
                  <a:pt x="4900" y="48"/>
                </a:cubicBezTo>
                <a:cubicBezTo>
                  <a:pt x="4900" y="22"/>
                  <a:pt x="4922" y="0"/>
                  <a:pt x="4948" y="0"/>
                </a:cubicBezTo>
                <a:lnTo>
                  <a:pt x="5044" y="0"/>
                </a:lnTo>
                <a:cubicBezTo>
                  <a:pt x="5071" y="0"/>
                  <a:pt x="5092" y="22"/>
                  <a:pt x="5092" y="48"/>
                </a:cubicBezTo>
                <a:cubicBezTo>
                  <a:pt x="5092" y="75"/>
                  <a:pt x="5071" y="96"/>
                  <a:pt x="5044" y="96"/>
                </a:cubicBezTo>
                <a:close/>
                <a:moveTo>
                  <a:pt x="4756" y="96"/>
                </a:moveTo>
                <a:lnTo>
                  <a:pt x="4660" y="96"/>
                </a:lnTo>
                <a:cubicBezTo>
                  <a:pt x="4634" y="96"/>
                  <a:pt x="4612" y="75"/>
                  <a:pt x="4612" y="48"/>
                </a:cubicBezTo>
                <a:cubicBezTo>
                  <a:pt x="4612" y="22"/>
                  <a:pt x="4634" y="0"/>
                  <a:pt x="4660" y="0"/>
                </a:cubicBezTo>
                <a:lnTo>
                  <a:pt x="4756" y="0"/>
                </a:lnTo>
                <a:cubicBezTo>
                  <a:pt x="4783" y="0"/>
                  <a:pt x="4804" y="22"/>
                  <a:pt x="4804" y="48"/>
                </a:cubicBezTo>
                <a:cubicBezTo>
                  <a:pt x="4804" y="75"/>
                  <a:pt x="4783" y="96"/>
                  <a:pt x="4756" y="96"/>
                </a:cubicBezTo>
                <a:close/>
                <a:moveTo>
                  <a:pt x="4468" y="96"/>
                </a:moveTo>
                <a:lnTo>
                  <a:pt x="4372" y="96"/>
                </a:lnTo>
                <a:cubicBezTo>
                  <a:pt x="4346" y="96"/>
                  <a:pt x="4324" y="75"/>
                  <a:pt x="4324" y="48"/>
                </a:cubicBezTo>
                <a:cubicBezTo>
                  <a:pt x="4324" y="22"/>
                  <a:pt x="4346" y="0"/>
                  <a:pt x="4372" y="0"/>
                </a:cubicBezTo>
                <a:lnTo>
                  <a:pt x="4468" y="0"/>
                </a:lnTo>
                <a:cubicBezTo>
                  <a:pt x="4495" y="0"/>
                  <a:pt x="4516" y="22"/>
                  <a:pt x="4516" y="48"/>
                </a:cubicBezTo>
                <a:cubicBezTo>
                  <a:pt x="4516" y="75"/>
                  <a:pt x="4495" y="96"/>
                  <a:pt x="4468" y="96"/>
                </a:cubicBezTo>
                <a:close/>
                <a:moveTo>
                  <a:pt x="4180" y="96"/>
                </a:moveTo>
                <a:lnTo>
                  <a:pt x="4084" y="96"/>
                </a:lnTo>
                <a:cubicBezTo>
                  <a:pt x="4058" y="96"/>
                  <a:pt x="4036" y="75"/>
                  <a:pt x="4036" y="48"/>
                </a:cubicBezTo>
                <a:cubicBezTo>
                  <a:pt x="4036" y="22"/>
                  <a:pt x="4058" y="0"/>
                  <a:pt x="4084" y="0"/>
                </a:cubicBezTo>
                <a:lnTo>
                  <a:pt x="4180" y="0"/>
                </a:lnTo>
                <a:cubicBezTo>
                  <a:pt x="4207" y="0"/>
                  <a:pt x="4228" y="22"/>
                  <a:pt x="4228" y="48"/>
                </a:cubicBezTo>
                <a:cubicBezTo>
                  <a:pt x="4228" y="75"/>
                  <a:pt x="4207" y="96"/>
                  <a:pt x="4180" y="96"/>
                </a:cubicBezTo>
                <a:close/>
                <a:moveTo>
                  <a:pt x="3892" y="96"/>
                </a:moveTo>
                <a:lnTo>
                  <a:pt x="3796" y="96"/>
                </a:lnTo>
                <a:cubicBezTo>
                  <a:pt x="3770" y="96"/>
                  <a:pt x="3748" y="75"/>
                  <a:pt x="3748" y="48"/>
                </a:cubicBezTo>
                <a:cubicBezTo>
                  <a:pt x="3748" y="22"/>
                  <a:pt x="3770" y="0"/>
                  <a:pt x="3796" y="0"/>
                </a:cubicBezTo>
                <a:lnTo>
                  <a:pt x="3892" y="0"/>
                </a:lnTo>
                <a:cubicBezTo>
                  <a:pt x="3919" y="0"/>
                  <a:pt x="3940" y="22"/>
                  <a:pt x="3940" y="48"/>
                </a:cubicBezTo>
                <a:cubicBezTo>
                  <a:pt x="3940" y="75"/>
                  <a:pt x="3919" y="96"/>
                  <a:pt x="3892" y="96"/>
                </a:cubicBezTo>
                <a:close/>
                <a:moveTo>
                  <a:pt x="3604" y="96"/>
                </a:moveTo>
                <a:lnTo>
                  <a:pt x="3508" y="96"/>
                </a:lnTo>
                <a:cubicBezTo>
                  <a:pt x="3482" y="96"/>
                  <a:pt x="3460" y="75"/>
                  <a:pt x="3460" y="48"/>
                </a:cubicBezTo>
                <a:cubicBezTo>
                  <a:pt x="3460" y="22"/>
                  <a:pt x="3482" y="0"/>
                  <a:pt x="3508" y="0"/>
                </a:cubicBezTo>
                <a:lnTo>
                  <a:pt x="3604" y="0"/>
                </a:lnTo>
                <a:cubicBezTo>
                  <a:pt x="3631" y="0"/>
                  <a:pt x="3652" y="22"/>
                  <a:pt x="3652" y="48"/>
                </a:cubicBezTo>
                <a:cubicBezTo>
                  <a:pt x="3652" y="75"/>
                  <a:pt x="3631" y="96"/>
                  <a:pt x="3604" y="96"/>
                </a:cubicBezTo>
                <a:close/>
                <a:moveTo>
                  <a:pt x="3316" y="96"/>
                </a:moveTo>
                <a:lnTo>
                  <a:pt x="3220" y="96"/>
                </a:lnTo>
                <a:cubicBezTo>
                  <a:pt x="3194" y="96"/>
                  <a:pt x="3172" y="75"/>
                  <a:pt x="3172" y="48"/>
                </a:cubicBezTo>
                <a:cubicBezTo>
                  <a:pt x="3172" y="22"/>
                  <a:pt x="3194" y="0"/>
                  <a:pt x="3220" y="0"/>
                </a:cubicBezTo>
                <a:lnTo>
                  <a:pt x="3316" y="0"/>
                </a:lnTo>
                <a:cubicBezTo>
                  <a:pt x="3343" y="0"/>
                  <a:pt x="3364" y="22"/>
                  <a:pt x="3364" y="48"/>
                </a:cubicBezTo>
                <a:cubicBezTo>
                  <a:pt x="3364" y="75"/>
                  <a:pt x="3343" y="96"/>
                  <a:pt x="3316" y="96"/>
                </a:cubicBezTo>
                <a:close/>
                <a:moveTo>
                  <a:pt x="3028" y="96"/>
                </a:moveTo>
                <a:lnTo>
                  <a:pt x="2932" y="96"/>
                </a:lnTo>
                <a:cubicBezTo>
                  <a:pt x="2906" y="96"/>
                  <a:pt x="2884" y="75"/>
                  <a:pt x="2884" y="48"/>
                </a:cubicBezTo>
                <a:cubicBezTo>
                  <a:pt x="2884" y="22"/>
                  <a:pt x="2906" y="0"/>
                  <a:pt x="2932" y="0"/>
                </a:cubicBezTo>
                <a:lnTo>
                  <a:pt x="3028" y="0"/>
                </a:lnTo>
                <a:cubicBezTo>
                  <a:pt x="3055" y="0"/>
                  <a:pt x="3076" y="22"/>
                  <a:pt x="3076" y="48"/>
                </a:cubicBezTo>
                <a:cubicBezTo>
                  <a:pt x="3076" y="75"/>
                  <a:pt x="3055" y="96"/>
                  <a:pt x="3028" y="96"/>
                </a:cubicBezTo>
                <a:close/>
                <a:moveTo>
                  <a:pt x="2740" y="96"/>
                </a:moveTo>
                <a:lnTo>
                  <a:pt x="2644" y="96"/>
                </a:lnTo>
                <a:cubicBezTo>
                  <a:pt x="2618" y="96"/>
                  <a:pt x="2596" y="75"/>
                  <a:pt x="2596" y="48"/>
                </a:cubicBezTo>
                <a:cubicBezTo>
                  <a:pt x="2596" y="22"/>
                  <a:pt x="2618" y="0"/>
                  <a:pt x="2644" y="0"/>
                </a:cubicBezTo>
                <a:lnTo>
                  <a:pt x="2740" y="0"/>
                </a:lnTo>
                <a:cubicBezTo>
                  <a:pt x="2767" y="0"/>
                  <a:pt x="2788" y="22"/>
                  <a:pt x="2788" y="48"/>
                </a:cubicBezTo>
                <a:cubicBezTo>
                  <a:pt x="2788" y="75"/>
                  <a:pt x="2767" y="96"/>
                  <a:pt x="2740" y="96"/>
                </a:cubicBezTo>
                <a:close/>
                <a:moveTo>
                  <a:pt x="2452" y="96"/>
                </a:moveTo>
                <a:lnTo>
                  <a:pt x="2356" y="96"/>
                </a:lnTo>
                <a:cubicBezTo>
                  <a:pt x="2330" y="96"/>
                  <a:pt x="2308" y="75"/>
                  <a:pt x="2308" y="48"/>
                </a:cubicBezTo>
                <a:cubicBezTo>
                  <a:pt x="2308" y="22"/>
                  <a:pt x="2330" y="0"/>
                  <a:pt x="2356" y="0"/>
                </a:cubicBezTo>
                <a:lnTo>
                  <a:pt x="2452" y="0"/>
                </a:lnTo>
                <a:cubicBezTo>
                  <a:pt x="2479" y="0"/>
                  <a:pt x="2500" y="22"/>
                  <a:pt x="2500" y="48"/>
                </a:cubicBezTo>
                <a:cubicBezTo>
                  <a:pt x="2500" y="75"/>
                  <a:pt x="2479" y="96"/>
                  <a:pt x="2452" y="96"/>
                </a:cubicBezTo>
                <a:close/>
                <a:moveTo>
                  <a:pt x="2164" y="96"/>
                </a:moveTo>
                <a:lnTo>
                  <a:pt x="2068" y="96"/>
                </a:lnTo>
                <a:cubicBezTo>
                  <a:pt x="2042" y="96"/>
                  <a:pt x="2020" y="75"/>
                  <a:pt x="2020" y="48"/>
                </a:cubicBezTo>
                <a:cubicBezTo>
                  <a:pt x="2020" y="22"/>
                  <a:pt x="2042" y="0"/>
                  <a:pt x="2068" y="0"/>
                </a:cubicBezTo>
                <a:lnTo>
                  <a:pt x="2164" y="0"/>
                </a:lnTo>
                <a:cubicBezTo>
                  <a:pt x="2191" y="0"/>
                  <a:pt x="2212" y="22"/>
                  <a:pt x="2212" y="48"/>
                </a:cubicBezTo>
                <a:cubicBezTo>
                  <a:pt x="2212" y="75"/>
                  <a:pt x="2191" y="96"/>
                  <a:pt x="2164" y="96"/>
                </a:cubicBezTo>
                <a:close/>
                <a:moveTo>
                  <a:pt x="1876" y="96"/>
                </a:moveTo>
                <a:lnTo>
                  <a:pt x="1780" y="96"/>
                </a:lnTo>
                <a:cubicBezTo>
                  <a:pt x="1754" y="96"/>
                  <a:pt x="1732" y="75"/>
                  <a:pt x="1732" y="48"/>
                </a:cubicBezTo>
                <a:cubicBezTo>
                  <a:pt x="1732" y="22"/>
                  <a:pt x="1754" y="0"/>
                  <a:pt x="1780" y="0"/>
                </a:cubicBezTo>
                <a:lnTo>
                  <a:pt x="1876" y="0"/>
                </a:lnTo>
                <a:cubicBezTo>
                  <a:pt x="1903" y="0"/>
                  <a:pt x="1924" y="22"/>
                  <a:pt x="1924" y="48"/>
                </a:cubicBezTo>
                <a:cubicBezTo>
                  <a:pt x="1924" y="75"/>
                  <a:pt x="1903" y="96"/>
                  <a:pt x="1876" y="96"/>
                </a:cubicBezTo>
                <a:close/>
                <a:moveTo>
                  <a:pt x="1588" y="96"/>
                </a:moveTo>
                <a:lnTo>
                  <a:pt x="1492" y="96"/>
                </a:lnTo>
                <a:cubicBezTo>
                  <a:pt x="1466" y="96"/>
                  <a:pt x="1444" y="75"/>
                  <a:pt x="1444" y="48"/>
                </a:cubicBezTo>
                <a:cubicBezTo>
                  <a:pt x="1444" y="22"/>
                  <a:pt x="1466" y="0"/>
                  <a:pt x="1492" y="0"/>
                </a:cubicBezTo>
                <a:lnTo>
                  <a:pt x="1588" y="0"/>
                </a:lnTo>
                <a:cubicBezTo>
                  <a:pt x="1615" y="0"/>
                  <a:pt x="1636" y="22"/>
                  <a:pt x="1636" y="48"/>
                </a:cubicBezTo>
                <a:cubicBezTo>
                  <a:pt x="1636" y="75"/>
                  <a:pt x="1615" y="96"/>
                  <a:pt x="1588" y="96"/>
                </a:cubicBezTo>
                <a:close/>
                <a:moveTo>
                  <a:pt x="1300" y="96"/>
                </a:moveTo>
                <a:lnTo>
                  <a:pt x="1204" y="96"/>
                </a:lnTo>
                <a:cubicBezTo>
                  <a:pt x="1178" y="96"/>
                  <a:pt x="1156" y="75"/>
                  <a:pt x="1156" y="48"/>
                </a:cubicBezTo>
                <a:cubicBezTo>
                  <a:pt x="1156" y="22"/>
                  <a:pt x="1178" y="0"/>
                  <a:pt x="1204" y="0"/>
                </a:cubicBezTo>
                <a:lnTo>
                  <a:pt x="1300" y="0"/>
                </a:lnTo>
                <a:cubicBezTo>
                  <a:pt x="1327" y="0"/>
                  <a:pt x="1348" y="22"/>
                  <a:pt x="1348" y="48"/>
                </a:cubicBezTo>
                <a:cubicBezTo>
                  <a:pt x="1348" y="75"/>
                  <a:pt x="1327" y="96"/>
                  <a:pt x="1300" y="96"/>
                </a:cubicBezTo>
                <a:close/>
                <a:moveTo>
                  <a:pt x="1012" y="96"/>
                </a:moveTo>
                <a:lnTo>
                  <a:pt x="916" y="96"/>
                </a:lnTo>
                <a:cubicBezTo>
                  <a:pt x="890" y="96"/>
                  <a:pt x="868" y="75"/>
                  <a:pt x="868" y="48"/>
                </a:cubicBezTo>
                <a:cubicBezTo>
                  <a:pt x="868" y="22"/>
                  <a:pt x="890" y="0"/>
                  <a:pt x="916" y="0"/>
                </a:cubicBezTo>
                <a:lnTo>
                  <a:pt x="1012" y="0"/>
                </a:lnTo>
                <a:cubicBezTo>
                  <a:pt x="1039" y="0"/>
                  <a:pt x="1060" y="22"/>
                  <a:pt x="1060" y="48"/>
                </a:cubicBezTo>
                <a:cubicBezTo>
                  <a:pt x="1060" y="75"/>
                  <a:pt x="1039" y="96"/>
                  <a:pt x="1012" y="96"/>
                </a:cubicBezTo>
                <a:close/>
                <a:moveTo>
                  <a:pt x="724" y="96"/>
                </a:moveTo>
                <a:lnTo>
                  <a:pt x="628" y="96"/>
                </a:lnTo>
                <a:cubicBezTo>
                  <a:pt x="602" y="96"/>
                  <a:pt x="580" y="75"/>
                  <a:pt x="580" y="48"/>
                </a:cubicBezTo>
                <a:cubicBezTo>
                  <a:pt x="580" y="22"/>
                  <a:pt x="602" y="0"/>
                  <a:pt x="628" y="0"/>
                </a:cubicBezTo>
                <a:lnTo>
                  <a:pt x="724" y="0"/>
                </a:lnTo>
                <a:cubicBezTo>
                  <a:pt x="751" y="0"/>
                  <a:pt x="772" y="22"/>
                  <a:pt x="772" y="48"/>
                </a:cubicBezTo>
                <a:cubicBezTo>
                  <a:pt x="772" y="75"/>
                  <a:pt x="751" y="96"/>
                  <a:pt x="724" y="96"/>
                </a:cubicBezTo>
                <a:close/>
                <a:moveTo>
                  <a:pt x="436" y="96"/>
                </a:moveTo>
                <a:lnTo>
                  <a:pt x="340" y="96"/>
                </a:lnTo>
                <a:cubicBezTo>
                  <a:pt x="314" y="96"/>
                  <a:pt x="292" y="75"/>
                  <a:pt x="292" y="48"/>
                </a:cubicBezTo>
                <a:cubicBezTo>
                  <a:pt x="292" y="22"/>
                  <a:pt x="314" y="0"/>
                  <a:pt x="340" y="0"/>
                </a:cubicBezTo>
                <a:lnTo>
                  <a:pt x="436" y="0"/>
                </a:lnTo>
                <a:cubicBezTo>
                  <a:pt x="463" y="0"/>
                  <a:pt x="484" y="22"/>
                  <a:pt x="484" y="48"/>
                </a:cubicBezTo>
                <a:cubicBezTo>
                  <a:pt x="484" y="75"/>
                  <a:pt x="463" y="96"/>
                  <a:pt x="436" y="96"/>
                </a:cubicBezTo>
                <a:close/>
                <a:moveTo>
                  <a:pt x="148" y="96"/>
                </a:moveTo>
                <a:lnTo>
                  <a:pt x="52" y="96"/>
                </a:lnTo>
                <a:cubicBezTo>
                  <a:pt x="26" y="96"/>
                  <a:pt x="4" y="75"/>
                  <a:pt x="4" y="48"/>
                </a:cubicBezTo>
                <a:cubicBezTo>
                  <a:pt x="4" y="22"/>
                  <a:pt x="26" y="0"/>
                  <a:pt x="52" y="0"/>
                </a:cubicBezTo>
                <a:lnTo>
                  <a:pt x="148" y="0"/>
                </a:lnTo>
                <a:cubicBezTo>
                  <a:pt x="175" y="0"/>
                  <a:pt x="196" y="22"/>
                  <a:pt x="196" y="48"/>
                </a:cubicBezTo>
                <a:cubicBezTo>
                  <a:pt x="196" y="75"/>
                  <a:pt x="175" y="96"/>
                  <a:pt x="148" y="96"/>
                </a:cubicBezTo>
                <a:close/>
              </a:path>
            </a:pathLst>
          </a:custGeom>
          <a:solidFill>
            <a:srgbClr val="E84A27"/>
          </a:solidFill>
          <a:ln w="0" cap="flat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151">
            <a:extLst>
              <a:ext uri="{FF2B5EF4-FFF2-40B4-BE49-F238E27FC236}">
                <a16:creationId xmlns:a16="http://schemas.microsoft.com/office/drawing/2014/main" id="{29722C16-A038-4990-87AD-9703D34BD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1305562"/>
            <a:ext cx="4365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4A27"/>
                </a:solidFill>
                <a:effectLst/>
                <a:latin typeface="Wingdings 2" panose="05020102010507070707" pitchFamily="18" charset="2"/>
              </a:rPr>
              <a:t>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52">
            <a:extLst>
              <a:ext uri="{FF2B5EF4-FFF2-40B4-BE49-F238E27FC236}">
                <a16:creationId xmlns:a16="http://schemas.microsoft.com/office/drawing/2014/main" id="{CD18BAB8-BA9B-4F6B-A67D-D3512E73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5" y="1368427"/>
            <a:ext cx="1603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53">
            <a:extLst>
              <a:ext uri="{FF2B5EF4-FFF2-40B4-BE49-F238E27FC236}">
                <a16:creationId xmlns:a16="http://schemas.microsoft.com/office/drawing/2014/main" id="{5E7D2FA9-E4F9-451D-BB68-1BA93BE25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1302387"/>
            <a:ext cx="1724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Modified CL List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C0DEE3-D29F-4B32-82EA-A256831B6FD4}"/>
              </a:ext>
            </a:extLst>
          </p:cNvPr>
          <p:cNvGrpSpPr/>
          <p:nvPr/>
        </p:nvGrpSpPr>
        <p:grpSpPr>
          <a:xfrm rot="20729186" flipV="1">
            <a:off x="4204872" y="2365945"/>
            <a:ext cx="1089551" cy="660849"/>
            <a:chOff x="6691312" y="1703388"/>
            <a:chExt cx="1366837" cy="935038"/>
          </a:xfrm>
        </p:grpSpPr>
        <p:sp>
          <p:nvSpPr>
            <p:cNvPr id="140" name="Freeform 76">
              <a:extLst>
                <a:ext uri="{FF2B5EF4-FFF2-40B4-BE49-F238E27FC236}">
                  <a16:creationId xmlns:a16="http://schemas.microsoft.com/office/drawing/2014/main" id="{59DBD636-EBD8-42D9-9777-CBA06BBDB2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3387" y="1728788"/>
              <a:ext cx="1274762" cy="909638"/>
            </a:xfrm>
            <a:custGeom>
              <a:avLst/>
              <a:gdLst>
                <a:gd name="T0" fmla="*/ 135 w 5871"/>
                <a:gd name="T1" fmla="*/ 121 h 4193"/>
                <a:gd name="T2" fmla="*/ 63 w 5871"/>
                <a:gd name="T3" fmla="*/ 6 h 4193"/>
                <a:gd name="T4" fmla="*/ 414 w 5871"/>
                <a:gd name="T5" fmla="*/ 189 h 4193"/>
                <a:gd name="T6" fmla="*/ 624 w 5871"/>
                <a:gd name="T7" fmla="*/ 147 h 4193"/>
                <a:gd name="T8" fmla="*/ 597 w 5871"/>
                <a:gd name="T9" fmla="*/ 239 h 4193"/>
                <a:gd name="T10" fmla="*/ 992 w 5871"/>
                <a:gd name="T11" fmla="*/ 261 h 4193"/>
                <a:gd name="T12" fmla="*/ 872 w 5871"/>
                <a:gd name="T13" fmla="*/ 323 h 4193"/>
                <a:gd name="T14" fmla="*/ 1266 w 5871"/>
                <a:gd name="T15" fmla="*/ 355 h 4193"/>
                <a:gd name="T16" fmla="*/ 1114 w 5871"/>
                <a:gd name="T17" fmla="*/ 353 h 4193"/>
                <a:gd name="T18" fmla="*/ 1538 w 5871"/>
                <a:gd name="T19" fmla="*/ 460 h 4193"/>
                <a:gd name="T20" fmla="*/ 1412 w 5871"/>
                <a:gd name="T21" fmla="*/ 514 h 4193"/>
                <a:gd name="T22" fmla="*/ 1803 w 5871"/>
                <a:gd name="T23" fmla="*/ 572 h 4193"/>
                <a:gd name="T24" fmla="*/ 1651 w 5871"/>
                <a:gd name="T25" fmla="*/ 560 h 4193"/>
                <a:gd name="T26" fmla="*/ 2068 w 5871"/>
                <a:gd name="T27" fmla="*/ 690 h 4193"/>
                <a:gd name="T28" fmla="*/ 1942 w 5871"/>
                <a:gd name="T29" fmla="*/ 736 h 4193"/>
                <a:gd name="T30" fmla="*/ 2327 w 5871"/>
                <a:gd name="T31" fmla="*/ 816 h 4193"/>
                <a:gd name="T32" fmla="*/ 2176 w 5871"/>
                <a:gd name="T33" fmla="*/ 796 h 4193"/>
                <a:gd name="T34" fmla="*/ 2604 w 5871"/>
                <a:gd name="T35" fmla="*/ 1015 h 4193"/>
                <a:gd name="T36" fmla="*/ 2500 w 5871"/>
                <a:gd name="T37" fmla="*/ 904 h 4193"/>
                <a:gd name="T38" fmla="*/ 2791 w 5871"/>
                <a:gd name="T39" fmla="*/ 1173 h 4193"/>
                <a:gd name="T40" fmla="*/ 3004 w 5871"/>
                <a:gd name="T41" fmla="*/ 1188 h 4193"/>
                <a:gd name="T42" fmla="*/ 2954 w 5871"/>
                <a:gd name="T43" fmla="*/ 1270 h 4193"/>
                <a:gd name="T44" fmla="*/ 3301 w 5871"/>
                <a:gd name="T45" fmla="*/ 1370 h 4193"/>
                <a:gd name="T46" fmla="*/ 3250 w 5871"/>
                <a:gd name="T47" fmla="*/ 1451 h 4193"/>
                <a:gd name="T48" fmla="*/ 3491 w 5871"/>
                <a:gd name="T49" fmla="*/ 1500 h 4193"/>
                <a:gd name="T50" fmla="*/ 3437 w 5871"/>
                <a:gd name="T51" fmla="*/ 1579 h 4193"/>
                <a:gd name="T52" fmla="*/ 3806 w 5871"/>
                <a:gd name="T53" fmla="*/ 1722 h 4193"/>
                <a:gd name="T54" fmla="*/ 3672 w 5871"/>
                <a:gd name="T55" fmla="*/ 1742 h 4193"/>
                <a:gd name="T56" fmla="*/ 4036 w 5871"/>
                <a:gd name="T57" fmla="*/ 1899 h 4193"/>
                <a:gd name="T58" fmla="*/ 3893 w 5871"/>
                <a:gd name="T59" fmla="*/ 1847 h 4193"/>
                <a:gd name="T60" fmla="*/ 4265 w 5871"/>
                <a:gd name="T61" fmla="*/ 2150 h 4193"/>
                <a:gd name="T62" fmla="*/ 4185 w 5871"/>
                <a:gd name="T63" fmla="*/ 2021 h 4193"/>
                <a:gd name="T64" fmla="*/ 4479 w 5871"/>
                <a:gd name="T65" fmla="*/ 2343 h 4193"/>
                <a:gd name="T66" fmla="*/ 4337 w 5871"/>
                <a:gd name="T67" fmla="*/ 2214 h 4193"/>
                <a:gd name="T68" fmla="*/ 4687 w 5871"/>
                <a:gd name="T69" fmla="*/ 2542 h 4193"/>
                <a:gd name="T70" fmla="*/ 4618 w 5871"/>
                <a:gd name="T71" fmla="*/ 2407 h 4193"/>
                <a:gd name="T72" fmla="*/ 4818 w 5871"/>
                <a:gd name="T73" fmla="*/ 2748 h 4193"/>
                <a:gd name="T74" fmla="*/ 5018 w 5871"/>
                <a:gd name="T75" fmla="*/ 2826 h 4193"/>
                <a:gd name="T76" fmla="*/ 5008 w 5871"/>
                <a:gd name="T77" fmla="*/ 2960 h 4193"/>
                <a:gd name="T78" fmla="*/ 5018 w 5871"/>
                <a:gd name="T79" fmla="*/ 2826 h 4193"/>
                <a:gd name="T80" fmla="*/ 5256 w 5871"/>
                <a:gd name="T81" fmla="*/ 3192 h 4193"/>
                <a:gd name="T82" fmla="*/ 5137 w 5871"/>
                <a:gd name="T83" fmla="*/ 3041 h 4193"/>
                <a:gd name="T84" fmla="*/ 5424 w 5871"/>
                <a:gd name="T85" fmla="*/ 3425 h 4193"/>
                <a:gd name="T86" fmla="*/ 5380 w 5871"/>
                <a:gd name="T87" fmla="*/ 3280 h 4193"/>
                <a:gd name="T88" fmla="*/ 5578 w 5871"/>
                <a:gd name="T89" fmla="*/ 3669 h 4193"/>
                <a:gd name="T90" fmla="*/ 5476 w 5871"/>
                <a:gd name="T91" fmla="*/ 3506 h 4193"/>
                <a:gd name="T92" fmla="*/ 5717 w 5871"/>
                <a:gd name="T93" fmla="*/ 3921 h 4193"/>
                <a:gd name="T94" fmla="*/ 5691 w 5871"/>
                <a:gd name="T95" fmla="*/ 3771 h 4193"/>
                <a:gd name="T96" fmla="*/ 5835 w 5871"/>
                <a:gd name="T97" fmla="*/ 4183 h 4193"/>
                <a:gd name="T98" fmla="*/ 5735 w 5871"/>
                <a:gd name="T99" fmla="*/ 4071 h 4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71" h="4193">
                  <a:moveTo>
                    <a:pt x="63" y="6"/>
                  </a:moveTo>
                  <a:lnTo>
                    <a:pt x="157" y="28"/>
                  </a:lnTo>
                  <a:cubicBezTo>
                    <a:pt x="183" y="34"/>
                    <a:pt x="199" y="59"/>
                    <a:pt x="193" y="85"/>
                  </a:cubicBezTo>
                  <a:cubicBezTo>
                    <a:pt x="187" y="111"/>
                    <a:pt x="161" y="127"/>
                    <a:pt x="135" y="121"/>
                  </a:cubicBezTo>
                  <a:lnTo>
                    <a:pt x="135" y="121"/>
                  </a:lnTo>
                  <a:lnTo>
                    <a:pt x="42" y="99"/>
                  </a:lnTo>
                  <a:cubicBezTo>
                    <a:pt x="16" y="93"/>
                    <a:pt x="0" y="67"/>
                    <a:pt x="6" y="42"/>
                  </a:cubicBezTo>
                  <a:cubicBezTo>
                    <a:pt x="12" y="16"/>
                    <a:pt x="38" y="0"/>
                    <a:pt x="63" y="6"/>
                  </a:cubicBezTo>
                  <a:close/>
                  <a:moveTo>
                    <a:pt x="345" y="72"/>
                  </a:moveTo>
                  <a:lnTo>
                    <a:pt x="438" y="96"/>
                  </a:lnTo>
                  <a:cubicBezTo>
                    <a:pt x="463" y="103"/>
                    <a:pt x="479" y="129"/>
                    <a:pt x="472" y="155"/>
                  </a:cubicBezTo>
                  <a:cubicBezTo>
                    <a:pt x="465" y="181"/>
                    <a:pt x="439" y="196"/>
                    <a:pt x="414" y="189"/>
                  </a:cubicBezTo>
                  <a:lnTo>
                    <a:pt x="321" y="165"/>
                  </a:lnTo>
                  <a:cubicBezTo>
                    <a:pt x="295" y="159"/>
                    <a:pt x="280" y="132"/>
                    <a:pt x="286" y="107"/>
                  </a:cubicBezTo>
                  <a:cubicBezTo>
                    <a:pt x="293" y="81"/>
                    <a:pt x="319" y="66"/>
                    <a:pt x="345" y="72"/>
                  </a:cubicBezTo>
                  <a:close/>
                  <a:moveTo>
                    <a:pt x="624" y="147"/>
                  </a:moveTo>
                  <a:lnTo>
                    <a:pt x="716" y="174"/>
                  </a:lnTo>
                  <a:cubicBezTo>
                    <a:pt x="742" y="182"/>
                    <a:pt x="756" y="209"/>
                    <a:pt x="749" y="234"/>
                  </a:cubicBezTo>
                  <a:cubicBezTo>
                    <a:pt x="742" y="259"/>
                    <a:pt x="715" y="274"/>
                    <a:pt x="689" y="266"/>
                  </a:cubicBezTo>
                  <a:lnTo>
                    <a:pt x="597" y="239"/>
                  </a:lnTo>
                  <a:cubicBezTo>
                    <a:pt x="572" y="232"/>
                    <a:pt x="557" y="205"/>
                    <a:pt x="565" y="180"/>
                  </a:cubicBezTo>
                  <a:cubicBezTo>
                    <a:pt x="572" y="154"/>
                    <a:pt x="599" y="140"/>
                    <a:pt x="624" y="147"/>
                  </a:cubicBezTo>
                  <a:close/>
                  <a:moveTo>
                    <a:pt x="901" y="231"/>
                  </a:moveTo>
                  <a:lnTo>
                    <a:pt x="992" y="261"/>
                  </a:lnTo>
                  <a:cubicBezTo>
                    <a:pt x="1018" y="269"/>
                    <a:pt x="1032" y="296"/>
                    <a:pt x="1024" y="321"/>
                  </a:cubicBezTo>
                  <a:cubicBezTo>
                    <a:pt x="1015" y="346"/>
                    <a:pt x="988" y="360"/>
                    <a:pt x="963" y="352"/>
                  </a:cubicBezTo>
                  <a:lnTo>
                    <a:pt x="963" y="352"/>
                  </a:lnTo>
                  <a:lnTo>
                    <a:pt x="872" y="323"/>
                  </a:lnTo>
                  <a:cubicBezTo>
                    <a:pt x="846" y="315"/>
                    <a:pt x="833" y="288"/>
                    <a:pt x="841" y="262"/>
                  </a:cubicBezTo>
                  <a:cubicBezTo>
                    <a:pt x="849" y="237"/>
                    <a:pt x="876" y="223"/>
                    <a:pt x="901" y="231"/>
                  </a:cubicBezTo>
                  <a:close/>
                  <a:moveTo>
                    <a:pt x="1175" y="324"/>
                  </a:moveTo>
                  <a:lnTo>
                    <a:pt x="1266" y="355"/>
                  </a:lnTo>
                  <a:cubicBezTo>
                    <a:pt x="1291" y="364"/>
                    <a:pt x="1304" y="392"/>
                    <a:pt x="1295" y="417"/>
                  </a:cubicBezTo>
                  <a:cubicBezTo>
                    <a:pt x="1286" y="442"/>
                    <a:pt x="1259" y="455"/>
                    <a:pt x="1234" y="446"/>
                  </a:cubicBezTo>
                  <a:lnTo>
                    <a:pt x="1143" y="414"/>
                  </a:lnTo>
                  <a:cubicBezTo>
                    <a:pt x="1118" y="405"/>
                    <a:pt x="1105" y="378"/>
                    <a:pt x="1114" y="353"/>
                  </a:cubicBezTo>
                  <a:cubicBezTo>
                    <a:pt x="1123" y="328"/>
                    <a:pt x="1150" y="315"/>
                    <a:pt x="1175" y="324"/>
                  </a:cubicBezTo>
                  <a:close/>
                  <a:moveTo>
                    <a:pt x="1447" y="424"/>
                  </a:moveTo>
                  <a:lnTo>
                    <a:pt x="1514" y="450"/>
                  </a:lnTo>
                  <a:lnTo>
                    <a:pt x="1538" y="460"/>
                  </a:lnTo>
                  <a:cubicBezTo>
                    <a:pt x="1562" y="470"/>
                    <a:pt x="1573" y="498"/>
                    <a:pt x="1563" y="523"/>
                  </a:cubicBezTo>
                  <a:cubicBezTo>
                    <a:pt x="1553" y="547"/>
                    <a:pt x="1524" y="558"/>
                    <a:pt x="1500" y="548"/>
                  </a:cubicBezTo>
                  <a:lnTo>
                    <a:pt x="1479" y="539"/>
                  </a:lnTo>
                  <a:lnTo>
                    <a:pt x="1412" y="514"/>
                  </a:lnTo>
                  <a:cubicBezTo>
                    <a:pt x="1388" y="504"/>
                    <a:pt x="1375" y="477"/>
                    <a:pt x="1385" y="452"/>
                  </a:cubicBezTo>
                  <a:cubicBezTo>
                    <a:pt x="1394" y="427"/>
                    <a:pt x="1422" y="415"/>
                    <a:pt x="1447" y="424"/>
                  </a:cubicBezTo>
                  <a:close/>
                  <a:moveTo>
                    <a:pt x="1714" y="535"/>
                  </a:moveTo>
                  <a:lnTo>
                    <a:pt x="1803" y="572"/>
                  </a:lnTo>
                  <a:cubicBezTo>
                    <a:pt x="1827" y="583"/>
                    <a:pt x="1838" y="611"/>
                    <a:pt x="1828" y="635"/>
                  </a:cubicBezTo>
                  <a:cubicBezTo>
                    <a:pt x="1818" y="660"/>
                    <a:pt x="1789" y="671"/>
                    <a:pt x="1765" y="661"/>
                  </a:cubicBezTo>
                  <a:lnTo>
                    <a:pt x="1677" y="623"/>
                  </a:lnTo>
                  <a:cubicBezTo>
                    <a:pt x="1652" y="613"/>
                    <a:pt x="1641" y="585"/>
                    <a:pt x="1651" y="560"/>
                  </a:cubicBezTo>
                  <a:cubicBezTo>
                    <a:pt x="1662" y="536"/>
                    <a:pt x="1690" y="524"/>
                    <a:pt x="1714" y="535"/>
                  </a:cubicBezTo>
                  <a:close/>
                  <a:moveTo>
                    <a:pt x="1979" y="647"/>
                  </a:moveTo>
                  <a:lnTo>
                    <a:pt x="1981" y="648"/>
                  </a:lnTo>
                  <a:lnTo>
                    <a:pt x="2068" y="690"/>
                  </a:lnTo>
                  <a:cubicBezTo>
                    <a:pt x="2092" y="702"/>
                    <a:pt x="2102" y="731"/>
                    <a:pt x="2090" y="754"/>
                  </a:cubicBezTo>
                  <a:cubicBezTo>
                    <a:pt x="2079" y="778"/>
                    <a:pt x="2050" y="788"/>
                    <a:pt x="2026" y="777"/>
                  </a:cubicBezTo>
                  <a:lnTo>
                    <a:pt x="1944" y="737"/>
                  </a:lnTo>
                  <a:lnTo>
                    <a:pt x="1942" y="736"/>
                  </a:lnTo>
                  <a:cubicBezTo>
                    <a:pt x="1917" y="725"/>
                    <a:pt x="1906" y="697"/>
                    <a:pt x="1916" y="673"/>
                  </a:cubicBezTo>
                  <a:cubicBezTo>
                    <a:pt x="1927" y="648"/>
                    <a:pt x="1955" y="637"/>
                    <a:pt x="1979" y="647"/>
                  </a:cubicBezTo>
                  <a:close/>
                  <a:moveTo>
                    <a:pt x="2241" y="774"/>
                  </a:moveTo>
                  <a:lnTo>
                    <a:pt x="2327" y="816"/>
                  </a:lnTo>
                  <a:cubicBezTo>
                    <a:pt x="2351" y="828"/>
                    <a:pt x="2361" y="856"/>
                    <a:pt x="2349" y="880"/>
                  </a:cubicBezTo>
                  <a:cubicBezTo>
                    <a:pt x="2338" y="904"/>
                    <a:pt x="2309" y="914"/>
                    <a:pt x="2285" y="902"/>
                  </a:cubicBezTo>
                  <a:lnTo>
                    <a:pt x="2199" y="861"/>
                  </a:lnTo>
                  <a:cubicBezTo>
                    <a:pt x="2175" y="849"/>
                    <a:pt x="2165" y="820"/>
                    <a:pt x="2176" y="796"/>
                  </a:cubicBezTo>
                  <a:cubicBezTo>
                    <a:pt x="2188" y="773"/>
                    <a:pt x="2217" y="763"/>
                    <a:pt x="2241" y="774"/>
                  </a:cubicBezTo>
                  <a:close/>
                  <a:moveTo>
                    <a:pt x="2500" y="904"/>
                  </a:moveTo>
                  <a:lnTo>
                    <a:pt x="2584" y="950"/>
                  </a:lnTo>
                  <a:cubicBezTo>
                    <a:pt x="2608" y="963"/>
                    <a:pt x="2616" y="992"/>
                    <a:pt x="2604" y="1015"/>
                  </a:cubicBezTo>
                  <a:cubicBezTo>
                    <a:pt x="2591" y="1039"/>
                    <a:pt x="2562" y="1047"/>
                    <a:pt x="2538" y="1034"/>
                  </a:cubicBezTo>
                  <a:lnTo>
                    <a:pt x="2454" y="988"/>
                  </a:lnTo>
                  <a:cubicBezTo>
                    <a:pt x="2431" y="976"/>
                    <a:pt x="2422" y="946"/>
                    <a:pt x="2435" y="923"/>
                  </a:cubicBezTo>
                  <a:cubicBezTo>
                    <a:pt x="2448" y="900"/>
                    <a:pt x="2477" y="891"/>
                    <a:pt x="2500" y="904"/>
                  </a:cubicBezTo>
                  <a:close/>
                  <a:moveTo>
                    <a:pt x="2753" y="1042"/>
                  </a:moveTo>
                  <a:lnTo>
                    <a:pt x="2837" y="1088"/>
                  </a:lnTo>
                  <a:cubicBezTo>
                    <a:pt x="2860" y="1101"/>
                    <a:pt x="2869" y="1130"/>
                    <a:pt x="2856" y="1153"/>
                  </a:cubicBezTo>
                  <a:cubicBezTo>
                    <a:pt x="2844" y="1177"/>
                    <a:pt x="2814" y="1185"/>
                    <a:pt x="2791" y="1173"/>
                  </a:cubicBezTo>
                  <a:lnTo>
                    <a:pt x="2707" y="1126"/>
                  </a:lnTo>
                  <a:cubicBezTo>
                    <a:pt x="2684" y="1114"/>
                    <a:pt x="2675" y="1085"/>
                    <a:pt x="2688" y="1061"/>
                  </a:cubicBezTo>
                  <a:cubicBezTo>
                    <a:pt x="2700" y="1038"/>
                    <a:pt x="2730" y="1030"/>
                    <a:pt x="2753" y="1042"/>
                  </a:cubicBezTo>
                  <a:close/>
                  <a:moveTo>
                    <a:pt x="3004" y="1188"/>
                  </a:moveTo>
                  <a:lnTo>
                    <a:pt x="3086" y="1238"/>
                  </a:lnTo>
                  <a:cubicBezTo>
                    <a:pt x="3108" y="1252"/>
                    <a:pt x="3116" y="1281"/>
                    <a:pt x="3102" y="1304"/>
                  </a:cubicBezTo>
                  <a:cubicBezTo>
                    <a:pt x="3088" y="1327"/>
                    <a:pt x="3058" y="1334"/>
                    <a:pt x="3036" y="1320"/>
                  </a:cubicBezTo>
                  <a:lnTo>
                    <a:pt x="2954" y="1270"/>
                  </a:lnTo>
                  <a:cubicBezTo>
                    <a:pt x="2931" y="1256"/>
                    <a:pt x="2924" y="1226"/>
                    <a:pt x="2938" y="1204"/>
                  </a:cubicBezTo>
                  <a:cubicBezTo>
                    <a:pt x="2952" y="1181"/>
                    <a:pt x="2981" y="1174"/>
                    <a:pt x="3004" y="1188"/>
                  </a:cubicBezTo>
                  <a:close/>
                  <a:moveTo>
                    <a:pt x="3250" y="1338"/>
                  </a:moveTo>
                  <a:lnTo>
                    <a:pt x="3301" y="1370"/>
                  </a:lnTo>
                  <a:lnTo>
                    <a:pt x="3332" y="1391"/>
                  </a:lnTo>
                  <a:cubicBezTo>
                    <a:pt x="3354" y="1406"/>
                    <a:pt x="3360" y="1436"/>
                    <a:pt x="3345" y="1458"/>
                  </a:cubicBezTo>
                  <a:cubicBezTo>
                    <a:pt x="3330" y="1480"/>
                    <a:pt x="3300" y="1486"/>
                    <a:pt x="3278" y="1471"/>
                  </a:cubicBezTo>
                  <a:lnTo>
                    <a:pt x="3250" y="1451"/>
                  </a:lnTo>
                  <a:lnTo>
                    <a:pt x="3199" y="1420"/>
                  </a:lnTo>
                  <a:cubicBezTo>
                    <a:pt x="3177" y="1406"/>
                    <a:pt x="3170" y="1377"/>
                    <a:pt x="3184" y="1354"/>
                  </a:cubicBezTo>
                  <a:cubicBezTo>
                    <a:pt x="3197" y="1332"/>
                    <a:pt x="3227" y="1324"/>
                    <a:pt x="3250" y="1338"/>
                  </a:cubicBezTo>
                  <a:close/>
                  <a:moveTo>
                    <a:pt x="3491" y="1500"/>
                  </a:moveTo>
                  <a:lnTo>
                    <a:pt x="3570" y="1554"/>
                  </a:lnTo>
                  <a:cubicBezTo>
                    <a:pt x="3592" y="1569"/>
                    <a:pt x="3597" y="1599"/>
                    <a:pt x="3582" y="1621"/>
                  </a:cubicBezTo>
                  <a:cubicBezTo>
                    <a:pt x="3567" y="1643"/>
                    <a:pt x="3538" y="1648"/>
                    <a:pt x="3516" y="1633"/>
                  </a:cubicBezTo>
                  <a:lnTo>
                    <a:pt x="3437" y="1579"/>
                  </a:lnTo>
                  <a:cubicBezTo>
                    <a:pt x="3415" y="1564"/>
                    <a:pt x="3409" y="1534"/>
                    <a:pt x="3424" y="1512"/>
                  </a:cubicBezTo>
                  <a:cubicBezTo>
                    <a:pt x="3439" y="1491"/>
                    <a:pt x="3469" y="1485"/>
                    <a:pt x="3491" y="1500"/>
                  </a:cubicBezTo>
                  <a:close/>
                  <a:moveTo>
                    <a:pt x="3729" y="1665"/>
                  </a:moveTo>
                  <a:lnTo>
                    <a:pt x="3806" y="1722"/>
                  </a:lnTo>
                  <a:cubicBezTo>
                    <a:pt x="3828" y="1738"/>
                    <a:pt x="3832" y="1768"/>
                    <a:pt x="3816" y="1789"/>
                  </a:cubicBezTo>
                  <a:cubicBezTo>
                    <a:pt x="3800" y="1810"/>
                    <a:pt x="3770" y="1815"/>
                    <a:pt x="3749" y="1799"/>
                  </a:cubicBezTo>
                  <a:lnTo>
                    <a:pt x="3749" y="1799"/>
                  </a:lnTo>
                  <a:lnTo>
                    <a:pt x="3672" y="1742"/>
                  </a:lnTo>
                  <a:cubicBezTo>
                    <a:pt x="3651" y="1726"/>
                    <a:pt x="3646" y="1696"/>
                    <a:pt x="3662" y="1675"/>
                  </a:cubicBezTo>
                  <a:cubicBezTo>
                    <a:pt x="3678" y="1653"/>
                    <a:pt x="3708" y="1649"/>
                    <a:pt x="3729" y="1665"/>
                  </a:cubicBezTo>
                  <a:close/>
                  <a:moveTo>
                    <a:pt x="3960" y="1839"/>
                  </a:moveTo>
                  <a:lnTo>
                    <a:pt x="4036" y="1899"/>
                  </a:lnTo>
                  <a:cubicBezTo>
                    <a:pt x="4056" y="1915"/>
                    <a:pt x="4060" y="1945"/>
                    <a:pt x="4043" y="1966"/>
                  </a:cubicBezTo>
                  <a:cubicBezTo>
                    <a:pt x="4027" y="1987"/>
                    <a:pt x="3997" y="1990"/>
                    <a:pt x="3976" y="1974"/>
                  </a:cubicBezTo>
                  <a:lnTo>
                    <a:pt x="3901" y="1914"/>
                  </a:lnTo>
                  <a:cubicBezTo>
                    <a:pt x="3880" y="1898"/>
                    <a:pt x="3876" y="1868"/>
                    <a:pt x="3893" y="1847"/>
                  </a:cubicBezTo>
                  <a:cubicBezTo>
                    <a:pt x="3909" y="1826"/>
                    <a:pt x="3939" y="1823"/>
                    <a:pt x="3960" y="1839"/>
                  </a:cubicBezTo>
                  <a:close/>
                  <a:moveTo>
                    <a:pt x="4185" y="2021"/>
                  </a:moveTo>
                  <a:lnTo>
                    <a:pt x="4259" y="2082"/>
                  </a:lnTo>
                  <a:cubicBezTo>
                    <a:pt x="4279" y="2099"/>
                    <a:pt x="4282" y="2130"/>
                    <a:pt x="4265" y="2150"/>
                  </a:cubicBezTo>
                  <a:cubicBezTo>
                    <a:pt x="4248" y="2170"/>
                    <a:pt x="4218" y="2173"/>
                    <a:pt x="4197" y="2156"/>
                  </a:cubicBezTo>
                  <a:lnTo>
                    <a:pt x="4124" y="2095"/>
                  </a:lnTo>
                  <a:cubicBezTo>
                    <a:pt x="4103" y="2078"/>
                    <a:pt x="4101" y="2048"/>
                    <a:pt x="4117" y="2027"/>
                  </a:cubicBezTo>
                  <a:cubicBezTo>
                    <a:pt x="4134" y="2007"/>
                    <a:pt x="4165" y="2004"/>
                    <a:pt x="4185" y="2021"/>
                  </a:cubicBezTo>
                  <a:close/>
                  <a:moveTo>
                    <a:pt x="4404" y="2209"/>
                  </a:moveTo>
                  <a:lnTo>
                    <a:pt x="4441" y="2241"/>
                  </a:lnTo>
                  <a:lnTo>
                    <a:pt x="4477" y="2275"/>
                  </a:lnTo>
                  <a:cubicBezTo>
                    <a:pt x="4496" y="2293"/>
                    <a:pt x="4497" y="2323"/>
                    <a:pt x="4479" y="2343"/>
                  </a:cubicBezTo>
                  <a:cubicBezTo>
                    <a:pt x="4461" y="2362"/>
                    <a:pt x="4431" y="2363"/>
                    <a:pt x="4411" y="2345"/>
                  </a:cubicBezTo>
                  <a:lnTo>
                    <a:pt x="4378" y="2314"/>
                  </a:lnTo>
                  <a:lnTo>
                    <a:pt x="4341" y="2282"/>
                  </a:lnTo>
                  <a:cubicBezTo>
                    <a:pt x="4321" y="2264"/>
                    <a:pt x="4319" y="2234"/>
                    <a:pt x="4337" y="2214"/>
                  </a:cubicBezTo>
                  <a:cubicBezTo>
                    <a:pt x="4354" y="2194"/>
                    <a:pt x="4384" y="2192"/>
                    <a:pt x="4404" y="2209"/>
                  </a:cubicBezTo>
                  <a:close/>
                  <a:moveTo>
                    <a:pt x="4618" y="2407"/>
                  </a:moveTo>
                  <a:lnTo>
                    <a:pt x="4686" y="2474"/>
                  </a:lnTo>
                  <a:cubicBezTo>
                    <a:pt x="4705" y="2493"/>
                    <a:pt x="4705" y="2523"/>
                    <a:pt x="4687" y="2542"/>
                  </a:cubicBezTo>
                  <a:cubicBezTo>
                    <a:pt x="4668" y="2561"/>
                    <a:pt x="4638" y="2561"/>
                    <a:pt x="4619" y="2543"/>
                  </a:cubicBezTo>
                  <a:lnTo>
                    <a:pt x="4550" y="2475"/>
                  </a:lnTo>
                  <a:cubicBezTo>
                    <a:pt x="4532" y="2457"/>
                    <a:pt x="4531" y="2426"/>
                    <a:pt x="4550" y="2407"/>
                  </a:cubicBezTo>
                  <a:cubicBezTo>
                    <a:pt x="4569" y="2388"/>
                    <a:pt x="4599" y="2388"/>
                    <a:pt x="4618" y="2407"/>
                  </a:cubicBezTo>
                  <a:close/>
                  <a:moveTo>
                    <a:pt x="4822" y="2612"/>
                  </a:moveTo>
                  <a:lnTo>
                    <a:pt x="4888" y="2682"/>
                  </a:lnTo>
                  <a:cubicBezTo>
                    <a:pt x="4906" y="2701"/>
                    <a:pt x="4905" y="2732"/>
                    <a:pt x="4886" y="2750"/>
                  </a:cubicBezTo>
                  <a:cubicBezTo>
                    <a:pt x="4867" y="2768"/>
                    <a:pt x="4836" y="2767"/>
                    <a:pt x="4818" y="2748"/>
                  </a:cubicBezTo>
                  <a:lnTo>
                    <a:pt x="4752" y="2678"/>
                  </a:lnTo>
                  <a:cubicBezTo>
                    <a:pt x="4734" y="2659"/>
                    <a:pt x="4735" y="2629"/>
                    <a:pt x="4754" y="2610"/>
                  </a:cubicBezTo>
                  <a:cubicBezTo>
                    <a:pt x="4774" y="2592"/>
                    <a:pt x="4804" y="2593"/>
                    <a:pt x="4822" y="2612"/>
                  </a:cubicBezTo>
                  <a:close/>
                  <a:moveTo>
                    <a:pt x="5018" y="2826"/>
                  </a:moveTo>
                  <a:lnTo>
                    <a:pt x="5068" y="2883"/>
                  </a:lnTo>
                  <a:lnTo>
                    <a:pt x="5082" y="2899"/>
                  </a:lnTo>
                  <a:cubicBezTo>
                    <a:pt x="5099" y="2919"/>
                    <a:pt x="5096" y="2950"/>
                    <a:pt x="5076" y="2967"/>
                  </a:cubicBezTo>
                  <a:cubicBezTo>
                    <a:pt x="5055" y="2984"/>
                    <a:pt x="5025" y="2981"/>
                    <a:pt x="5008" y="2960"/>
                  </a:cubicBezTo>
                  <a:lnTo>
                    <a:pt x="4997" y="2946"/>
                  </a:lnTo>
                  <a:lnTo>
                    <a:pt x="4946" y="2889"/>
                  </a:lnTo>
                  <a:cubicBezTo>
                    <a:pt x="4928" y="2870"/>
                    <a:pt x="4930" y="2839"/>
                    <a:pt x="4950" y="2822"/>
                  </a:cubicBezTo>
                  <a:cubicBezTo>
                    <a:pt x="4970" y="2804"/>
                    <a:pt x="5000" y="2806"/>
                    <a:pt x="5018" y="2826"/>
                  </a:cubicBezTo>
                  <a:close/>
                  <a:moveTo>
                    <a:pt x="5205" y="3047"/>
                  </a:moveTo>
                  <a:lnTo>
                    <a:pt x="5205" y="3048"/>
                  </a:lnTo>
                  <a:lnTo>
                    <a:pt x="5264" y="3124"/>
                  </a:lnTo>
                  <a:cubicBezTo>
                    <a:pt x="5281" y="3145"/>
                    <a:pt x="5277" y="3175"/>
                    <a:pt x="5256" y="3192"/>
                  </a:cubicBezTo>
                  <a:cubicBezTo>
                    <a:pt x="5235" y="3208"/>
                    <a:pt x="5205" y="3204"/>
                    <a:pt x="5188" y="3183"/>
                  </a:cubicBezTo>
                  <a:lnTo>
                    <a:pt x="5132" y="3109"/>
                  </a:lnTo>
                  <a:lnTo>
                    <a:pt x="5131" y="3108"/>
                  </a:lnTo>
                  <a:cubicBezTo>
                    <a:pt x="5114" y="3088"/>
                    <a:pt x="5117" y="3057"/>
                    <a:pt x="5137" y="3041"/>
                  </a:cubicBezTo>
                  <a:cubicBezTo>
                    <a:pt x="5157" y="3024"/>
                    <a:pt x="5188" y="3026"/>
                    <a:pt x="5205" y="3047"/>
                  </a:cubicBezTo>
                  <a:close/>
                  <a:moveTo>
                    <a:pt x="5380" y="3280"/>
                  </a:moveTo>
                  <a:lnTo>
                    <a:pt x="5436" y="3358"/>
                  </a:lnTo>
                  <a:cubicBezTo>
                    <a:pt x="5451" y="3380"/>
                    <a:pt x="5446" y="3410"/>
                    <a:pt x="5424" y="3425"/>
                  </a:cubicBezTo>
                  <a:cubicBezTo>
                    <a:pt x="5403" y="3440"/>
                    <a:pt x="5373" y="3435"/>
                    <a:pt x="5357" y="3413"/>
                  </a:cubicBezTo>
                  <a:lnTo>
                    <a:pt x="5302" y="3335"/>
                  </a:lnTo>
                  <a:cubicBezTo>
                    <a:pt x="5287" y="3314"/>
                    <a:pt x="5292" y="3284"/>
                    <a:pt x="5313" y="3268"/>
                  </a:cubicBezTo>
                  <a:cubicBezTo>
                    <a:pt x="5335" y="3253"/>
                    <a:pt x="5365" y="3258"/>
                    <a:pt x="5380" y="3280"/>
                  </a:cubicBezTo>
                  <a:close/>
                  <a:moveTo>
                    <a:pt x="5543" y="3519"/>
                  </a:moveTo>
                  <a:lnTo>
                    <a:pt x="5566" y="3554"/>
                  </a:lnTo>
                  <a:lnTo>
                    <a:pt x="5595" y="3603"/>
                  </a:lnTo>
                  <a:cubicBezTo>
                    <a:pt x="5608" y="3626"/>
                    <a:pt x="5600" y="3655"/>
                    <a:pt x="5578" y="3669"/>
                  </a:cubicBezTo>
                  <a:cubicBezTo>
                    <a:pt x="5555" y="3682"/>
                    <a:pt x="5525" y="3675"/>
                    <a:pt x="5512" y="3652"/>
                  </a:cubicBezTo>
                  <a:lnTo>
                    <a:pt x="5485" y="3607"/>
                  </a:lnTo>
                  <a:lnTo>
                    <a:pt x="5463" y="3572"/>
                  </a:lnTo>
                  <a:cubicBezTo>
                    <a:pt x="5448" y="3550"/>
                    <a:pt x="5454" y="3520"/>
                    <a:pt x="5476" y="3506"/>
                  </a:cubicBezTo>
                  <a:cubicBezTo>
                    <a:pt x="5499" y="3491"/>
                    <a:pt x="5528" y="3497"/>
                    <a:pt x="5543" y="3519"/>
                  </a:cubicBezTo>
                  <a:close/>
                  <a:moveTo>
                    <a:pt x="5691" y="3771"/>
                  </a:moveTo>
                  <a:lnTo>
                    <a:pt x="5737" y="3856"/>
                  </a:lnTo>
                  <a:cubicBezTo>
                    <a:pt x="5749" y="3879"/>
                    <a:pt x="5740" y="3908"/>
                    <a:pt x="5717" y="3921"/>
                  </a:cubicBezTo>
                  <a:cubicBezTo>
                    <a:pt x="5694" y="3933"/>
                    <a:pt x="5665" y="3924"/>
                    <a:pt x="5652" y="3901"/>
                  </a:cubicBezTo>
                  <a:lnTo>
                    <a:pt x="5607" y="3816"/>
                  </a:lnTo>
                  <a:cubicBezTo>
                    <a:pt x="5594" y="3793"/>
                    <a:pt x="5603" y="3764"/>
                    <a:pt x="5626" y="3751"/>
                  </a:cubicBezTo>
                  <a:cubicBezTo>
                    <a:pt x="5650" y="3739"/>
                    <a:pt x="5679" y="3748"/>
                    <a:pt x="5691" y="3771"/>
                  </a:cubicBezTo>
                  <a:close/>
                  <a:moveTo>
                    <a:pt x="5821" y="4031"/>
                  </a:moveTo>
                  <a:lnTo>
                    <a:pt x="5840" y="4070"/>
                  </a:lnTo>
                  <a:lnTo>
                    <a:pt x="5861" y="4121"/>
                  </a:lnTo>
                  <a:cubicBezTo>
                    <a:pt x="5871" y="4145"/>
                    <a:pt x="5859" y="4173"/>
                    <a:pt x="5835" y="4183"/>
                  </a:cubicBezTo>
                  <a:cubicBezTo>
                    <a:pt x="5811" y="4193"/>
                    <a:pt x="5782" y="4182"/>
                    <a:pt x="5772" y="4157"/>
                  </a:cubicBezTo>
                  <a:lnTo>
                    <a:pt x="5772" y="4157"/>
                  </a:lnTo>
                  <a:lnTo>
                    <a:pt x="5753" y="4111"/>
                  </a:lnTo>
                  <a:lnTo>
                    <a:pt x="5735" y="4071"/>
                  </a:lnTo>
                  <a:cubicBezTo>
                    <a:pt x="5723" y="4047"/>
                    <a:pt x="5734" y="4019"/>
                    <a:pt x="5758" y="4008"/>
                  </a:cubicBezTo>
                  <a:cubicBezTo>
                    <a:pt x="5782" y="3996"/>
                    <a:pt x="5810" y="4007"/>
                    <a:pt x="5821" y="4031"/>
                  </a:cubicBezTo>
                  <a:close/>
                </a:path>
              </a:pathLst>
            </a:custGeom>
            <a:solidFill>
              <a:srgbClr val="E84A27"/>
            </a:solidFill>
            <a:ln w="0" cap="flat">
              <a:solidFill>
                <a:srgbClr val="E84A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7">
              <a:extLst>
                <a:ext uri="{FF2B5EF4-FFF2-40B4-BE49-F238E27FC236}">
                  <a16:creationId xmlns:a16="http://schemas.microsoft.com/office/drawing/2014/main" id="{11C77664-CA54-41AC-861F-B6066E313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312" y="1703388"/>
              <a:ext cx="120650" cy="76200"/>
            </a:xfrm>
            <a:custGeom>
              <a:avLst/>
              <a:gdLst>
                <a:gd name="T0" fmla="*/ 67 w 76"/>
                <a:gd name="T1" fmla="*/ 48 h 48"/>
                <a:gd name="T2" fmla="*/ 0 w 76"/>
                <a:gd name="T3" fmla="*/ 10 h 48"/>
                <a:gd name="T4" fmla="*/ 76 w 76"/>
                <a:gd name="T5" fmla="*/ 0 h 48"/>
                <a:gd name="T6" fmla="*/ 67 w 7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48">
                  <a:moveTo>
                    <a:pt x="67" y="48"/>
                  </a:moveTo>
                  <a:lnTo>
                    <a:pt x="0" y="10"/>
                  </a:lnTo>
                  <a:lnTo>
                    <a:pt x="76" y="0"/>
                  </a:lnTo>
                  <a:lnTo>
                    <a:pt x="67" y="48"/>
                  </a:lnTo>
                  <a:close/>
                </a:path>
              </a:pathLst>
            </a:custGeom>
            <a:solidFill>
              <a:srgbClr val="E84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94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2A17-0CA5-45A2-83A1-0B4023DA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HW Extension [Dependence List]</a:t>
            </a:r>
          </a:p>
        </p:txBody>
      </p:sp>
      <p:sp>
        <p:nvSpPr>
          <p:cNvPr id="90" name="Content Placeholder 89">
            <a:extLst>
              <a:ext uri="{FF2B5EF4-FFF2-40B4-BE49-F238E27FC236}">
                <a16:creationId xmlns:a16="http://schemas.microsoft.com/office/drawing/2014/main" id="{BCD62355-56AC-4478-8A35-58219524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777" y="3099009"/>
            <a:ext cx="6543794" cy="291416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Tracks active atomic regions and any dependence between these active regions</a:t>
            </a:r>
          </a:p>
          <a:p>
            <a:pPr algn="just"/>
            <a:r>
              <a:rPr lang="en-US" dirty="0"/>
              <a:t>Part of the persistence domain for recovery</a:t>
            </a:r>
          </a:p>
          <a:p>
            <a:pPr algn="just"/>
            <a:r>
              <a:rPr lang="en-US" dirty="0"/>
              <a:t>Together with the Modified Cache-line List comprise an atomic region’s state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6D5CC-F653-4746-B7DA-6CBFBF08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9CAF-EB2C-4CEA-ACD7-D030C661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AF7A-5551-4904-9286-9892F20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12</a:t>
            </a:fld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97D51D4-0A00-467A-8789-350EB9673DBE}"/>
              </a:ext>
            </a:extLst>
          </p:cNvPr>
          <p:cNvSpPr>
            <a:spLocks/>
          </p:cNvSpPr>
          <p:nvPr/>
        </p:nvSpPr>
        <p:spPr bwMode="auto">
          <a:xfrm>
            <a:off x="838200" y="1690688"/>
            <a:ext cx="3933825" cy="3167063"/>
          </a:xfrm>
          <a:custGeom>
            <a:avLst/>
            <a:gdLst>
              <a:gd name="T0" fmla="*/ 431 w 18132"/>
              <a:gd name="T1" fmla="*/ 14585 h 14585"/>
              <a:gd name="T2" fmla="*/ 17701 w 18132"/>
              <a:gd name="T3" fmla="*/ 14585 h 14585"/>
              <a:gd name="T4" fmla="*/ 18132 w 18132"/>
              <a:gd name="T5" fmla="*/ 14154 h 14585"/>
              <a:gd name="T6" fmla="*/ 18132 w 18132"/>
              <a:gd name="T7" fmla="*/ 431 h 14585"/>
              <a:gd name="T8" fmla="*/ 17701 w 18132"/>
              <a:gd name="T9" fmla="*/ 0 h 14585"/>
              <a:gd name="T10" fmla="*/ 431 w 18132"/>
              <a:gd name="T11" fmla="*/ 0 h 14585"/>
              <a:gd name="T12" fmla="*/ 0 w 18132"/>
              <a:gd name="T13" fmla="*/ 431 h 14585"/>
              <a:gd name="T14" fmla="*/ 0 w 18132"/>
              <a:gd name="T15" fmla="*/ 14154 h 14585"/>
              <a:gd name="T16" fmla="*/ 431 w 18132"/>
              <a:gd name="T17" fmla="*/ 14585 h 14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32" h="14585">
                <a:moveTo>
                  <a:pt x="431" y="14585"/>
                </a:moveTo>
                <a:lnTo>
                  <a:pt x="17701" y="14585"/>
                </a:lnTo>
                <a:cubicBezTo>
                  <a:pt x="17939" y="14585"/>
                  <a:pt x="18132" y="14392"/>
                  <a:pt x="18132" y="14154"/>
                </a:cubicBezTo>
                <a:lnTo>
                  <a:pt x="18132" y="431"/>
                </a:lnTo>
                <a:cubicBezTo>
                  <a:pt x="18132" y="193"/>
                  <a:pt x="17939" y="0"/>
                  <a:pt x="17701" y="0"/>
                </a:cubicBezTo>
                <a:lnTo>
                  <a:pt x="431" y="0"/>
                </a:lnTo>
                <a:cubicBezTo>
                  <a:pt x="193" y="0"/>
                  <a:pt x="0" y="193"/>
                  <a:pt x="0" y="431"/>
                </a:cubicBezTo>
                <a:lnTo>
                  <a:pt x="0" y="14154"/>
                </a:lnTo>
                <a:cubicBezTo>
                  <a:pt x="0" y="14392"/>
                  <a:pt x="193" y="14585"/>
                  <a:pt x="431" y="14585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3FFF6E5-D685-4FA0-8946-FCE3C2BE3851}"/>
              </a:ext>
            </a:extLst>
          </p:cNvPr>
          <p:cNvSpPr>
            <a:spLocks/>
          </p:cNvSpPr>
          <p:nvPr/>
        </p:nvSpPr>
        <p:spPr bwMode="auto">
          <a:xfrm>
            <a:off x="838200" y="1690688"/>
            <a:ext cx="3933825" cy="3167063"/>
          </a:xfrm>
          <a:custGeom>
            <a:avLst/>
            <a:gdLst>
              <a:gd name="T0" fmla="*/ 431 w 18132"/>
              <a:gd name="T1" fmla="*/ 14585 h 14585"/>
              <a:gd name="T2" fmla="*/ 17701 w 18132"/>
              <a:gd name="T3" fmla="*/ 14585 h 14585"/>
              <a:gd name="T4" fmla="*/ 18132 w 18132"/>
              <a:gd name="T5" fmla="*/ 14154 h 14585"/>
              <a:gd name="T6" fmla="*/ 18132 w 18132"/>
              <a:gd name="T7" fmla="*/ 431 h 14585"/>
              <a:gd name="T8" fmla="*/ 17701 w 18132"/>
              <a:gd name="T9" fmla="*/ 0 h 14585"/>
              <a:gd name="T10" fmla="*/ 431 w 18132"/>
              <a:gd name="T11" fmla="*/ 0 h 14585"/>
              <a:gd name="T12" fmla="*/ 0 w 18132"/>
              <a:gd name="T13" fmla="*/ 431 h 14585"/>
              <a:gd name="T14" fmla="*/ 0 w 18132"/>
              <a:gd name="T15" fmla="*/ 14154 h 14585"/>
              <a:gd name="T16" fmla="*/ 431 w 18132"/>
              <a:gd name="T17" fmla="*/ 14585 h 14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32" h="14585">
                <a:moveTo>
                  <a:pt x="431" y="14585"/>
                </a:moveTo>
                <a:lnTo>
                  <a:pt x="17701" y="14585"/>
                </a:lnTo>
                <a:cubicBezTo>
                  <a:pt x="17939" y="14585"/>
                  <a:pt x="18132" y="14392"/>
                  <a:pt x="18132" y="14154"/>
                </a:cubicBezTo>
                <a:lnTo>
                  <a:pt x="18132" y="431"/>
                </a:lnTo>
                <a:cubicBezTo>
                  <a:pt x="18132" y="193"/>
                  <a:pt x="17939" y="0"/>
                  <a:pt x="17701" y="0"/>
                </a:cubicBezTo>
                <a:lnTo>
                  <a:pt x="431" y="0"/>
                </a:lnTo>
                <a:cubicBezTo>
                  <a:pt x="193" y="0"/>
                  <a:pt x="0" y="193"/>
                  <a:pt x="0" y="431"/>
                </a:cubicBezTo>
                <a:lnTo>
                  <a:pt x="0" y="14154"/>
                </a:lnTo>
                <a:cubicBezTo>
                  <a:pt x="0" y="14392"/>
                  <a:pt x="193" y="14585"/>
                  <a:pt x="431" y="14585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0F2377A-0172-4311-9C90-37DAD7200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7" y="1604963"/>
            <a:ext cx="542925" cy="139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B27169A-EAA6-4B67-9AEC-5C1B6FC32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7" y="1604963"/>
            <a:ext cx="542925" cy="139700"/>
          </a:xfrm>
          <a:prstGeom prst="rect">
            <a:avLst/>
          </a:prstGeom>
          <a:noFill/>
          <a:ln w="1588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81900555-E6D8-408A-B83E-73907F4AF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535113"/>
            <a:ext cx="6286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CPU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B88DDC45-EDD2-481E-B3CC-8ACDA00B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7" y="1882776"/>
            <a:ext cx="849312" cy="8509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50AFFBE7-CBD1-4B54-9F52-EF4D15B3F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7" y="1882776"/>
            <a:ext cx="849312" cy="850900"/>
          </a:xfrm>
          <a:prstGeom prst="ellipse">
            <a:avLst/>
          </a:pr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589B30E5-CBF2-48E4-BEE1-B6BBA757D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71701"/>
            <a:ext cx="576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819FBF3-4178-4A55-AC25-14C1EC42A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2" y="2265363"/>
            <a:ext cx="141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3FD53776-0134-4F0F-B069-A4FA51C6A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2" y="1882776"/>
            <a:ext cx="849312" cy="8509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80E5BED4-FA58-43F5-A322-41C01DAE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2" y="1882776"/>
            <a:ext cx="849312" cy="850900"/>
          </a:xfrm>
          <a:prstGeom prst="ellipse">
            <a:avLst/>
          </a:pr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788D16E9-8EB2-4E6B-B498-0EEBFBC3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2" y="2171701"/>
            <a:ext cx="5746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570ED990-A7D3-439C-8498-AC404040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7" y="2265363"/>
            <a:ext cx="1428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706D8F27-9472-4E32-AAD2-44488EFE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1882776"/>
            <a:ext cx="849312" cy="8509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223D9138-5AFA-41CB-83EF-788E7F092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1882776"/>
            <a:ext cx="849312" cy="850900"/>
          </a:xfrm>
          <a:prstGeom prst="ellipse">
            <a:avLst/>
          </a:pr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B9247AD-F5B9-4A96-A442-01E1219D3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2" y="2171701"/>
            <a:ext cx="576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D8159299-E48C-4C03-92C3-B9B78E59B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7" y="2265363"/>
            <a:ext cx="2047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29383897-E620-40C9-A729-EB30F97B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2257426"/>
            <a:ext cx="101600" cy="101600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147ED41D-1E35-4DF2-86E4-F55E15B97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2257426"/>
            <a:ext cx="101600" cy="101600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17541BF0-37C0-42C2-B604-97CDCEDF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257426"/>
            <a:ext cx="101600" cy="101600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A9A06552-518C-4971-8EAB-8920A257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257426"/>
            <a:ext cx="101600" cy="101600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6">
            <a:extLst>
              <a:ext uri="{FF2B5EF4-FFF2-40B4-BE49-F238E27FC236}">
                <a16:creationId xmlns:a16="http://schemas.microsoft.com/office/drawing/2014/main" id="{870FC25F-A7E2-42A2-A3FE-5BFDE5F18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2257426"/>
            <a:ext cx="101600" cy="101600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7">
            <a:extLst>
              <a:ext uri="{FF2B5EF4-FFF2-40B4-BE49-F238E27FC236}">
                <a16:creationId xmlns:a16="http://schemas.microsoft.com/office/drawing/2014/main" id="{C62B171D-F07C-49BC-A2A3-40FD7786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2257426"/>
            <a:ext cx="101600" cy="101600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00A119D-C39E-41DA-8D0C-929BD97D4969}"/>
              </a:ext>
            </a:extLst>
          </p:cNvPr>
          <p:cNvSpPr>
            <a:spLocks/>
          </p:cNvSpPr>
          <p:nvPr/>
        </p:nvSpPr>
        <p:spPr bwMode="auto">
          <a:xfrm>
            <a:off x="1068387" y="2873376"/>
            <a:ext cx="849312" cy="350838"/>
          </a:xfrm>
          <a:custGeom>
            <a:avLst/>
            <a:gdLst>
              <a:gd name="T0" fmla="*/ 246 w 3918"/>
              <a:gd name="T1" fmla="*/ 1619 h 1619"/>
              <a:gd name="T2" fmla="*/ 3672 w 3918"/>
              <a:gd name="T3" fmla="*/ 1619 h 1619"/>
              <a:gd name="T4" fmla="*/ 3918 w 3918"/>
              <a:gd name="T5" fmla="*/ 1373 h 1619"/>
              <a:gd name="T6" fmla="*/ 3918 w 3918"/>
              <a:gd name="T7" fmla="*/ 246 h 1619"/>
              <a:gd name="T8" fmla="*/ 3672 w 3918"/>
              <a:gd name="T9" fmla="*/ 0 h 1619"/>
              <a:gd name="T10" fmla="*/ 246 w 3918"/>
              <a:gd name="T11" fmla="*/ 0 h 1619"/>
              <a:gd name="T12" fmla="*/ 0 w 3918"/>
              <a:gd name="T13" fmla="*/ 246 h 1619"/>
              <a:gd name="T14" fmla="*/ 0 w 3918"/>
              <a:gd name="T15" fmla="*/ 1373 h 1619"/>
              <a:gd name="T16" fmla="*/ 246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46" y="1619"/>
                </a:moveTo>
                <a:lnTo>
                  <a:pt x="3672" y="1619"/>
                </a:lnTo>
                <a:cubicBezTo>
                  <a:pt x="3808" y="1619"/>
                  <a:pt x="3918" y="1509"/>
                  <a:pt x="3918" y="1373"/>
                </a:cubicBezTo>
                <a:lnTo>
                  <a:pt x="3918" y="246"/>
                </a:lnTo>
                <a:cubicBezTo>
                  <a:pt x="3918" y="110"/>
                  <a:pt x="3808" y="0"/>
                  <a:pt x="3672" y="0"/>
                </a:cubicBezTo>
                <a:lnTo>
                  <a:pt x="246" y="0"/>
                </a:lnTo>
                <a:cubicBezTo>
                  <a:pt x="110" y="0"/>
                  <a:pt x="0" y="110"/>
                  <a:pt x="0" y="246"/>
                </a:cubicBezTo>
                <a:lnTo>
                  <a:pt x="0" y="1373"/>
                </a:lnTo>
                <a:cubicBezTo>
                  <a:pt x="0" y="1509"/>
                  <a:pt x="110" y="1619"/>
                  <a:pt x="246" y="1619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DB623CBD-CB8A-4001-8704-EA784701F118}"/>
              </a:ext>
            </a:extLst>
          </p:cNvPr>
          <p:cNvSpPr>
            <a:spLocks/>
          </p:cNvSpPr>
          <p:nvPr/>
        </p:nvSpPr>
        <p:spPr bwMode="auto">
          <a:xfrm>
            <a:off x="1068387" y="2873376"/>
            <a:ext cx="849312" cy="350838"/>
          </a:xfrm>
          <a:custGeom>
            <a:avLst/>
            <a:gdLst>
              <a:gd name="T0" fmla="*/ 246 w 3918"/>
              <a:gd name="T1" fmla="*/ 1619 h 1619"/>
              <a:gd name="T2" fmla="*/ 3672 w 3918"/>
              <a:gd name="T3" fmla="*/ 1619 h 1619"/>
              <a:gd name="T4" fmla="*/ 3918 w 3918"/>
              <a:gd name="T5" fmla="*/ 1373 h 1619"/>
              <a:gd name="T6" fmla="*/ 3918 w 3918"/>
              <a:gd name="T7" fmla="*/ 246 h 1619"/>
              <a:gd name="T8" fmla="*/ 3672 w 3918"/>
              <a:gd name="T9" fmla="*/ 0 h 1619"/>
              <a:gd name="T10" fmla="*/ 246 w 3918"/>
              <a:gd name="T11" fmla="*/ 0 h 1619"/>
              <a:gd name="T12" fmla="*/ 0 w 3918"/>
              <a:gd name="T13" fmla="*/ 246 h 1619"/>
              <a:gd name="T14" fmla="*/ 0 w 3918"/>
              <a:gd name="T15" fmla="*/ 1373 h 1619"/>
              <a:gd name="T16" fmla="*/ 246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46" y="1619"/>
                </a:moveTo>
                <a:lnTo>
                  <a:pt x="3672" y="1619"/>
                </a:lnTo>
                <a:cubicBezTo>
                  <a:pt x="3808" y="1619"/>
                  <a:pt x="3918" y="1509"/>
                  <a:pt x="3918" y="1373"/>
                </a:cubicBezTo>
                <a:lnTo>
                  <a:pt x="3918" y="246"/>
                </a:lnTo>
                <a:cubicBezTo>
                  <a:pt x="3918" y="110"/>
                  <a:pt x="3808" y="0"/>
                  <a:pt x="3672" y="0"/>
                </a:cubicBezTo>
                <a:lnTo>
                  <a:pt x="246" y="0"/>
                </a:lnTo>
                <a:cubicBezTo>
                  <a:pt x="110" y="0"/>
                  <a:pt x="0" y="110"/>
                  <a:pt x="0" y="246"/>
                </a:cubicBezTo>
                <a:lnTo>
                  <a:pt x="0" y="1373"/>
                </a:lnTo>
                <a:cubicBezTo>
                  <a:pt x="0" y="1509"/>
                  <a:pt x="110" y="1619"/>
                  <a:pt x="246" y="1619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675E4F95-ED37-4ADA-8224-6F248293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909888"/>
            <a:ext cx="4730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L1$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3B748DA4-099B-48AD-9A85-0C30A308E210}"/>
              </a:ext>
            </a:extLst>
          </p:cNvPr>
          <p:cNvSpPr>
            <a:spLocks/>
          </p:cNvSpPr>
          <p:nvPr/>
        </p:nvSpPr>
        <p:spPr bwMode="auto">
          <a:xfrm>
            <a:off x="2017712" y="2873376"/>
            <a:ext cx="849312" cy="350838"/>
          </a:xfrm>
          <a:custGeom>
            <a:avLst/>
            <a:gdLst>
              <a:gd name="T0" fmla="*/ 231 w 3918"/>
              <a:gd name="T1" fmla="*/ 1619 h 1619"/>
              <a:gd name="T2" fmla="*/ 3687 w 3918"/>
              <a:gd name="T3" fmla="*/ 1619 h 1619"/>
              <a:gd name="T4" fmla="*/ 3918 w 3918"/>
              <a:gd name="T5" fmla="*/ 1388 h 1619"/>
              <a:gd name="T6" fmla="*/ 3918 w 3918"/>
              <a:gd name="T7" fmla="*/ 231 h 1619"/>
              <a:gd name="T8" fmla="*/ 3687 w 3918"/>
              <a:gd name="T9" fmla="*/ 0 h 1619"/>
              <a:gd name="T10" fmla="*/ 231 w 3918"/>
              <a:gd name="T11" fmla="*/ 0 h 1619"/>
              <a:gd name="T12" fmla="*/ 0 w 3918"/>
              <a:gd name="T13" fmla="*/ 231 h 1619"/>
              <a:gd name="T14" fmla="*/ 0 w 3918"/>
              <a:gd name="T15" fmla="*/ 1388 h 1619"/>
              <a:gd name="T16" fmla="*/ 231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31" y="1619"/>
                </a:moveTo>
                <a:lnTo>
                  <a:pt x="3687" y="1619"/>
                </a:lnTo>
                <a:cubicBezTo>
                  <a:pt x="3814" y="1619"/>
                  <a:pt x="3918" y="1515"/>
                  <a:pt x="3918" y="1388"/>
                </a:cubicBezTo>
                <a:lnTo>
                  <a:pt x="3918" y="231"/>
                </a:lnTo>
                <a:cubicBezTo>
                  <a:pt x="3918" y="104"/>
                  <a:pt x="3814" y="0"/>
                  <a:pt x="3687" y="0"/>
                </a:cubicBezTo>
                <a:lnTo>
                  <a:pt x="231" y="0"/>
                </a:lnTo>
                <a:cubicBezTo>
                  <a:pt x="104" y="0"/>
                  <a:pt x="0" y="104"/>
                  <a:pt x="0" y="231"/>
                </a:cubicBezTo>
                <a:lnTo>
                  <a:pt x="0" y="1388"/>
                </a:lnTo>
                <a:cubicBezTo>
                  <a:pt x="0" y="1515"/>
                  <a:pt x="104" y="1619"/>
                  <a:pt x="231" y="1619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DE256BBF-4707-4258-ABCC-86C9A3AAC09A}"/>
              </a:ext>
            </a:extLst>
          </p:cNvPr>
          <p:cNvSpPr>
            <a:spLocks/>
          </p:cNvSpPr>
          <p:nvPr/>
        </p:nvSpPr>
        <p:spPr bwMode="auto">
          <a:xfrm>
            <a:off x="2017712" y="2873376"/>
            <a:ext cx="849312" cy="350838"/>
          </a:xfrm>
          <a:custGeom>
            <a:avLst/>
            <a:gdLst>
              <a:gd name="T0" fmla="*/ 231 w 3918"/>
              <a:gd name="T1" fmla="*/ 1619 h 1619"/>
              <a:gd name="T2" fmla="*/ 3687 w 3918"/>
              <a:gd name="T3" fmla="*/ 1619 h 1619"/>
              <a:gd name="T4" fmla="*/ 3918 w 3918"/>
              <a:gd name="T5" fmla="*/ 1388 h 1619"/>
              <a:gd name="T6" fmla="*/ 3918 w 3918"/>
              <a:gd name="T7" fmla="*/ 231 h 1619"/>
              <a:gd name="T8" fmla="*/ 3687 w 3918"/>
              <a:gd name="T9" fmla="*/ 0 h 1619"/>
              <a:gd name="T10" fmla="*/ 231 w 3918"/>
              <a:gd name="T11" fmla="*/ 0 h 1619"/>
              <a:gd name="T12" fmla="*/ 0 w 3918"/>
              <a:gd name="T13" fmla="*/ 231 h 1619"/>
              <a:gd name="T14" fmla="*/ 0 w 3918"/>
              <a:gd name="T15" fmla="*/ 1388 h 1619"/>
              <a:gd name="T16" fmla="*/ 231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31" y="1619"/>
                </a:moveTo>
                <a:lnTo>
                  <a:pt x="3687" y="1619"/>
                </a:lnTo>
                <a:cubicBezTo>
                  <a:pt x="3814" y="1619"/>
                  <a:pt x="3918" y="1515"/>
                  <a:pt x="3918" y="1388"/>
                </a:cubicBezTo>
                <a:lnTo>
                  <a:pt x="3918" y="231"/>
                </a:lnTo>
                <a:cubicBezTo>
                  <a:pt x="3918" y="104"/>
                  <a:pt x="3814" y="0"/>
                  <a:pt x="3687" y="0"/>
                </a:cubicBezTo>
                <a:lnTo>
                  <a:pt x="231" y="0"/>
                </a:lnTo>
                <a:cubicBezTo>
                  <a:pt x="104" y="0"/>
                  <a:pt x="0" y="104"/>
                  <a:pt x="0" y="231"/>
                </a:cubicBezTo>
                <a:lnTo>
                  <a:pt x="0" y="1388"/>
                </a:lnTo>
                <a:cubicBezTo>
                  <a:pt x="0" y="1515"/>
                  <a:pt x="104" y="1619"/>
                  <a:pt x="231" y="1619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E616C863-4439-414F-8A39-0841A537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2" y="2909888"/>
            <a:ext cx="471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L1$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Freeform 34">
            <a:extLst>
              <a:ext uri="{FF2B5EF4-FFF2-40B4-BE49-F238E27FC236}">
                <a16:creationId xmlns:a16="http://schemas.microsoft.com/office/drawing/2014/main" id="{0282BCC7-B13A-4CAE-9F07-5753951AA50D}"/>
              </a:ext>
            </a:extLst>
          </p:cNvPr>
          <p:cNvSpPr>
            <a:spLocks/>
          </p:cNvSpPr>
          <p:nvPr/>
        </p:nvSpPr>
        <p:spPr bwMode="auto">
          <a:xfrm>
            <a:off x="3692525" y="2873376"/>
            <a:ext cx="849312" cy="350838"/>
          </a:xfrm>
          <a:custGeom>
            <a:avLst/>
            <a:gdLst>
              <a:gd name="T0" fmla="*/ 318 w 3918"/>
              <a:gd name="T1" fmla="*/ 1619 h 1619"/>
              <a:gd name="T2" fmla="*/ 3600 w 3918"/>
              <a:gd name="T3" fmla="*/ 1619 h 1619"/>
              <a:gd name="T4" fmla="*/ 3918 w 3918"/>
              <a:gd name="T5" fmla="*/ 1301 h 1619"/>
              <a:gd name="T6" fmla="*/ 3918 w 3918"/>
              <a:gd name="T7" fmla="*/ 318 h 1619"/>
              <a:gd name="T8" fmla="*/ 3600 w 3918"/>
              <a:gd name="T9" fmla="*/ 0 h 1619"/>
              <a:gd name="T10" fmla="*/ 318 w 3918"/>
              <a:gd name="T11" fmla="*/ 0 h 1619"/>
              <a:gd name="T12" fmla="*/ 0 w 3918"/>
              <a:gd name="T13" fmla="*/ 318 h 1619"/>
              <a:gd name="T14" fmla="*/ 0 w 3918"/>
              <a:gd name="T15" fmla="*/ 1301 h 1619"/>
              <a:gd name="T16" fmla="*/ 318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318" y="1619"/>
                </a:moveTo>
                <a:lnTo>
                  <a:pt x="3600" y="1619"/>
                </a:lnTo>
                <a:cubicBezTo>
                  <a:pt x="3775" y="1619"/>
                  <a:pt x="3918" y="1477"/>
                  <a:pt x="3918" y="1301"/>
                </a:cubicBezTo>
                <a:lnTo>
                  <a:pt x="3918" y="318"/>
                </a:lnTo>
                <a:cubicBezTo>
                  <a:pt x="3918" y="142"/>
                  <a:pt x="3775" y="0"/>
                  <a:pt x="3600" y="0"/>
                </a:cubicBezTo>
                <a:lnTo>
                  <a:pt x="318" y="0"/>
                </a:lnTo>
                <a:cubicBezTo>
                  <a:pt x="142" y="0"/>
                  <a:pt x="0" y="142"/>
                  <a:pt x="0" y="318"/>
                </a:cubicBezTo>
                <a:lnTo>
                  <a:pt x="0" y="1301"/>
                </a:lnTo>
                <a:cubicBezTo>
                  <a:pt x="0" y="1477"/>
                  <a:pt x="142" y="1619"/>
                  <a:pt x="318" y="1619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>
            <a:extLst>
              <a:ext uri="{FF2B5EF4-FFF2-40B4-BE49-F238E27FC236}">
                <a16:creationId xmlns:a16="http://schemas.microsoft.com/office/drawing/2014/main" id="{B0A26704-FDD8-4094-A813-4CE993501B92}"/>
              </a:ext>
            </a:extLst>
          </p:cNvPr>
          <p:cNvSpPr>
            <a:spLocks/>
          </p:cNvSpPr>
          <p:nvPr/>
        </p:nvSpPr>
        <p:spPr bwMode="auto">
          <a:xfrm>
            <a:off x="3692525" y="2873376"/>
            <a:ext cx="849312" cy="350838"/>
          </a:xfrm>
          <a:custGeom>
            <a:avLst/>
            <a:gdLst>
              <a:gd name="T0" fmla="*/ 318 w 3918"/>
              <a:gd name="T1" fmla="*/ 1619 h 1619"/>
              <a:gd name="T2" fmla="*/ 3600 w 3918"/>
              <a:gd name="T3" fmla="*/ 1619 h 1619"/>
              <a:gd name="T4" fmla="*/ 3918 w 3918"/>
              <a:gd name="T5" fmla="*/ 1301 h 1619"/>
              <a:gd name="T6" fmla="*/ 3918 w 3918"/>
              <a:gd name="T7" fmla="*/ 318 h 1619"/>
              <a:gd name="T8" fmla="*/ 3600 w 3918"/>
              <a:gd name="T9" fmla="*/ 0 h 1619"/>
              <a:gd name="T10" fmla="*/ 318 w 3918"/>
              <a:gd name="T11" fmla="*/ 0 h 1619"/>
              <a:gd name="T12" fmla="*/ 0 w 3918"/>
              <a:gd name="T13" fmla="*/ 318 h 1619"/>
              <a:gd name="T14" fmla="*/ 0 w 3918"/>
              <a:gd name="T15" fmla="*/ 1301 h 1619"/>
              <a:gd name="T16" fmla="*/ 318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318" y="1619"/>
                </a:moveTo>
                <a:lnTo>
                  <a:pt x="3600" y="1619"/>
                </a:lnTo>
                <a:cubicBezTo>
                  <a:pt x="3775" y="1619"/>
                  <a:pt x="3918" y="1477"/>
                  <a:pt x="3918" y="1301"/>
                </a:cubicBezTo>
                <a:lnTo>
                  <a:pt x="3918" y="318"/>
                </a:lnTo>
                <a:cubicBezTo>
                  <a:pt x="3918" y="142"/>
                  <a:pt x="3775" y="0"/>
                  <a:pt x="3600" y="0"/>
                </a:cubicBezTo>
                <a:lnTo>
                  <a:pt x="318" y="0"/>
                </a:lnTo>
                <a:cubicBezTo>
                  <a:pt x="142" y="0"/>
                  <a:pt x="0" y="142"/>
                  <a:pt x="0" y="318"/>
                </a:cubicBezTo>
                <a:lnTo>
                  <a:pt x="0" y="1301"/>
                </a:lnTo>
                <a:cubicBezTo>
                  <a:pt x="0" y="1477"/>
                  <a:pt x="142" y="1619"/>
                  <a:pt x="318" y="1619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EEED80C4-CD2E-4423-A856-6B699463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7" y="2909888"/>
            <a:ext cx="4730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L1$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Oval 37">
            <a:extLst>
              <a:ext uri="{FF2B5EF4-FFF2-40B4-BE49-F238E27FC236}">
                <a16:creationId xmlns:a16="http://schemas.microsoft.com/office/drawing/2014/main" id="{7E0BE4FA-FA31-4114-9467-04525831E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3003551"/>
            <a:ext cx="101600" cy="103188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8">
            <a:extLst>
              <a:ext uri="{FF2B5EF4-FFF2-40B4-BE49-F238E27FC236}">
                <a16:creationId xmlns:a16="http://schemas.microsoft.com/office/drawing/2014/main" id="{678D9FDE-A49A-4D29-9C2B-8B023DD0C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3003551"/>
            <a:ext cx="101600" cy="103188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EA46073C-111E-4D4A-97A1-A8456A0C6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3003551"/>
            <a:ext cx="101600" cy="103188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0">
            <a:extLst>
              <a:ext uri="{FF2B5EF4-FFF2-40B4-BE49-F238E27FC236}">
                <a16:creationId xmlns:a16="http://schemas.microsoft.com/office/drawing/2014/main" id="{72FA197E-5D1C-4A2A-8190-C032CA3E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3003551"/>
            <a:ext cx="101600" cy="103188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41">
            <a:extLst>
              <a:ext uri="{FF2B5EF4-FFF2-40B4-BE49-F238E27FC236}">
                <a16:creationId xmlns:a16="http://schemas.microsoft.com/office/drawing/2014/main" id="{C50B233B-9126-4FDB-A8F4-952853258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3003551"/>
            <a:ext cx="101600" cy="103188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2">
            <a:extLst>
              <a:ext uri="{FF2B5EF4-FFF2-40B4-BE49-F238E27FC236}">
                <a16:creationId xmlns:a16="http://schemas.microsoft.com/office/drawing/2014/main" id="{87CD4965-E671-4248-B24B-4BDDCBD53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3003551"/>
            <a:ext cx="101600" cy="103188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>
            <a:extLst>
              <a:ext uri="{FF2B5EF4-FFF2-40B4-BE49-F238E27FC236}">
                <a16:creationId xmlns:a16="http://schemas.microsoft.com/office/drawing/2014/main" id="{C75D594F-0F96-497A-93B4-DD8756882415}"/>
              </a:ext>
            </a:extLst>
          </p:cNvPr>
          <p:cNvSpPr>
            <a:spLocks/>
          </p:cNvSpPr>
          <p:nvPr/>
        </p:nvSpPr>
        <p:spPr bwMode="auto">
          <a:xfrm>
            <a:off x="1068387" y="3363913"/>
            <a:ext cx="3459162" cy="350838"/>
          </a:xfrm>
          <a:custGeom>
            <a:avLst/>
            <a:gdLst>
              <a:gd name="T0" fmla="*/ 252 w 15948"/>
              <a:gd name="T1" fmla="*/ 1618 h 1618"/>
              <a:gd name="T2" fmla="*/ 15696 w 15948"/>
              <a:gd name="T3" fmla="*/ 1618 h 1618"/>
              <a:gd name="T4" fmla="*/ 15948 w 15948"/>
              <a:gd name="T5" fmla="*/ 1366 h 1618"/>
              <a:gd name="T6" fmla="*/ 15948 w 15948"/>
              <a:gd name="T7" fmla="*/ 252 h 1618"/>
              <a:gd name="T8" fmla="*/ 15696 w 15948"/>
              <a:gd name="T9" fmla="*/ 0 h 1618"/>
              <a:gd name="T10" fmla="*/ 252 w 15948"/>
              <a:gd name="T11" fmla="*/ 0 h 1618"/>
              <a:gd name="T12" fmla="*/ 0 w 15948"/>
              <a:gd name="T13" fmla="*/ 252 h 1618"/>
              <a:gd name="T14" fmla="*/ 0 w 15948"/>
              <a:gd name="T15" fmla="*/ 1366 h 1618"/>
              <a:gd name="T16" fmla="*/ 252 w 15948"/>
              <a:gd name="T17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1618">
                <a:moveTo>
                  <a:pt x="252" y="1618"/>
                </a:moveTo>
                <a:lnTo>
                  <a:pt x="15696" y="1618"/>
                </a:lnTo>
                <a:cubicBezTo>
                  <a:pt x="15835" y="1618"/>
                  <a:pt x="15948" y="1505"/>
                  <a:pt x="15948" y="136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1366"/>
                </a:lnTo>
                <a:cubicBezTo>
                  <a:pt x="0" y="1505"/>
                  <a:pt x="113" y="1618"/>
                  <a:pt x="252" y="1618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9DC0A94A-0A93-4BFE-9295-34116F4F3B04}"/>
              </a:ext>
            </a:extLst>
          </p:cNvPr>
          <p:cNvSpPr>
            <a:spLocks/>
          </p:cNvSpPr>
          <p:nvPr/>
        </p:nvSpPr>
        <p:spPr bwMode="auto">
          <a:xfrm>
            <a:off x="1068387" y="3363913"/>
            <a:ext cx="3459162" cy="350838"/>
          </a:xfrm>
          <a:custGeom>
            <a:avLst/>
            <a:gdLst>
              <a:gd name="T0" fmla="*/ 252 w 15948"/>
              <a:gd name="T1" fmla="*/ 1618 h 1618"/>
              <a:gd name="T2" fmla="*/ 15696 w 15948"/>
              <a:gd name="T3" fmla="*/ 1618 h 1618"/>
              <a:gd name="T4" fmla="*/ 15948 w 15948"/>
              <a:gd name="T5" fmla="*/ 1366 h 1618"/>
              <a:gd name="T6" fmla="*/ 15948 w 15948"/>
              <a:gd name="T7" fmla="*/ 252 h 1618"/>
              <a:gd name="T8" fmla="*/ 15696 w 15948"/>
              <a:gd name="T9" fmla="*/ 0 h 1618"/>
              <a:gd name="T10" fmla="*/ 252 w 15948"/>
              <a:gd name="T11" fmla="*/ 0 h 1618"/>
              <a:gd name="T12" fmla="*/ 0 w 15948"/>
              <a:gd name="T13" fmla="*/ 252 h 1618"/>
              <a:gd name="T14" fmla="*/ 0 w 15948"/>
              <a:gd name="T15" fmla="*/ 1366 h 1618"/>
              <a:gd name="T16" fmla="*/ 252 w 15948"/>
              <a:gd name="T17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1618">
                <a:moveTo>
                  <a:pt x="252" y="1618"/>
                </a:moveTo>
                <a:lnTo>
                  <a:pt x="15696" y="1618"/>
                </a:lnTo>
                <a:cubicBezTo>
                  <a:pt x="15835" y="1618"/>
                  <a:pt x="15948" y="1505"/>
                  <a:pt x="15948" y="136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1366"/>
                </a:lnTo>
                <a:cubicBezTo>
                  <a:pt x="0" y="1505"/>
                  <a:pt x="113" y="1618"/>
                  <a:pt x="252" y="1618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EAF5022-588E-4E2A-8D49-578D02E2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2" y="3400426"/>
            <a:ext cx="5461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LLC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Freeform 46">
            <a:extLst>
              <a:ext uri="{FF2B5EF4-FFF2-40B4-BE49-F238E27FC236}">
                <a16:creationId xmlns:a16="http://schemas.microsoft.com/office/drawing/2014/main" id="{C74BE59D-4D5F-42FA-A3C0-D73B11B818F0}"/>
              </a:ext>
            </a:extLst>
          </p:cNvPr>
          <p:cNvSpPr>
            <a:spLocks/>
          </p:cNvSpPr>
          <p:nvPr/>
        </p:nvSpPr>
        <p:spPr bwMode="auto">
          <a:xfrm>
            <a:off x="1074737" y="3932238"/>
            <a:ext cx="3460750" cy="706438"/>
          </a:xfrm>
          <a:custGeom>
            <a:avLst/>
            <a:gdLst>
              <a:gd name="T0" fmla="*/ 252 w 15948"/>
              <a:gd name="T1" fmla="*/ 3258 h 3258"/>
              <a:gd name="T2" fmla="*/ 15696 w 15948"/>
              <a:gd name="T3" fmla="*/ 3258 h 3258"/>
              <a:gd name="T4" fmla="*/ 15948 w 15948"/>
              <a:gd name="T5" fmla="*/ 3006 h 3258"/>
              <a:gd name="T6" fmla="*/ 15948 w 15948"/>
              <a:gd name="T7" fmla="*/ 252 h 3258"/>
              <a:gd name="T8" fmla="*/ 15696 w 15948"/>
              <a:gd name="T9" fmla="*/ 0 h 3258"/>
              <a:gd name="T10" fmla="*/ 252 w 15948"/>
              <a:gd name="T11" fmla="*/ 0 h 3258"/>
              <a:gd name="T12" fmla="*/ 0 w 15948"/>
              <a:gd name="T13" fmla="*/ 252 h 3258"/>
              <a:gd name="T14" fmla="*/ 0 w 15948"/>
              <a:gd name="T15" fmla="*/ 3006 h 3258"/>
              <a:gd name="T16" fmla="*/ 252 w 15948"/>
              <a:gd name="T17" fmla="*/ 3258 h 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3258">
                <a:moveTo>
                  <a:pt x="252" y="3258"/>
                </a:moveTo>
                <a:lnTo>
                  <a:pt x="15696" y="3258"/>
                </a:lnTo>
                <a:cubicBezTo>
                  <a:pt x="15835" y="3258"/>
                  <a:pt x="15948" y="3145"/>
                  <a:pt x="15948" y="300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3006"/>
                </a:lnTo>
                <a:cubicBezTo>
                  <a:pt x="0" y="3145"/>
                  <a:pt x="113" y="3258"/>
                  <a:pt x="252" y="3258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>
            <a:extLst>
              <a:ext uri="{FF2B5EF4-FFF2-40B4-BE49-F238E27FC236}">
                <a16:creationId xmlns:a16="http://schemas.microsoft.com/office/drawing/2014/main" id="{57051561-E017-4E21-93A5-276FDC3F4417}"/>
              </a:ext>
            </a:extLst>
          </p:cNvPr>
          <p:cNvSpPr>
            <a:spLocks/>
          </p:cNvSpPr>
          <p:nvPr/>
        </p:nvSpPr>
        <p:spPr bwMode="auto">
          <a:xfrm>
            <a:off x="1074737" y="3932238"/>
            <a:ext cx="3460750" cy="706438"/>
          </a:xfrm>
          <a:custGeom>
            <a:avLst/>
            <a:gdLst>
              <a:gd name="T0" fmla="*/ 252 w 15948"/>
              <a:gd name="T1" fmla="*/ 3258 h 3258"/>
              <a:gd name="T2" fmla="*/ 15696 w 15948"/>
              <a:gd name="T3" fmla="*/ 3258 h 3258"/>
              <a:gd name="T4" fmla="*/ 15948 w 15948"/>
              <a:gd name="T5" fmla="*/ 3006 h 3258"/>
              <a:gd name="T6" fmla="*/ 15948 w 15948"/>
              <a:gd name="T7" fmla="*/ 252 h 3258"/>
              <a:gd name="T8" fmla="*/ 15696 w 15948"/>
              <a:gd name="T9" fmla="*/ 0 h 3258"/>
              <a:gd name="T10" fmla="*/ 252 w 15948"/>
              <a:gd name="T11" fmla="*/ 0 h 3258"/>
              <a:gd name="T12" fmla="*/ 0 w 15948"/>
              <a:gd name="T13" fmla="*/ 252 h 3258"/>
              <a:gd name="T14" fmla="*/ 0 w 15948"/>
              <a:gd name="T15" fmla="*/ 3006 h 3258"/>
              <a:gd name="T16" fmla="*/ 252 w 15948"/>
              <a:gd name="T17" fmla="*/ 3258 h 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3258">
                <a:moveTo>
                  <a:pt x="252" y="3258"/>
                </a:moveTo>
                <a:lnTo>
                  <a:pt x="15696" y="3258"/>
                </a:lnTo>
                <a:cubicBezTo>
                  <a:pt x="15835" y="3258"/>
                  <a:pt x="15948" y="3145"/>
                  <a:pt x="15948" y="300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3006"/>
                </a:lnTo>
                <a:cubicBezTo>
                  <a:pt x="0" y="3145"/>
                  <a:pt x="113" y="3258"/>
                  <a:pt x="252" y="3258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312D9E86-A8B2-4979-AE88-748537F26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146551"/>
            <a:ext cx="2254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8228375D-6E0D-4EC1-9770-F58EC6B45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2" y="4146551"/>
            <a:ext cx="19986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Memory Controller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Freeform 50">
            <a:extLst>
              <a:ext uri="{FF2B5EF4-FFF2-40B4-BE49-F238E27FC236}">
                <a16:creationId xmlns:a16="http://schemas.microsoft.com/office/drawing/2014/main" id="{68F8A1C8-2C8E-4203-B8E4-51720CC598E0}"/>
              </a:ext>
            </a:extLst>
          </p:cNvPr>
          <p:cNvSpPr>
            <a:spLocks/>
          </p:cNvSpPr>
          <p:nvPr/>
        </p:nvSpPr>
        <p:spPr bwMode="auto">
          <a:xfrm>
            <a:off x="3575050" y="4062413"/>
            <a:ext cx="849312" cy="446088"/>
          </a:xfrm>
          <a:custGeom>
            <a:avLst/>
            <a:gdLst>
              <a:gd name="T0" fmla="*/ 317 w 3917"/>
              <a:gd name="T1" fmla="*/ 2060 h 2060"/>
              <a:gd name="T2" fmla="*/ 3600 w 3917"/>
              <a:gd name="T3" fmla="*/ 2060 h 2060"/>
              <a:gd name="T4" fmla="*/ 3917 w 3917"/>
              <a:gd name="T5" fmla="*/ 1743 h 2060"/>
              <a:gd name="T6" fmla="*/ 3917 w 3917"/>
              <a:gd name="T7" fmla="*/ 317 h 2060"/>
              <a:gd name="T8" fmla="*/ 3600 w 3917"/>
              <a:gd name="T9" fmla="*/ 0 h 2060"/>
              <a:gd name="T10" fmla="*/ 317 w 3917"/>
              <a:gd name="T11" fmla="*/ 0 h 2060"/>
              <a:gd name="T12" fmla="*/ 0 w 3917"/>
              <a:gd name="T13" fmla="*/ 317 h 2060"/>
              <a:gd name="T14" fmla="*/ 0 w 3917"/>
              <a:gd name="T15" fmla="*/ 1743 h 2060"/>
              <a:gd name="T16" fmla="*/ 317 w 3917"/>
              <a:gd name="T17" fmla="*/ 2060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2060">
                <a:moveTo>
                  <a:pt x="317" y="2060"/>
                </a:moveTo>
                <a:lnTo>
                  <a:pt x="3600" y="2060"/>
                </a:lnTo>
                <a:cubicBezTo>
                  <a:pt x="3775" y="2060"/>
                  <a:pt x="3917" y="1918"/>
                  <a:pt x="3917" y="1743"/>
                </a:cubicBezTo>
                <a:lnTo>
                  <a:pt x="3917" y="317"/>
                </a:lnTo>
                <a:cubicBezTo>
                  <a:pt x="3917" y="142"/>
                  <a:pt x="3775" y="0"/>
                  <a:pt x="3600" y="0"/>
                </a:cubicBezTo>
                <a:lnTo>
                  <a:pt x="317" y="0"/>
                </a:lnTo>
                <a:cubicBezTo>
                  <a:pt x="142" y="0"/>
                  <a:pt x="0" y="142"/>
                  <a:pt x="0" y="317"/>
                </a:cubicBezTo>
                <a:lnTo>
                  <a:pt x="0" y="1743"/>
                </a:lnTo>
                <a:cubicBezTo>
                  <a:pt x="0" y="1918"/>
                  <a:pt x="142" y="2060"/>
                  <a:pt x="317" y="2060"/>
                </a:cubicBezTo>
                <a:close/>
              </a:path>
            </a:pathLst>
          </a:custGeom>
          <a:solidFill>
            <a:srgbClr val="D8D8D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>
            <a:extLst>
              <a:ext uri="{FF2B5EF4-FFF2-40B4-BE49-F238E27FC236}">
                <a16:creationId xmlns:a16="http://schemas.microsoft.com/office/drawing/2014/main" id="{3C7954D3-8B32-4526-89E3-9998C02B3884}"/>
              </a:ext>
            </a:extLst>
          </p:cNvPr>
          <p:cNvSpPr>
            <a:spLocks/>
          </p:cNvSpPr>
          <p:nvPr/>
        </p:nvSpPr>
        <p:spPr bwMode="auto">
          <a:xfrm>
            <a:off x="3575050" y="4062413"/>
            <a:ext cx="849312" cy="446088"/>
          </a:xfrm>
          <a:custGeom>
            <a:avLst/>
            <a:gdLst>
              <a:gd name="T0" fmla="*/ 317 w 3917"/>
              <a:gd name="T1" fmla="*/ 2060 h 2060"/>
              <a:gd name="T2" fmla="*/ 3600 w 3917"/>
              <a:gd name="T3" fmla="*/ 2060 h 2060"/>
              <a:gd name="T4" fmla="*/ 3917 w 3917"/>
              <a:gd name="T5" fmla="*/ 1743 h 2060"/>
              <a:gd name="T6" fmla="*/ 3917 w 3917"/>
              <a:gd name="T7" fmla="*/ 317 h 2060"/>
              <a:gd name="T8" fmla="*/ 3600 w 3917"/>
              <a:gd name="T9" fmla="*/ 0 h 2060"/>
              <a:gd name="T10" fmla="*/ 317 w 3917"/>
              <a:gd name="T11" fmla="*/ 0 h 2060"/>
              <a:gd name="T12" fmla="*/ 0 w 3917"/>
              <a:gd name="T13" fmla="*/ 317 h 2060"/>
              <a:gd name="T14" fmla="*/ 0 w 3917"/>
              <a:gd name="T15" fmla="*/ 1743 h 2060"/>
              <a:gd name="T16" fmla="*/ 317 w 3917"/>
              <a:gd name="T17" fmla="*/ 2060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2060">
                <a:moveTo>
                  <a:pt x="317" y="2060"/>
                </a:moveTo>
                <a:lnTo>
                  <a:pt x="3600" y="2060"/>
                </a:lnTo>
                <a:cubicBezTo>
                  <a:pt x="3775" y="2060"/>
                  <a:pt x="3917" y="1918"/>
                  <a:pt x="3917" y="1743"/>
                </a:cubicBezTo>
                <a:lnTo>
                  <a:pt x="3917" y="317"/>
                </a:lnTo>
                <a:cubicBezTo>
                  <a:pt x="3917" y="142"/>
                  <a:pt x="3775" y="0"/>
                  <a:pt x="3600" y="0"/>
                </a:cubicBezTo>
                <a:lnTo>
                  <a:pt x="317" y="0"/>
                </a:lnTo>
                <a:cubicBezTo>
                  <a:pt x="142" y="0"/>
                  <a:pt x="0" y="142"/>
                  <a:pt x="0" y="317"/>
                </a:cubicBezTo>
                <a:lnTo>
                  <a:pt x="0" y="1743"/>
                </a:lnTo>
                <a:cubicBezTo>
                  <a:pt x="0" y="1918"/>
                  <a:pt x="142" y="2060"/>
                  <a:pt x="317" y="2060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42098744-A793-4A4D-85E0-DEC404CA2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308" y="4146551"/>
            <a:ext cx="4247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WQ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Freeform 53">
            <a:extLst>
              <a:ext uri="{FF2B5EF4-FFF2-40B4-BE49-F238E27FC236}">
                <a16:creationId xmlns:a16="http://schemas.microsoft.com/office/drawing/2014/main" id="{7D56EF2C-C584-4B7B-ABA0-81980FAD5C4E}"/>
              </a:ext>
            </a:extLst>
          </p:cNvPr>
          <p:cNvSpPr>
            <a:spLocks/>
          </p:cNvSpPr>
          <p:nvPr/>
        </p:nvSpPr>
        <p:spPr bwMode="auto">
          <a:xfrm>
            <a:off x="1068387" y="5046663"/>
            <a:ext cx="1069975" cy="500063"/>
          </a:xfrm>
          <a:custGeom>
            <a:avLst/>
            <a:gdLst>
              <a:gd name="T0" fmla="*/ 252 w 4931"/>
              <a:gd name="T1" fmla="*/ 2304 h 2304"/>
              <a:gd name="T2" fmla="*/ 4679 w 4931"/>
              <a:gd name="T3" fmla="*/ 2304 h 2304"/>
              <a:gd name="T4" fmla="*/ 4931 w 4931"/>
              <a:gd name="T5" fmla="*/ 2052 h 2304"/>
              <a:gd name="T6" fmla="*/ 4931 w 4931"/>
              <a:gd name="T7" fmla="*/ 252 h 2304"/>
              <a:gd name="T8" fmla="*/ 4679 w 4931"/>
              <a:gd name="T9" fmla="*/ 0 h 2304"/>
              <a:gd name="T10" fmla="*/ 252 w 4931"/>
              <a:gd name="T11" fmla="*/ 0 h 2304"/>
              <a:gd name="T12" fmla="*/ 0 w 4931"/>
              <a:gd name="T13" fmla="*/ 252 h 2304"/>
              <a:gd name="T14" fmla="*/ 0 w 4931"/>
              <a:gd name="T15" fmla="*/ 2052 h 2304"/>
              <a:gd name="T16" fmla="*/ 252 w 4931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1" h="2304">
                <a:moveTo>
                  <a:pt x="252" y="2304"/>
                </a:moveTo>
                <a:lnTo>
                  <a:pt x="4679" y="2304"/>
                </a:lnTo>
                <a:cubicBezTo>
                  <a:pt x="4818" y="2304"/>
                  <a:pt x="4931" y="2191"/>
                  <a:pt x="4931" y="2052"/>
                </a:cubicBezTo>
                <a:lnTo>
                  <a:pt x="4931" y="252"/>
                </a:lnTo>
                <a:cubicBezTo>
                  <a:pt x="4931" y="113"/>
                  <a:pt x="4818" y="0"/>
                  <a:pt x="4679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2052"/>
                </a:lnTo>
                <a:cubicBezTo>
                  <a:pt x="0" y="2191"/>
                  <a:pt x="113" y="2304"/>
                  <a:pt x="252" y="2304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>
            <a:extLst>
              <a:ext uri="{FF2B5EF4-FFF2-40B4-BE49-F238E27FC236}">
                <a16:creationId xmlns:a16="http://schemas.microsoft.com/office/drawing/2014/main" id="{6A76989A-86B6-493A-817F-8364F1D95729}"/>
              </a:ext>
            </a:extLst>
          </p:cNvPr>
          <p:cNvSpPr>
            <a:spLocks/>
          </p:cNvSpPr>
          <p:nvPr/>
        </p:nvSpPr>
        <p:spPr bwMode="auto">
          <a:xfrm>
            <a:off x="1068387" y="5046663"/>
            <a:ext cx="1069975" cy="500063"/>
          </a:xfrm>
          <a:custGeom>
            <a:avLst/>
            <a:gdLst>
              <a:gd name="T0" fmla="*/ 252 w 4931"/>
              <a:gd name="T1" fmla="*/ 2304 h 2304"/>
              <a:gd name="T2" fmla="*/ 4679 w 4931"/>
              <a:gd name="T3" fmla="*/ 2304 h 2304"/>
              <a:gd name="T4" fmla="*/ 4931 w 4931"/>
              <a:gd name="T5" fmla="*/ 2052 h 2304"/>
              <a:gd name="T6" fmla="*/ 4931 w 4931"/>
              <a:gd name="T7" fmla="*/ 252 h 2304"/>
              <a:gd name="T8" fmla="*/ 4679 w 4931"/>
              <a:gd name="T9" fmla="*/ 0 h 2304"/>
              <a:gd name="T10" fmla="*/ 252 w 4931"/>
              <a:gd name="T11" fmla="*/ 0 h 2304"/>
              <a:gd name="T12" fmla="*/ 0 w 4931"/>
              <a:gd name="T13" fmla="*/ 252 h 2304"/>
              <a:gd name="T14" fmla="*/ 0 w 4931"/>
              <a:gd name="T15" fmla="*/ 2052 h 2304"/>
              <a:gd name="T16" fmla="*/ 252 w 4931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1" h="2304">
                <a:moveTo>
                  <a:pt x="252" y="2304"/>
                </a:moveTo>
                <a:lnTo>
                  <a:pt x="4679" y="2304"/>
                </a:lnTo>
                <a:cubicBezTo>
                  <a:pt x="4818" y="2304"/>
                  <a:pt x="4931" y="2191"/>
                  <a:pt x="4931" y="2052"/>
                </a:cubicBezTo>
                <a:lnTo>
                  <a:pt x="4931" y="252"/>
                </a:lnTo>
                <a:cubicBezTo>
                  <a:pt x="4931" y="113"/>
                  <a:pt x="4818" y="0"/>
                  <a:pt x="4679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2052"/>
                </a:lnTo>
                <a:cubicBezTo>
                  <a:pt x="0" y="2191"/>
                  <a:pt x="113" y="2304"/>
                  <a:pt x="252" y="2304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F1343090-FDAD-4128-9FD0-933A3CB5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2" y="5156201"/>
            <a:ext cx="831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DRAM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Freeform 56">
            <a:extLst>
              <a:ext uri="{FF2B5EF4-FFF2-40B4-BE49-F238E27FC236}">
                <a16:creationId xmlns:a16="http://schemas.microsoft.com/office/drawing/2014/main" id="{654D0273-2019-41DA-9A24-1FE3D6D9B4A6}"/>
              </a:ext>
            </a:extLst>
          </p:cNvPr>
          <p:cNvSpPr>
            <a:spLocks/>
          </p:cNvSpPr>
          <p:nvPr/>
        </p:nvSpPr>
        <p:spPr bwMode="auto">
          <a:xfrm>
            <a:off x="2657475" y="5046663"/>
            <a:ext cx="1881187" cy="500063"/>
          </a:xfrm>
          <a:custGeom>
            <a:avLst/>
            <a:gdLst>
              <a:gd name="T0" fmla="*/ 294 w 8675"/>
              <a:gd name="T1" fmla="*/ 2304 h 2304"/>
              <a:gd name="T2" fmla="*/ 8381 w 8675"/>
              <a:gd name="T3" fmla="*/ 2304 h 2304"/>
              <a:gd name="T4" fmla="*/ 8675 w 8675"/>
              <a:gd name="T5" fmla="*/ 2010 h 2304"/>
              <a:gd name="T6" fmla="*/ 8675 w 8675"/>
              <a:gd name="T7" fmla="*/ 293 h 2304"/>
              <a:gd name="T8" fmla="*/ 8381 w 8675"/>
              <a:gd name="T9" fmla="*/ 0 h 2304"/>
              <a:gd name="T10" fmla="*/ 294 w 8675"/>
              <a:gd name="T11" fmla="*/ 0 h 2304"/>
              <a:gd name="T12" fmla="*/ 0 w 8675"/>
              <a:gd name="T13" fmla="*/ 293 h 2304"/>
              <a:gd name="T14" fmla="*/ 0 w 8675"/>
              <a:gd name="T15" fmla="*/ 2010 h 2304"/>
              <a:gd name="T16" fmla="*/ 294 w 8675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5" h="2304">
                <a:moveTo>
                  <a:pt x="294" y="2304"/>
                </a:moveTo>
                <a:lnTo>
                  <a:pt x="8381" y="2304"/>
                </a:lnTo>
                <a:cubicBezTo>
                  <a:pt x="8543" y="2304"/>
                  <a:pt x="8675" y="2172"/>
                  <a:pt x="8675" y="2010"/>
                </a:cubicBezTo>
                <a:lnTo>
                  <a:pt x="8675" y="293"/>
                </a:lnTo>
                <a:cubicBezTo>
                  <a:pt x="8675" y="131"/>
                  <a:pt x="8543" y="0"/>
                  <a:pt x="8381" y="0"/>
                </a:cubicBezTo>
                <a:lnTo>
                  <a:pt x="294" y="0"/>
                </a:lnTo>
                <a:cubicBezTo>
                  <a:pt x="132" y="0"/>
                  <a:pt x="0" y="131"/>
                  <a:pt x="0" y="293"/>
                </a:cubicBezTo>
                <a:lnTo>
                  <a:pt x="0" y="2010"/>
                </a:lnTo>
                <a:cubicBezTo>
                  <a:pt x="0" y="2172"/>
                  <a:pt x="132" y="2304"/>
                  <a:pt x="294" y="2304"/>
                </a:cubicBezTo>
                <a:close/>
              </a:path>
            </a:pathLst>
          </a:custGeom>
          <a:solidFill>
            <a:srgbClr val="D8D8D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>
            <a:extLst>
              <a:ext uri="{FF2B5EF4-FFF2-40B4-BE49-F238E27FC236}">
                <a16:creationId xmlns:a16="http://schemas.microsoft.com/office/drawing/2014/main" id="{AFFC8719-DC96-4DC4-B865-1D300E523A70}"/>
              </a:ext>
            </a:extLst>
          </p:cNvPr>
          <p:cNvSpPr>
            <a:spLocks/>
          </p:cNvSpPr>
          <p:nvPr/>
        </p:nvSpPr>
        <p:spPr bwMode="auto">
          <a:xfrm>
            <a:off x="2657475" y="5046663"/>
            <a:ext cx="1881187" cy="500063"/>
          </a:xfrm>
          <a:custGeom>
            <a:avLst/>
            <a:gdLst>
              <a:gd name="T0" fmla="*/ 294 w 8675"/>
              <a:gd name="T1" fmla="*/ 2304 h 2304"/>
              <a:gd name="T2" fmla="*/ 8381 w 8675"/>
              <a:gd name="T3" fmla="*/ 2304 h 2304"/>
              <a:gd name="T4" fmla="*/ 8675 w 8675"/>
              <a:gd name="T5" fmla="*/ 2010 h 2304"/>
              <a:gd name="T6" fmla="*/ 8675 w 8675"/>
              <a:gd name="T7" fmla="*/ 293 h 2304"/>
              <a:gd name="T8" fmla="*/ 8381 w 8675"/>
              <a:gd name="T9" fmla="*/ 0 h 2304"/>
              <a:gd name="T10" fmla="*/ 294 w 8675"/>
              <a:gd name="T11" fmla="*/ 0 h 2304"/>
              <a:gd name="T12" fmla="*/ 0 w 8675"/>
              <a:gd name="T13" fmla="*/ 293 h 2304"/>
              <a:gd name="T14" fmla="*/ 0 w 8675"/>
              <a:gd name="T15" fmla="*/ 2010 h 2304"/>
              <a:gd name="T16" fmla="*/ 294 w 8675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5" h="2304">
                <a:moveTo>
                  <a:pt x="294" y="2304"/>
                </a:moveTo>
                <a:lnTo>
                  <a:pt x="8381" y="2304"/>
                </a:lnTo>
                <a:cubicBezTo>
                  <a:pt x="8543" y="2304"/>
                  <a:pt x="8675" y="2172"/>
                  <a:pt x="8675" y="2010"/>
                </a:cubicBezTo>
                <a:lnTo>
                  <a:pt x="8675" y="293"/>
                </a:lnTo>
                <a:cubicBezTo>
                  <a:pt x="8675" y="131"/>
                  <a:pt x="8543" y="0"/>
                  <a:pt x="8381" y="0"/>
                </a:cubicBezTo>
                <a:lnTo>
                  <a:pt x="294" y="0"/>
                </a:lnTo>
                <a:cubicBezTo>
                  <a:pt x="132" y="0"/>
                  <a:pt x="0" y="131"/>
                  <a:pt x="0" y="293"/>
                </a:cubicBezTo>
                <a:lnTo>
                  <a:pt x="0" y="2010"/>
                </a:lnTo>
                <a:cubicBezTo>
                  <a:pt x="0" y="2172"/>
                  <a:pt x="132" y="2304"/>
                  <a:pt x="294" y="2304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86ABC941-3666-4B8C-8839-A86639D93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5156201"/>
            <a:ext cx="450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PM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04C87F23-4C38-4345-AE9F-9696DCA4D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2" y="4638676"/>
            <a:ext cx="125412" cy="407988"/>
          </a:xfrm>
          <a:prstGeom prst="rect">
            <a:avLst/>
          </a:pr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361807F0-5DD9-4E55-BAE5-13A4A1CD5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2" y="4638676"/>
            <a:ext cx="125412" cy="407988"/>
          </a:xfrm>
          <a:prstGeom prst="rect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DA1B819F-FB75-4E88-8507-C9375C53C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2" y="4638676"/>
            <a:ext cx="125412" cy="407988"/>
          </a:xfrm>
          <a:prstGeom prst="rect">
            <a:avLst/>
          </a:pr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EE5E5022-316B-49ED-A03C-634A7F3D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2" y="4638676"/>
            <a:ext cx="125412" cy="407988"/>
          </a:xfrm>
          <a:prstGeom prst="rect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C0DEE3-D29F-4B32-82EA-A256831B6FD4}"/>
              </a:ext>
            </a:extLst>
          </p:cNvPr>
          <p:cNvGrpSpPr/>
          <p:nvPr/>
        </p:nvGrpSpPr>
        <p:grpSpPr>
          <a:xfrm rot="20729186" flipV="1">
            <a:off x="3051110" y="2512860"/>
            <a:ext cx="2351150" cy="1360792"/>
            <a:chOff x="6691312" y="1703388"/>
            <a:chExt cx="1366837" cy="935038"/>
          </a:xfrm>
        </p:grpSpPr>
        <p:sp>
          <p:nvSpPr>
            <p:cNvPr id="140" name="Freeform 76">
              <a:extLst>
                <a:ext uri="{FF2B5EF4-FFF2-40B4-BE49-F238E27FC236}">
                  <a16:creationId xmlns:a16="http://schemas.microsoft.com/office/drawing/2014/main" id="{59DBD636-EBD8-42D9-9777-CBA06BBDB2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3387" y="1728788"/>
              <a:ext cx="1274762" cy="909638"/>
            </a:xfrm>
            <a:custGeom>
              <a:avLst/>
              <a:gdLst>
                <a:gd name="T0" fmla="*/ 135 w 5871"/>
                <a:gd name="T1" fmla="*/ 121 h 4193"/>
                <a:gd name="T2" fmla="*/ 63 w 5871"/>
                <a:gd name="T3" fmla="*/ 6 h 4193"/>
                <a:gd name="T4" fmla="*/ 414 w 5871"/>
                <a:gd name="T5" fmla="*/ 189 h 4193"/>
                <a:gd name="T6" fmla="*/ 624 w 5871"/>
                <a:gd name="T7" fmla="*/ 147 h 4193"/>
                <a:gd name="T8" fmla="*/ 597 w 5871"/>
                <a:gd name="T9" fmla="*/ 239 h 4193"/>
                <a:gd name="T10" fmla="*/ 992 w 5871"/>
                <a:gd name="T11" fmla="*/ 261 h 4193"/>
                <a:gd name="T12" fmla="*/ 872 w 5871"/>
                <a:gd name="T13" fmla="*/ 323 h 4193"/>
                <a:gd name="T14" fmla="*/ 1266 w 5871"/>
                <a:gd name="T15" fmla="*/ 355 h 4193"/>
                <a:gd name="T16" fmla="*/ 1114 w 5871"/>
                <a:gd name="T17" fmla="*/ 353 h 4193"/>
                <a:gd name="T18" fmla="*/ 1538 w 5871"/>
                <a:gd name="T19" fmla="*/ 460 h 4193"/>
                <a:gd name="T20" fmla="*/ 1412 w 5871"/>
                <a:gd name="T21" fmla="*/ 514 h 4193"/>
                <a:gd name="T22" fmla="*/ 1803 w 5871"/>
                <a:gd name="T23" fmla="*/ 572 h 4193"/>
                <a:gd name="T24" fmla="*/ 1651 w 5871"/>
                <a:gd name="T25" fmla="*/ 560 h 4193"/>
                <a:gd name="T26" fmla="*/ 2068 w 5871"/>
                <a:gd name="T27" fmla="*/ 690 h 4193"/>
                <a:gd name="T28" fmla="*/ 1942 w 5871"/>
                <a:gd name="T29" fmla="*/ 736 h 4193"/>
                <a:gd name="T30" fmla="*/ 2327 w 5871"/>
                <a:gd name="T31" fmla="*/ 816 h 4193"/>
                <a:gd name="T32" fmla="*/ 2176 w 5871"/>
                <a:gd name="T33" fmla="*/ 796 h 4193"/>
                <a:gd name="T34" fmla="*/ 2604 w 5871"/>
                <a:gd name="T35" fmla="*/ 1015 h 4193"/>
                <a:gd name="T36" fmla="*/ 2500 w 5871"/>
                <a:gd name="T37" fmla="*/ 904 h 4193"/>
                <a:gd name="T38" fmla="*/ 2791 w 5871"/>
                <a:gd name="T39" fmla="*/ 1173 h 4193"/>
                <a:gd name="T40" fmla="*/ 3004 w 5871"/>
                <a:gd name="T41" fmla="*/ 1188 h 4193"/>
                <a:gd name="T42" fmla="*/ 2954 w 5871"/>
                <a:gd name="T43" fmla="*/ 1270 h 4193"/>
                <a:gd name="T44" fmla="*/ 3301 w 5871"/>
                <a:gd name="T45" fmla="*/ 1370 h 4193"/>
                <a:gd name="T46" fmla="*/ 3250 w 5871"/>
                <a:gd name="T47" fmla="*/ 1451 h 4193"/>
                <a:gd name="T48" fmla="*/ 3491 w 5871"/>
                <a:gd name="T49" fmla="*/ 1500 h 4193"/>
                <a:gd name="T50" fmla="*/ 3437 w 5871"/>
                <a:gd name="T51" fmla="*/ 1579 h 4193"/>
                <a:gd name="T52" fmla="*/ 3806 w 5871"/>
                <a:gd name="T53" fmla="*/ 1722 h 4193"/>
                <a:gd name="T54" fmla="*/ 3672 w 5871"/>
                <a:gd name="T55" fmla="*/ 1742 h 4193"/>
                <a:gd name="T56" fmla="*/ 4036 w 5871"/>
                <a:gd name="T57" fmla="*/ 1899 h 4193"/>
                <a:gd name="T58" fmla="*/ 3893 w 5871"/>
                <a:gd name="T59" fmla="*/ 1847 h 4193"/>
                <a:gd name="T60" fmla="*/ 4265 w 5871"/>
                <a:gd name="T61" fmla="*/ 2150 h 4193"/>
                <a:gd name="T62" fmla="*/ 4185 w 5871"/>
                <a:gd name="T63" fmla="*/ 2021 h 4193"/>
                <a:gd name="T64" fmla="*/ 4479 w 5871"/>
                <a:gd name="T65" fmla="*/ 2343 h 4193"/>
                <a:gd name="T66" fmla="*/ 4337 w 5871"/>
                <a:gd name="T67" fmla="*/ 2214 h 4193"/>
                <a:gd name="T68" fmla="*/ 4687 w 5871"/>
                <a:gd name="T69" fmla="*/ 2542 h 4193"/>
                <a:gd name="T70" fmla="*/ 4618 w 5871"/>
                <a:gd name="T71" fmla="*/ 2407 h 4193"/>
                <a:gd name="T72" fmla="*/ 4818 w 5871"/>
                <a:gd name="T73" fmla="*/ 2748 h 4193"/>
                <a:gd name="T74" fmla="*/ 5018 w 5871"/>
                <a:gd name="T75" fmla="*/ 2826 h 4193"/>
                <a:gd name="T76" fmla="*/ 5008 w 5871"/>
                <a:gd name="T77" fmla="*/ 2960 h 4193"/>
                <a:gd name="T78" fmla="*/ 5018 w 5871"/>
                <a:gd name="T79" fmla="*/ 2826 h 4193"/>
                <a:gd name="T80" fmla="*/ 5256 w 5871"/>
                <a:gd name="T81" fmla="*/ 3192 h 4193"/>
                <a:gd name="T82" fmla="*/ 5137 w 5871"/>
                <a:gd name="T83" fmla="*/ 3041 h 4193"/>
                <a:gd name="T84" fmla="*/ 5424 w 5871"/>
                <a:gd name="T85" fmla="*/ 3425 h 4193"/>
                <a:gd name="T86" fmla="*/ 5380 w 5871"/>
                <a:gd name="T87" fmla="*/ 3280 h 4193"/>
                <a:gd name="T88" fmla="*/ 5578 w 5871"/>
                <a:gd name="T89" fmla="*/ 3669 h 4193"/>
                <a:gd name="T90" fmla="*/ 5476 w 5871"/>
                <a:gd name="T91" fmla="*/ 3506 h 4193"/>
                <a:gd name="T92" fmla="*/ 5717 w 5871"/>
                <a:gd name="T93" fmla="*/ 3921 h 4193"/>
                <a:gd name="T94" fmla="*/ 5691 w 5871"/>
                <a:gd name="T95" fmla="*/ 3771 h 4193"/>
                <a:gd name="T96" fmla="*/ 5835 w 5871"/>
                <a:gd name="T97" fmla="*/ 4183 h 4193"/>
                <a:gd name="T98" fmla="*/ 5735 w 5871"/>
                <a:gd name="T99" fmla="*/ 4071 h 4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71" h="4193">
                  <a:moveTo>
                    <a:pt x="63" y="6"/>
                  </a:moveTo>
                  <a:lnTo>
                    <a:pt x="157" y="28"/>
                  </a:lnTo>
                  <a:cubicBezTo>
                    <a:pt x="183" y="34"/>
                    <a:pt x="199" y="59"/>
                    <a:pt x="193" y="85"/>
                  </a:cubicBezTo>
                  <a:cubicBezTo>
                    <a:pt x="187" y="111"/>
                    <a:pt x="161" y="127"/>
                    <a:pt x="135" y="121"/>
                  </a:cubicBezTo>
                  <a:lnTo>
                    <a:pt x="135" y="121"/>
                  </a:lnTo>
                  <a:lnTo>
                    <a:pt x="42" y="99"/>
                  </a:lnTo>
                  <a:cubicBezTo>
                    <a:pt x="16" y="93"/>
                    <a:pt x="0" y="67"/>
                    <a:pt x="6" y="42"/>
                  </a:cubicBezTo>
                  <a:cubicBezTo>
                    <a:pt x="12" y="16"/>
                    <a:pt x="38" y="0"/>
                    <a:pt x="63" y="6"/>
                  </a:cubicBezTo>
                  <a:close/>
                  <a:moveTo>
                    <a:pt x="345" y="72"/>
                  </a:moveTo>
                  <a:lnTo>
                    <a:pt x="438" y="96"/>
                  </a:lnTo>
                  <a:cubicBezTo>
                    <a:pt x="463" y="103"/>
                    <a:pt x="479" y="129"/>
                    <a:pt x="472" y="155"/>
                  </a:cubicBezTo>
                  <a:cubicBezTo>
                    <a:pt x="465" y="181"/>
                    <a:pt x="439" y="196"/>
                    <a:pt x="414" y="189"/>
                  </a:cubicBezTo>
                  <a:lnTo>
                    <a:pt x="321" y="165"/>
                  </a:lnTo>
                  <a:cubicBezTo>
                    <a:pt x="295" y="159"/>
                    <a:pt x="280" y="132"/>
                    <a:pt x="286" y="107"/>
                  </a:cubicBezTo>
                  <a:cubicBezTo>
                    <a:pt x="293" y="81"/>
                    <a:pt x="319" y="66"/>
                    <a:pt x="345" y="72"/>
                  </a:cubicBezTo>
                  <a:close/>
                  <a:moveTo>
                    <a:pt x="624" y="147"/>
                  </a:moveTo>
                  <a:lnTo>
                    <a:pt x="716" y="174"/>
                  </a:lnTo>
                  <a:cubicBezTo>
                    <a:pt x="742" y="182"/>
                    <a:pt x="756" y="209"/>
                    <a:pt x="749" y="234"/>
                  </a:cubicBezTo>
                  <a:cubicBezTo>
                    <a:pt x="742" y="259"/>
                    <a:pt x="715" y="274"/>
                    <a:pt x="689" y="266"/>
                  </a:cubicBezTo>
                  <a:lnTo>
                    <a:pt x="597" y="239"/>
                  </a:lnTo>
                  <a:cubicBezTo>
                    <a:pt x="572" y="232"/>
                    <a:pt x="557" y="205"/>
                    <a:pt x="565" y="180"/>
                  </a:cubicBezTo>
                  <a:cubicBezTo>
                    <a:pt x="572" y="154"/>
                    <a:pt x="599" y="140"/>
                    <a:pt x="624" y="147"/>
                  </a:cubicBezTo>
                  <a:close/>
                  <a:moveTo>
                    <a:pt x="901" y="231"/>
                  </a:moveTo>
                  <a:lnTo>
                    <a:pt x="992" y="261"/>
                  </a:lnTo>
                  <a:cubicBezTo>
                    <a:pt x="1018" y="269"/>
                    <a:pt x="1032" y="296"/>
                    <a:pt x="1024" y="321"/>
                  </a:cubicBezTo>
                  <a:cubicBezTo>
                    <a:pt x="1015" y="346"/>
                    <a:pt x="988" y="360"/>
                    <a:pt x="963" y="352"/>
                  </a:cubicBezTo>
                  <a:lnTo>
                    <a:pt x="963" y="352"/>
                  </a:lnTo>
                  <a:lnTo>
                    <a:pt x="872" y="323"/>
                  </a:lnTo>
                  <a:cubicBezTo>
                    <a:pt x="846" y="315"/>
                    <a:pt x="833" y="288"/>
                    <a:pt x="841" y="262"/>
                  </a:cubicBezTo>
                  <a:cubicBezTo>
                    <a:pt x="849" y="237"/>
                    <a:pt x="876" y="223"/>
                    <a:pt x="901" y="231"/>
                  </a:cubicBezTo>
                  <a:close/>
                  <a:moveTo>
                    <a:pt x="1175" y="324"/>
                  </a:moveTo>
                  <a:lnTo>
                    <a:pt x="1266" y="355"/>
                  </a:lnTo>
                  <a:cubicBezTo>
                    <a:pt x="1291" y="364"/>
                    <a:pt x="1304" y="392"/>
                    <a:pt x="1295" y="417"/>
                  </a:cubicBezTo>
                  <a:cubicBezTo>
                    <a:pt x="1286" y="442"/>
                    <a:pt x="1259" y="455"/>
                    <a:pt x="1234" y="446"/>
                  </a:cubicBezTo>
                  <a:lnTo>
                    <a:pt x="1143" y="414"/>
                  </a:lnTo>
                  <a:cubicBezTo>
                    <a:pt x="1118" y="405"/>
                    <a:pt x="1105" y="378"/>
                    <a:pt x="1114" y="353"/>
                  </a:cubicBezTo>
                  <a:cubicBezTo>
                    <a:pt x="1123" y="328"/>
                    <a:pt x="1150" y="315"/>
                    <a:pt x="1175" y="324"/>
                  </a:cubicBezTo>
                  <a:close/>
                  <a:moveTo>
                    <a:pt x="1447" y="424"/>
                  </a:moveTo>
                  <a:lnTo>
                    <a:pt x="1514" y="450"/>
                  </a:lnTo>
                  <a:lnTo>
                    <a:pt x="1538" y="460"/>
                  </a:lnTo>
                  <a:cubicBezTo>
                    <a:pt x="1562" y="470"/>
                    <a:pt x="1573" y="498"/>
                    <a:pt x="1563" y="523"/>
                  </a:cubicBezTo>
                  <a:cubicBezTo>
                    <a:pt x="1553" y="547"/>
                    <a:pt x="1524" y="558"/>
                    <a:pt x="1500" y="548"/>
                  </a:cubicBezTo>
                  <a:lnTo>
                    <a:pt x="1479" y="539"/>
                  </a:lnTo>
                  <a:lnTo>
                    <a:pt x="1412" y="514"/>
                  </a:lnTo>
                  <a:cubicBezTo>
                    <a:pt x="1388" y="504"/>
                    <a:pt x="1375" y="477"/>
                    <a:pt x="1385" y="452"/>
                  </a:cubicBezTo>
                  <a:cubicBezTo>
                    <a:pt x="1394" y="427"/>
                    <a:pt x="1422" y="415"/>
                    <a:pt x="1447" y="424"/>
                  </a:cubicBezTo>
                  <a:close/>
                  <a:moveTo>
                    <a:pt x="1714" y="535"/>
                  </a:moveTo>
                  <a:lnTo>
                    <a:pt x="1803" y="572"/>
                  </a:lnTo>
                  <a:cubicBezTo>
                    <a:pt x="1827" y="583"/>
                    <a:pt x="1838" y="611"/>
                    <a:pt x="1828" y="635"/>
                  </a:cubicBezTo>
                  <a:cubicBezTo>
                    <a:pt x="1818" y="660"/>
                    <a:pt x="1789" y="671"/>
                    <a:pt x="1765" y="661"/>
                  </a:cubicBezTo>
                  <a:lnTo>
                    <a:pt x="1677" y="623"/>
                  </a:lnTo>
                  <a:cubicBezTo>
                    <a:pt x="1652" y="613"/>
                    <a:pt x="1641" y="585"/>
                    <a:pt x="1651" y="560"/>
                  </a:cubicBezTo>
                  <a:cubicBezTo>
                    <a:pt x="1662" y="536"/>
                    <a:pt x="1690" y="524"/>
                    <a:pt x="1714" y="535"/>
                  </a:cubicBezTo>
                  <a:close/>
                  <a:moveTo>
                    <a:pt x="1979" y="647"/>
                  </a:moveTo>
                  <a:lnTo>
                    <a:pt x="1981" y="648"/>
                  </a:lnTo>
                  <a:lnTo>
                    <a:pt x="2068" y="690"/>
                  </a:lnTo>
                  <a:cubicBezTo>
                    <a:pt x="2092" y="702"/>
                    <a:pt x="2102" y="731"/>
                    <a:pt x="2090" y="754"/>
                  </a:cubicBezTo>
                  <a:cubicBezTo>
                    <a:pt x="2079" y="778"/>
                    <a:pt x="2050" y="788"/>
                    <a:pt x="2026" y="777"/>
                  </a:cubicBezTo>
                  <a:lnTo>
                    <a:pt x="1944" y="737"/>
                  </a:lnTo>
                  <a:lnTo>
                    <a:pt x="1942" y="736"/>
                  </a:lnTo>
                  <a:cubicBezTo>
                    <a:pt x="1917" y="725"/>
                    <a:pt x="1906" y="697"/>
                    <a:pt x="1916" y="673"/>
                  </a:cubicBezTo>
                  <a:cubicBezTo>
                    <a:pt x="1927" y="648"/>
                    <a:pt x="1955" y="637"/>
                    <a:pt x="1979" y="647"/>
                  </a:cubicBezTo>
                  <a:close/>
                  <a:moveTo>
                    <a:pt x="2241" y="774"/>
                  </a:moveTo>
                  <a:lnTo>
                    <a:pt x="2327" y="816"/>
                  </a:lnTo>
                  <a:cubicBezTo>
                    <a:pt x="2351" y="828"/>
                    <a:pt x="2361" y="856"/>
                    <a:pt x="2349" y="880"/>
                  </a:cubicBezTo>
                  <a:cubicBezTo>
                    <a:pt x="2338" y="904"/>
                    <a:pt x="2309" y="914"/>
                    <a:pt x="2285" y="902"/>
                  </a:cubicBezTo>
                  <a:lnTo>
                    <a:pt x="2199" y="861"/>
                  </a:lnTo>
                  <a:cubicBezTo>
                    <a:pt x="2175" y="849"/>
                    <a:pt x="2165" y="820"/>
                    <a:pt x="2176" y="796"/>
                  </a:cubicBezTo>
                  <a:cubicBezTo>
                    <a:pt x="2188" y="773"/>
                    <a:pt x="2217" y="763"/>
                    <a:pt x="2241" y="774"/>
                  </a:cubicBezTo>
                  <a:close/>
                  <a:moveTo>
                    <a:pt x="2500" y="904"/>
                  </a:moveTo>
                  <a:lnTo>
                    <a:pt x="2584" y="950"/>
                  </a:lnTo>
                  <a:cubicBezTo>
                    <a:pt x="2608" y="963"/>
                    <a:pt x="2616" y="992"/>
                    <a:pt x="2604" y="1015"/>
                  </a:cubicBezTo>
                  <a:cubicBezTo>
                    <a:pt x="2591" y="1039"/>
                    <a:pt x="2562" y="1047"/>
                    <a:pt x="2538" y="1034"/>
                  </a:cubicBezTo>
                  <a:lnTo>
                    <a:pt x="2454" y="988"/>
                  </a:lnTo>
                  <a:cubicBezTo>
                    <a:pt x="2431" y="976"/>
                    <a:pt x="2422" y="946"/>
                    <a:pt x="2435" y="923"/>
                  </a:cubicBezTo>
                  <a:cubicBezTo>
                    <a:pt x="2448" y="900"/>
                    <a:pt x="2477" y="891"/>
                    <a:pt x="2500" y="904"/>
                  </a:cubicBezTo>
                  <a:close/>
                  <a:moveTo>
                    <a:pt x="2753" y="1042"/>
                  </a:moveTo>
                  <a:lnTo>
                    <a:pt x="2837" y="1088"/>
                  </a:lnTo>
                  <a:cubicBezTo>
                    <a:pt x="2860" y="1101"/>
                    <a:pt x="2869" y="1130"/>
                    <a:pt x="2856" y="1153"/>
                  </a:cubicBezTo>
                  <a:cubicBezTo>
                    <a:pt x="2844" y="1177"/>
                    <a:pt x="2814" y="1185"/>
                    <a:pt x="2791" y="1173"/>
                  </a:cubicBezTo>
                  <a:lnTo>
                    <a:pt x="2707" y="1126"/>
                  </a:lnTo>
                  <a:cubicBezTo>
                    <a:pt x="2684" y="1114"/>
                    <a:pt x="2675" y="1085"/>
                    <a:pt x="2688" y="1061"/>
                  </a:cubicBezTo>
                  <a:cubicBezTo>
                    <a:pt x="2700" y="1038"/>
                    <a:pt x="2730" y="1030"/>
                    <a:pt x="2753" y="1042"/>
                  </a:cubicBezTo>
                  <a:close/>
                  <a:moveTo>
                    <a:pt x="3004" y="1188"/>
                  </a:moveTo>
                  <a:lnTo>
                    <a:pt x="3086" y="1238"/>
                  </a:lnTo>
                  <a:cubicBezTo>
                    <a:pt x="3108" y="1252"/>
                    <a:pt x="3116" y="1281"/>
                    <a:pt x="3102" y="1304"/>
                  </a:cubicBezTo>
                  <a:cubicBezTo>
                    <a:pt x="3088" y="1327"/>
                    <a:pt x="3058" y="1334"/>
                    <a:pt x="3036" y="1320"/>
                  </a:cubicBezTo>
                  <a:lnTo>
                    <a:pt x="2954" y="1270"/>
                  </a:lnTo>
                  <a:cubicBezTo>
                    <a:pt x="2931" y="1256"/>
                    <a:pt x="2924" y="1226"/>
                    <a:pt x="2938" y="1204"/>
                  </a:cubicBezTo>
                  <a:cubicBezTo>
                    <a:pt x="2952" y="1181"/>
                    <a:pt x="2981" y="1174"/>
                    <a:pt x="3004" y="1188"/>
                  </a:cubicBezTo>
                  <a:close/>
                  <a:moveTo>
                    <a:pt x="3250" y="1338"/>
                  </a:moveTo>
                  <a:lnTo>
                    <a:pt x="3301" y="1370"/>
                  </a:lnTo>
                  <a:lnTo>
                    <a:pt x="3332" y="1391"/>
                  </a:lnTo>
                  <a:cubicBezTo>
                    <a:pt x="3354" y="1406"/>
                    <a:pt x="3360" y="1436"/>
                    <a:pt x="3345" y="1458"/>
                  </a:cubicBezTo>
                  <a:cubicBezTo>
                    <a:pt x="3330" y="1480"/>
                    <a:pt x="3300" y="1486"/>
                    <a:pt x="3278" y="1471"/>
                  </a:cubicBezTo>
                  <a:lnTo>
                    <a:pt x="3250" y="1451"/>
                  </a:lnTo>
                  <a:lnTo>
                    <a:pt x="3199" y="1420"/>
                  </a:lnTo>
                  <a:cubicBezTo>
                    <a:pt x="3177" y="1406"/>
                    <a:pt x="3170" y="1377"/>
                    <a:pt x="3184" y="1354"/>
                  </a:cubicBezTo>
                  <a:cubicBezTo>
                    <a:pt x="3197" y="1332"/>
                    <a:pt x="3227" y="1324"/>
                    <a:pt x="3250" y="1338"/>
                  </a:cubicBezTo>
                  <a:close/>
                  <a:moveTo>
                    <a:pt x="3491" y="1500"/>
                  </a:moveTo>
                  <a:lnTo>
                    <a:pt x="3570" y="1554"/>
                  </a:lnTo>
                  <a:cubicBezTo>
                    <a:pt x="3592" y="1569"/>
                    <a:pt x="3597" y="1599"/>
                    <a:pt x="3582" y="1621"/>
                  </a:cubicBezTo>
                  <a:cubicBezTo>
                    <a:pt x="3567" y="1643"/>
                    <a:pt x="3538" y="1648"/>
                    <a:pt x="3516" y="1633"/>
                  </a:cubicBezTo>
                  <a:lnTo>
                    <a:pt x="3437" y="1579"/>
                  </a:lnTo>
                  <a:cubicBezTo>
                    <a:pt x="3415" y="1564"/>
                    <a:pt x="3409" y="1534"/>
                    <a:pt x="3424" y="1512"/>
                  </a:cubicBezTo>
                  <a:cubicBezTo>
                    <a:pt x="3439" y="1491"/>
                    <a:pt x="3469" y="1485"/>
                    <a:pt x="3491" y="1500"/>
                  </a:cubicBezTo>
                  <a:close/>
                  <a:moveTo>
                    <a:pt x="3729" y="1665"/>
                  </a:moveTo>
                  <a:lnTo>
                    <a:pt x="3806" y="1722"/>
                  </a:lnTo>
                  <a:cubicBezTo>
                    <a:pt x="3828" y="1738"/>
                    <a:pt x="3832" y="1768"/>
                    <a:pt x="3816" y="1789"/>
                  </a:cubicBezTo>
                  <a:cubicBezTo>
                    <a:pt x="3800" y="1810"/>
                    <a:pt x="3770" y="1815"/>
                    <a:pt x="3749" y="1799"/>
                  </a:cubicBezTo>
                  <a:lnTo>
                    <a:pt x="3749" y="1799"/>
                  </a:lnTo>
                  <a:lnTo>
                    <a:pt x="3672" y="1742"/>
                  </a:lnTo>
                  <a:cubicBezTo>
                    <a:pt x="3651" y="1726"/>
                    <a:pt x="3646" y="1696"/>
                    <a:pt x="3662" y="1675"/>
                  </a:cubicBezTo>
                  <a:cubicBezTo>
                    <a:pt x="3678" y="1653"/>
                    <a:pt x="3708" y="1649"/>
                    <a:pt x="3729" y="1665"/>
                  </a:cubicBezTo>
                  <a:close/>
                  <a:moveTo>
                    <a:pt x="3960" y="1839"/>
                  </a:moveTo>
                  <a:lnTo>
                    <a:pt x="4036" y="1899"/>
                  </a:lnTo>
                  <a:cubicBezTo>
                    <a:pt x="4056" y="1915"/>
                    <a:pt x="4060" y="1945"/>
                    <a:pt x="4043" y="1966"/>
                  </a:cubicBezTo>
                  <a:cubicBezTo>
                    <a:pt x="4027" y="1987"/>
                    <a:pt x="3997" y="1990"/>
                    <a:pt x="3976" y="1974"/>
                  </a:cubicBezTo>
                  <a:lnTo>
                    <a:pt x="3901" y="1914"/>
                  </a:lnTo>
                  <a:cubicBezTo>
                    <a:pt x="3880" y="1898"/>
                    <a:pt x="3876" y="1868"/>
                    <a:pt x="3893" y="1847"/>
                  </a:cubicBezTo>
                  <a:cubicBezTo>
                    <a:pt x="3909" y="1826"/>
                    <a:pt x="3939" y="1823"/>
                    <a:pt x="3960" y="1839"/>
                  </a:cubicBezTo>
                  <a:close/>
                  <a:moveTo>
                    <a:pt x="4185" y="2021"/>
                  </a:moveTo>
                  <a:lnTo>
                    <a:pt x="4259" y="2082"/>
                  </a:lnTo>
                  <a:cubicBezTo>
                    <a:pt x="4279" y="2099"/>
                    <a:pt x="4282" y="2130"/>
                    <a:pt x="4265" y="2150"/>
                  </a:cubicBezTo>
                  <a:cubicBezTo>
                    <a:pt x="4248" y="2170"/>
                    <a:pt x="4218" y="2173"/>
                    <a:pt x="4197" y="2156"/>
                  </a:cubicBezTo>
                  <a:lnTo>
                    <a:pt x="4124" y="2095"/>
                  </a:lnTo>
                  <a:cubicBezTo>
                    <a:pt x="4103" y="2078"/>
                    <a:pt x="4101" y="2048"/>
                    <a:pt x="4117" y="2027"/>
                  </a:cubicBezTo>
                  <a:cubicBezTo>
                    <a:pt x="4134" y="2007"/>
                    <a:pt x="4165" y="2004"/>
                    <a:pt x="4185" y="2021"/>
                  </a:cubicBezTo>
                  <a:close/>
                  <a:moveTo>
                    <a:pt x="4404" y="2209"/>
                  </a:moveTo>
                  <a:lnTo>
                    <a:pt x="4441" y="2241"/>
                  </a:lnTo>
                  <a:lnTo>
                    <a:pt x="4477" y="2275"/>
                  </a:lnTo>
                  <a:cubicBezTo>
                    <a:pt x="4496" y="2293"/>
                    <a:pt x="4497" y="2323"/>
                    <a:pt x="4479" y="2343"/>
                  </a:cubicBezTo>
                  <a:cubicBezTo>
                    <a:pt x="4461" y="2362"/>
                    <a:pt x="4431" y="2363"/>
                    <a:pt x="4411" y="2345"/>
                  </a:cubicBezTo>
                  <a:lnTo>
                    <a:pt x="4378" y="2314"/>
                  </a:lnTo>
                  <a:lnTo>
                    <a:pt x="4341" y="2282"/>
                  </a:lnTo>
                  <a:cubicBezTo>
                    <a:pt x="4321" y="2264"/>
                    <a:pt x="4319" y="2234"/>
                    <a:pt x="4337" y="2214"/>
                  </a:cubicBezTo>
                  <a:cubicBezTo>
                    <a:pt x="4354" y="2194"/>
                    <a:pt x="4384" y="2192"/>
                    <a:pt x="4404" y="2209"/>
                  </a:cubicBezTo>
                  <a:close/>
                  <a:moveTo>
                    <a:pt x="4618" y="2407"/>
                  </a:moveTo>
                  <a:lnTo>
                    <a:pt x="4686" y="2474"/>
                  </a:lnTo>
                  <a:cubicBezTo>
                    <a:pt x="4705" y="2493"/>
                    <a:pt x="4705" y="2523"/>
                    <a:pt x="4687" y="2542"/>
                  </a:cubicBezTo>
                  <a:cubicBezTo>
                    <a:pt x="4668" y="2561"/>
                    <a:pt x="4638" y="2561"/>
                    <a:pt x="4619" y="2543"/>
                  </a:cubicBezTo>
                  <a:lnTo>
                    <a:pt x="4550" y="2475"/>
                  </a:lnTo>
                  <a:cubicBezTo>
                    <a:pt x="4532" y="2457"/>
                    <a:pt x="4531" y="2426"/>
                    <a:pt x="4550" y="2407"/>
                  </a:cubicBezTo>
                  <a:cubicBezTo>
                    <a:pt x="4569" y="2388"/>
                    <a:pt x="4599" y="2388"/>
                    <a:pt x="4618" y="2407"/>
                  </a:cubicBezTo>
                  <a:close/>
                  <a:moveTo>
                    <a:pt x="4822" y="2612"/>
                  </a:moveTo>
                  <a:lnTo>
                    <a:pt x="4888" y="2682"/>
                  </a:lnTo>
                  <a:cubicBezTo>
                    <a:pt x="4906" y="2701"/>
                    <a:pt x="4905" y="2732"/>
                    <a:pt x="4886" y="2750"/>
                  </a:cubicBezTo>
                  <a:cubicBezTo>
                    <a:pt x="4867" y="2768"/>
                    <a:pt x="4836" y="2767"/>
                    <a:pt x="4818" y="2748"/>
                  </a:cubicBezTo>
                  <a:lnTo>
                    <a:pt x="4752" y="2678"/>
                  </a:lnTo>
                  <a:cubicBezTo>
                    <a:pt x="4734" y="2659"/>
                    <a:pt x="4735" y="2629"/>
                    <a:pt x="4754" y="2610"/>
                  </a:cubicBezTo>
                  <a:cubicBezTo>
                    <a:pt x="4774" y="2592"/>
                    <a:pt x="4804" y="2593"/>
                    <a:pt x="4822" y="2612"/>
                  </a:cubicBezTo>
                  <a:close/>
                  <a:moveTo>
                    <a:pt x="5018" y="2826"/>
                  </a:moveTo>
                  <a:lnTo>
                    <a:pt x="5068" y="2883"/>
                  </a:lnTo>
                  <a:lnTo>
                    <a:pt x="5082" y="2899"/>
                  </a:lnTo>
                  <a:cubicBezTo>
                    <a:pt x="5099" y="2919"/>
                    <a:pt x="5096" y="2950"/>
                    <a:pt x="5076" y="2967"/>
                  </a:cubicBezTo>
                  <a:cubicBezTo>
                    <a:pt x="5055" y="2984"/>
                    <a:pt x="5025" y="2981"/>
                    <a:pt x="5008" y="2960"/>
                  </a:cubicBezTo>
                  <a:lnTo>
                    <a:pt x="4997" y="2946"/>
                  </a:lnTo>
                  <a:lnTo>
                    <a:pt x="4946" y="2889"/>
                  </a:lnTo>
                  <a:cubicBezTo>
                    <a:pt x="4928" y="2870"/>
                    <a:pt x="4930" y="2839"/>
                    <a:pt x="4950" y="2822"/>
                  </a:cubicBezTo>
                  <a:cubicBezTo>
                    <a:pt x="4970" y="2804"/>
                    <a:pt x="5000" y="2806"/>
                    <a:pt x="5018" y="2826"/>
                  </a:cubicBezTo>
                  <a:close/>
                  <a:moveTo>
                    <a:pt x="5205" y="3047"/>
                  </a:moveTo>
                  <a:lnTo>
                    <a:pt x="5205" y="3048"/>
                  </a:lnTo>
                  <a:lnTo>
                    <a:pt x="5264" y="3124"/>
                  </a:lnTo>
                  <a:cubicBezTo>
                    <a:pt x="5281" y="3145"/>
                    <a:pt x="5277" y="3175"/>
                    <a:pt x="5256" y="3192"/>
                  </a:cubicBezTo>
                  <a:cubicBezTo>
                    <a:pt x="5235" y="3208"/>
                    <a:pt x="5205" y="3204"/>
                    <a:pt x="5188" y="3183"/>
                  </a:cubicBezTo>
                  <a:lnTo>
                    <a:pt x="5132" y="3109"/>
                  </a:lnTo>
                  <a:lnTo>
                    <a:pt x="5131" y="3108"/>
                  </a:lnTo>
                  <a:cubicBezTo>
                    <a:pt x="5114" y="3088"/>
                    <a:pt x="5117" y="3057"/>
                    <a:pt x="5137" y="3041"/>
                  </a:cubicBezTo>
                  <a:cubicBezTo>
                    <a:pt x="5157" y="3024"/>
                    <a:pt x="5188" y="3026"/>
                    <a:pt x="5205" y="3047"/>
                  </a:cubicBezTo>
                  <a:close/>
                  <a:moveTo>
                    <a:pt x="5380" y="3280"/>
                  </a:moveTo>
                  <a:lnTo>
                    <a:pt x="5436" y="3358"/>
                  </a:lnTo>
                  <a:cubicBezTo>
                    <a:pt x="5451" y="3380"/>
                    <a:pt x="5446" y="3410"/>
                    <a:pt x="5424" y="3425"/>
                  </a:cubicBezTo>
                  <a:cubicBezTo>
                    <a:pt x="5403" y="3440"/>
                    <a:pt x="5373" y="3435"/>
                    <a:pt x="5357" y="3413"/>
                  </a:cubicBezTo>
                  <a:lnTo>
                    <a:pt x="5302" y="3335"/>
                  </a:lnTo>
                  <a:cubicBezTo>
                    <a:pt x="5287" y="3314"/>
                    <a:pt x="5292" y="3284"/>
                    <a:pt x="5313" y="3268"/>
                  </a:cubicBezTo>
                  <a:cubicBezTo>
                    <a:pt x="5335" y="3253"/>
                    <a:pt x="5365" y="3258"/>
                    <a:pt x="5380" y="3280"/>
                  </a:cubicBezTo>
                  <a:close/>
                  <a:moveTo>
                    <a:pt x="5543" y="3519"/>
                  </a:moveTo>
                  <a:lnTo>
                    <a:pt x="5566" y="3554"/>
                  </a:lnTo>
                  <a:lnTo>
                    <a:pt x="5595" y="3603"/>
                  </a:lnTo>
                  <a:cubicBezTo>
                    <a:pt x="5608" y="3626"/>
                    <a:pt x="5600" y="3655"/>
                    <a:pt x="5578" y="3669"/>
                  </a:cubicBezTo>
                  <a:cubicBezTo>
                    <a:pt x="5555" y="3682"/>
                    <a:pt x="5525" y="3675"/>
                    <a:pt x="5512" y="3652"/>
                  </a:cubicBezTo>
                  <a:lnTo>
                    <a:pt x="5485" y="3607"/>
                  </a:lnTo>
                  <a:lnTo>
                    <a:pt x="5463" y="3572"/>
                  </a:lnTo>
                  <a:cubicBezTo>
                    <a:pt x="5448" y="3550"/>
                    <a:pt x="5454" y="3520"/>
                    <a:pt x="5476" y="3506"/>
                  </a:cubicBezTo>
                  <a:cubicBezTo>
                    <a:pt x="5499" y="3491"/>
                    <a:pt x="5528" y="3497"/>
                    <a:pt x="5543" y="3519"/>
                  </a:cubicBezTo>
                  <a:close/>
                  <a:moveTo>
                    <a:pt x="5691" y="3771"/>
                  </a:moveTo>
                  <a:lnTo>
                    <a:pt x="5737" y="3856"/>
                  </a:lnTo>
                  <a:cubicBezTo>
                    <a:pt x="5749" y="3879"/>
                    <a:pt x="5740" y="3908"/>
                    <a:pt x="5717" y="3921"/>
                  </a:cubicBezTo>
                  <a:cubicBezTo>
                    <a:pt x="5694" y="3933"/>
                    <a:pt x="5665" y="3924"/>
                    <a:pt x="5652" y="3901"/>
                  </a:cubicBezTo>
                  <a:lnTo>
                    <a:pt x="5607" y="3816"/>
                  </a:lnTo>
                  <a:cubicBezTo>
                    <a:pt x="5594" y="3793"/>
                    <a:pt x="5603" y="3764"/>
                    <a:pt x="5626" y="3751"/>
                  </a:cubicBezTo>
                  <a:cubicBezTo>
                    <a:pt x="5650" y="3739"/>
                    <a:pt x="5679" y="3748"/>
                    <a:pt x="5691" y="3771"/>
                  </a:cubicBezTo>
                  <a:close/>
                  <a:moveTo>
                    <a:pt x="5821" y="4031"/>
                  </a:moveTo>
                  <a:lnTo>
                    <a:pt x="5840" y="4070"/>
                  </a:lnTo>
                  <a:lnTo>
                    <a:pt x="5861" y="4121"/>
                  </a:lnTo>
                  <a:cubicBezTo>
                    <a:pt x="5871" y="4145"/>
                    <a:pt x="5859" y="4173"/>
                    <a:pt x="5835" y="4183"/>
                  </a:cubicBezTo>
                  <a:cubicBezTo>
                    <a:pt x="5811" y="4193"/>
                    <a:pt x="5782" y="4182"/>
                    <a:pt x="5772" y="4157"/>
                  </a:cubicBezTo>
                  <a:lnTo>
                    <a:pt x="5772" y="4157"/>
                  </a:lnTo>
                  <a:lnTo>
                    <a:pt x="5753" y="4111"/>
                  </a:lnTo>
                  <a:lnTo>
                    <a:pt x="5735" y="4071"/>
                  </a:lnTo>
                  <a:cubicBezTo>
                    <a:pt x="5723" y="4047"/>
                    <a:pt x="5734" y="4019"/>
                    <a:pt x="5758" y="4008"/>
                  </a:cubicBezTo>
                  <a:cubicBezTo>
                    <a:pt x="5782" y="3996"/>
                    <a:pt x="5810" y="4007"/>
                    <a:pt x="5821" y="4031"/>
                  </a:cubicBezTo>
                  <a:close/>
                </a:path>
              </a:pathLst>
            </a:custGeom>
            <a:solidFill>
              <a:srgbClr val="E84A27"/>
            </a:solidFill>
            <a:ln w="0" cap="flat">
              <a:solidFill>
                <a:srgbClr val="E84A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7">
              <a:extLst>
                <a:ext uri="{FF2B5EF4-FFF2-40B4-BE49-F238E27FC236}">
                  <a16:creationId xmlns:a16="http://schemas.microsoft.com/office/drawing/2014/main" id="{11C77664-CA54-41AC-861F-B6066E313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312" y="1703388"/>
              <a:ext cx="120650" cy="76200"/>
            </a:xfrm>
            <a:custGeom>
              <a:avLst/>
              <a:gdLst>
                <a:gd name="T0" fmla="*/ 67 w 76"/>
                <a:gd name="T1" fmla="*/ 48 h 48"/>
                <a:gd name="T2" fmla="*/ 0 w 76"/>
                <a:gd name="T3" fmla="*/ 10 h 48"/>
                <a:gd name="T4" fmla="*/ 76 w 76"/>
                <a:gd name="T5" fmla="*/ 0 h 48"/>
                <a:gd name="T6" fmla="*/ 67 w 7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48">
                  <a:moveTo>
                    <a:pt x="67" y="48"/>
                  </a:moveTo>
                  <a:lnTo>
                    <a:pt x="0" y="10"/>
                  </a:lnTo>
                  <a:lnTo>
                    <a:pt x="76" y="0"/>
                  </a:lnTo>
                  <a:lnTo>
                    <a:pt x="67" y="48"/>
                  </a:lnTo>
                  <a:close/>
                </a:path>
              </a:pathLst>
            </a:custGeom>
            <a:solidFill>
              <a:srgbClr val="E84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7" name="Rectangle 202">
            <a:extLst>
              <a:ext uri="{FF2B5EF4-FFF2-40B4-BE49-F238E27FC236}">
                <a16:creationId xmlns:a16="http://schemas.microsoft.com/office/drawing/2014/main" id="{7EEAF2FB-81F7-477A-8F42-A7EE8FAB9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777" y="1268280"/>
            <a:ext cx="438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Wingdings 2" panose="05020102010507070707" pitchFamily="18" charset="2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203">
            <a:extLst>
              <a:ext uri="{FF2B5EF4-FFF2-40B4-BE49-F238E27FC236}">
                <a16:creationId xmlns:a16="http://schemas.microsoft.com/office/drawing/2014/main" id="{381471DB-B814-4630-A037-7DD4AEE4A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614" y="1341305"/>
            <a:ext cx="2254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204">
            <a:extLst>
              <a:ext uri="{FF2B5EF4-FFF2-40B4-BE49-F238E27FC236}">
                <a16:creationId xmlns:a16="http://schemas.microsoft.com/office/drawing/2014/main" id="{CEA34B25-82A1-48DE-8075-4B1AEA44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027" y="1265105"/>
            <a:ext cx="17621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Dependence List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104">
            <a:extLst>
              <a:ext uri="{FF2B5EF4-FFF2-40B4-BE49-F238E27FC236}">
                <a16:creationId xmlns:a16="http://schemas.microsoft.com/office/drawing/2014/main" id="{C081F3CB-7702-4F34-8346-5D70FAC2A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1793877"/>
            <a:ext cx="750887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Rectangle 105">
            <a:extLst>
              <a:ext uri="{FF2B5EF4-FFF2-40B4-BE49-F238E27FC236}">
                <a16:creationId xmlns:a16="http://schemas.microsoft.com/office/drawing/2014/main" id="{079F52F3-A8B2-4245-B7A1-D16D950FF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1793877"/>
            <a:ext cx="750887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rnd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Rectangle 106">
            <a:extLst>
              <a:ext uri="{FF2B5EF4-FFF2-40B4-BE49-F238E27FC236}">
                <a16:creationId xmlns:a16="http://schemas.microsoft.com/office/drawing/2014/main" id="{B354BDEA-14B0-4433-943E-2C6095F80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1857377"/>
            <a:ext cx="6572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TxID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3" name="Rectangle 107">
            <a:extLst>
              <a:ext uri="{FF2B5EF4-FFF2-40B4-BE49-F238E27FC236}">
                <a16:creationId xmlns:a16="http://schemas.microsoft.com/office/drawing/2014/main" id="{1FBCE446-3458-400E-968F-0519A5DAC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2" y="1730377"/>
            <a:ext cx="750887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Rectangle 108">
            <a:extLst>
              <a:ext uri="{FF2B5EF4-FFF2-40B4-BE49-F238E27FC236}">
                <a16:creationId xmlns:a16="http://schemas.microsoft.com/office/drawing/2014/main" id="{CC582B7F-2770-4775-958D-751F34A98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2" y="1730377"/>
            <a:ext cx="750887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rnd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Rectangle 109">
            <a:extLst>
              <a:ext uri="{FF2B5EF4-FFF2-40B4-BE49-F238E27FC236}">
                <a16:creationId xmlns:a16="http://schemas.microsoft.com/office/drawing/2014/main" id="{BE67B6CD-D02E-4E26-916F-745BDB430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2" y="1793877"/>
            <a:ext cx="657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TxID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6" name="Rectangle 110">
            <a:extLst>
              <a:ext uri="{FF2B5EF4-FFF2-40B4-BE49-F238E27FC236}">
                <a16:creationId xmlns:a16="http://schemas.microsoft.com/office/drawing/2014/main" id="{7BD1CEDC-B291-445F-99BC-EE8207EEB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1671639"/>
            <a:ext cx="749300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Rectangle 111">
            <a:extLst>
              <a:ext uri="{FF2B5EF4-FFF2-40B4-BE49-F238E27FC236}">
                <a16:creationId xmlns:a16="http://schemas.microsoft.com/office/drawing/2014/main" id="{10AF6B1C-4414-4BCE-9F26-81DA0A21F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1671639"/>
            <a:ext cx="749300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Rectangle 112">
            <a:extLst>
              <a:ext uri="{FF2B5EF4-FFF2-40B4-BE49-F238E27FC236}">
                <a16:creationId xmlns:a16="http://schemas.microsoft.com/office/drawing/2014/main" id="{74115435-5D03-485F-84B3-261C8E3D1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889" y="1724028"/>
            <a:ext cx="4488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RID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Rectangle 113">
            <a:extLst>
              <a:ext uri="{FF2B5EF4-FFF2-40B4-BE49-F238E27FC236}">
                <a16:creationId xmlns:a16="http://schemas.microsoft.com/office/drawing/2014/main" id="{24C0559C-AEFA-47C7-BABA-5CD0CBE52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7" y="1793877"/>
            <a:ext cx="842962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Rectangle 114">
            <a:extLst>
              <a:ext uri="{FF2B5EF4-FFF2-40B4-BE49-F238E27FC236}">
                <a16:creationId xmlns:a16="http://schemas.microsoft.com/office/drawing/2014/main" id="{173F3470-09A5-443A-B4F7-E378734A8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7" y="1793877"/>
            <a:ext cx="842962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rnd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Rectangle 115">
            <a:extLst>
              <a:ext uri="{FF2B5EF4-FFF2-40B4-BE49-F238E27FC236}">
                <a16:creationId xmlns:a16="http://schemas.microsoft.com/office/drawing/2014/main" id="{25D4BDB3-6375-4F66-A55F-808E3744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62" y="1857377"/>
            <a:ext cx="846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TxState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116">
            <a:extLst>
              <a:ext uri="{FF2B5EF4-FFF2-40B4-BE49-F238E27FC236}">
                <a16:creationId xmlns:a16="http://schemas.microsoft.com/office/drawing/2014/main" id="{455512B1-694A-4158-A223-5FFF5FADB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2" y="1730377"/>
            <a:ext cx="842962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117">
            <a:extLst>
              <a:ext uri="{FF2B5EF4-FFF2-40B4-BE49-F238E27FC236}">
                <a16:creationId xmlns:a16="http://schemas.microsoft.com/office/drawing/2014/main" id="{1E96EFE2-141D-4F85-B7F2-C9926478C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2" y="1730377"/>
            <a:ext cx="842962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rnd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Rectangle 118">
            <a:extLst>
              <a:ext uri="{FF2B5EF4-FFF2-40B4-BE49-F238E27FC236}">
                <a16:creationId xmlns:a16="http://schemas.microsoft.com/office/drawing/2014/main" id="{78B31DB3-CACD-4447-9909-4CD416F41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7" y="1793877"/>
            <a:ext cx="8461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TxState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Rectangle 119">
            <a:extLst>
              <a:ext uri="{FF2B5EF4-FFF2-40B4-BE49-F238E27FC236}">
                <a16:creationId xmlns:a16="http://schemas.microsoft.com/office/drawing/2014/main" id="{26515460-C76D-4ED5-967F-CA37CE524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7" y="1673227"/>
            <a:ext cx="844550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120">
            <a:extLst>
              <a:ext uri="{FF2B5EF4-FFF2-40B4-BE49-F238E27FC236}">
                <a16:creationId xmlns:a16="http://schemas.microsoft.com/office/drawing/2014/main" id="{7A4DA37A-2BE6-44A0-9192-A60ACB998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7" y="1673227"/>
            <a:ext cx="844550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rnd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Rectangle 121">
            <a:extLst>
              <a:ext uri="{FF2B5EF4-FFF2-40B4-BE49-F238E27FC236}">
                <a16:creationId xmlns:a16="http://schemas.microsoft.com/office/drawing/2014/main" id="{6DD6B347-97B6-4611-8B02-F2D16B24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712" y="1724028"/>
            <a:ext cx="613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E84A27"/>
                </a:solidFill>
                <a:latin typeface="Garamond" panose="02020404030301010803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State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8" name="Rectangle 122">
            <a:extLst>
              <a:ext uri="{FF2B5EF4-FFF2-40B4-BE49-F238E27FC236}">
                <a16:creationId xmlns:a16="http://schemas.microsoft.com/office/drawing/2014/main" id="{75DA0C15-A7DA-4B65-9014-854EB7C56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1793877"/>
            <a:ext cx="844550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Rectangle 123">
            <a:extLst>
              <a:ext uri="{FF2B5EF4-FFF2-40B4-BE49-F238E27FC236}">
                <a16:creationId xmlns:a16="http://schemas.microsoft.com/office/drawing/2014/main" id="{88AB5B17-FE0A-4919-BF93-6344C3A5F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1793877"/>
            <a:ext cx="844550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rnd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Rectangle 124">
            <a:extLst>
              <a:ext uri="{FF2B5EF4-FFF2-40B4-BE49-F238E27FC236}">
                <a16:creationId xmlns:a16="http://schemas.microsoft.com/office/drawing/2014/main" id="{B9D4B181-4EF7-4BE2-80EF-891B1505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1857377"/>
            <a:ext cx="6524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TxStat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" name="Rectangle 125">
            <a:extLst>
              <a:ext uri="{FF2B5EF4-FFF2-40B4-BE49-F238E27FC236}">
                <a16:creationId xmlns:a16="http://schemas.microsoft.com/office/drawing/2014/main" id="{5B5E1A54-69CF-4E04-B4C8-EBB80AE70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1730377"/>
            <a:ext cx="842962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Rectangle 126">
            <a:extLst>
              <a:ext uri="{FF2B5EF4-FFF2-40B4-BE49-F238E27FC236}">
                <a16:creationId xmlns:a16="http://schemas.microsoft.com/office/drawing/2014/main" id="{100A5A79-C12D-4AC8-B02D-2746515A6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1730377"/>
            <a:ext cx="842962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Rectangle 127">
            <a:extLst>
              <a:ext uri="{FF2B5EF4-FFF2-40B4-BE49-F238E27FC236}">
                <a16:creationId xmlns:a16="http://schemas.microsoft.com/office/drawing/2014/main" id="{D8E405B3-B152-457E-B294-318D934D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793877"/>
            <a:ext cx="6524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TxStat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4" name="Rectangle 128">
            <a:extLst>
              <a:ext uri="{FF2B5EF4-FFF2-40B4-BE49-F238E27FC236}">
                <a16:creationId xmlns:a16="http://schemas.microsoft.com/office/drawing/2014/main" id="{A4D93EB2-B6A9-410B-9581-379B19B0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7" y="1673227"/>
            <a:ext cx="842962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Rectangle 129">
            <a:extLst>
              <a:ext uri="{FF2B5EF4-FFF2-40B4-BE49-F238E27FC236}">
                <a16:creationId xmlns:a16="http://schemas.microsoft.com/office/drawing/2014/main" id="{8C3477F7-D8A1-4CEC-8070-179CC4831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7" y="1673227"/>
            <a:ext cx="842962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Rectangle 130">
            <a:extLst>
              <a:ext uri="{FF2B5EF4-FFF2-40B4-BE49-F238E27FC236}">
                <a16:creationId xmlns:a16="http://schemas.microsoft.com/office/drawing/2014/main" id="{510B282F-08AE-4570-8937-D4EA0E81D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4" y="1724028"/>
            <a:ext cx="647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E84A27"/>
                </a:solidFill>
                <a:latin typeface="Garamond" panose="02020404030301010803" pitchFamily="18" charset="0"/>
              </a:rPr>
              <a:t>  Dep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9" name="Oval 132">
            <a:extLst>
              <a:ext uri="{FF2B5EF4-FFF2-40B4-BE49-F238E27FC236}">
                <a16:creationId xmlns:a16="http://schemas.microsoft.com/office/drawing/2014/main" id="{7991A7E5-508D-4B13-A861-BCE13CB0E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12" y="1887539"/>
            <a:ext cx="125412" cy="123825"/>
          </a:xfrm>
          <a:prstGeom prst="ellipse">
            <a:avLst/>
          </a:prstGeom>
          <a:solidFill>
            <a:srgbClr val="E84A2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Oval 133">
            <a:extLst>
              <a:ext uri="{FF2B5EF4-FFF2-40B4-BE49-F238E27FC236}">
                <a16:creationId xmlns:a16="http://schemas.microsoft.com/office/drawing/2014/main" id="{8166FF4E-C15D-4025-AEE9-D329377E5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12" y="1887539"/>
            <a:ext cx="125412" cy="123825"/>
          </a:xfrm>
          <a:prstGeom prst="ellipse">
            <a:avLst/>
          </a:prstGeom>
          <a:noFill/>
          <a:ln w="1588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Oval 134">
            <a:extLst>
              <a:ext uri="{FF2B5EF4-FFF2-40B4-BE49-F238E27FC236}">
                <a16:creationId xmlns:a16="http://schemas.microsoft.com/office/drawing/2014/main" id="{F618A2D0-2597-45EF-9EB3-C1F22ED64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7" y="1887539"/>
            <a:ext cx="123825" cy="123825"/>
          </a:xfrm>
          <a:prstGeom prst="ellipse">
            <a:avLst/>
          </a:prstGeom>
          <a:solidFill>
            <a:srgbClr val="E84A2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Oval 135">
            <a:extLst>
              <a:ext uri="{FF2B5EF4-FFF2-40B4-BE49-F238E27FC236}">
                <a16:creationId xmlns:a16="http://schemas.microsoft.com/office/drawing/2014/main" id="{AC1325F4-AC47-4CA6-9394-A8566E9C6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7" y="1887539"/>
            <a:ext cx="123825" cy="123825"/>
          </a:xfrm>
          <a:prstGeom prst="ellipse">
            <a:avLst/>
          </a:prstGeom>
          <a:noFill/>
          <a:ln w="1588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Oval 136">
            <a:extLst>
              <a:ext uri="{FF2B5EF4-FFF2-40B4-BE49-F238E27FC236}">
                <a16:creationId xmlns:a16="http://schemas.microsoft.com/office/drawing/2014/main" id="{07B20EE3-BE82-4264-80E4-EC4C4B92E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275" y="1887539"/>
            <a:ext cx="125412" cy="123825"/>
          </a:xfrm>
          <a:prstGeom prst="ellipse">
            <a:avLst/>
          </a:prstGeom>
          <a:solidFill>
            <a:srgbClr val="E84A2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Oval 137">
            <a:extLst>
              <a:ext uri="{FF2B5EF4-FFF2-40B4-BE49-F238E27FC236}">
                <a16:creationId xmlns:a16="http://schemas.microsoft.com/office/drawing/2014/main" id="{E1E244B4-A0BF-4563-8596-3D3A6D044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275" y="1887539"/>
            <a:ext cx="125412" cy="123825"/>
          </a:xfrm>
          <a:prstGeom prst="ellipse">
            <a:avLst/>
          </a:prstGeom>
          <a:noFill/>
          <a:ln w="1588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Rectangle 138">
            <a:extLst>
              <a:ext uri="{FF2B5EF4-FFF2-40B4-BE49-F238E27FC236}">
                <a16:creationId xmlns:a16="http://schemas.microsoft.com/office/drawing/2014/main" id="{4E33729E-7E36-487A-B4F8-CB67A7BCF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2" y="1793877"/>
            <a:ext cx="842962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Rectangle 139">
            <a:extLst>
              <a:ext uri="{FF2B5EF4-FFF2-40B4-BE49-F238E27FC236}">
                <a16:creationId xmlns:a16="http://schemas.microsoft.com/office/drawing/2014/main" id="{3CDE73C4-41F0-49DC-9692-D23459C5B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2" y="1793877"/>
            <a:ext cx="842962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rnd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Rectangle 141">
            <a:extLst>
              <a:ext uri="{FF2B5EF4-FFF2-40B4-BE49-F238E27FC236}">
                <a16:creationId xmlns:a16="http://schemas.microsoft.com/office/drawing/2014/main" id="{CF4122A8-2965-4DD7-95CE-582318558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087" y="1730377"/>
            <a:ext cx="842962" cy="406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Rectangle 142">
            <a:extLst>
              <a:ext uri="{FF2B5EF4-FFF2-40B4-BE49-F238E27FC236}">
                <a16:creationId xmlns:a16="http://schemas.microsoft.com/office/drawing/2014/main" id="{9E18BDE7-529B-4505-AE78-E6759D38C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087" y="1730377"/>
            <a:ext cx="842962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rnd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Rectangle 144">
            <a:extLst>
              <a:ext uri="{FF2B5EF4-FFF2-40B4-BE49-F238E27FC236}">
                <a16:creationId xmlns:a16="http://schemas.microsoft.com/office/drawing/2014/main" id="{F7C9D424-7049-4ECA-8BFA-1D1728BFC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2" y="1673227"/>
            <a:ext cx="842962" cy="40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Rectangle 145">
            <a:extLst>
              <a:ext uri="{FF2B5EF4-FFF2-40B4-BE49-F238E27FC236}">
                <a16:creationId xmlns:a16="http://schemas.microsoft.com/office/drawing/2014/main" id="{B8FA3160-DB13-46BE-8AC7-17B6588A2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2" y="1673227"/>
            <a:ext cx="842962" cy="406400"/>
          </a:xfrm>
          <a:prstGeom prst="rect">
            <a:avLst/>
          </a:prstGeom>
          <a:noFill/>
          <a:ln w="3175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Rectangle 146">
            <a:extLst>
              <a:ext uri="{FF2B5EF4-FFF2-40B4-BE49-F238E27FC236}">
                <a16:creationId xmlns:a16="http://schemas.microsoft.com/office/drawing/2014/main" id="{F322874A-29BE-4790-B75C-9DE0FB891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2496" y="1724028"/>
            <a:ext cx="653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dirty="0">
                <a:solidFill>
                  <a:srgbClr val="E84A27"/>
                </a:solidFill>
                <a:latin typeface="Garamond" panose="02020404030301010803" pitchFamily="18" charset="0"/>
              </a:rPr>
              <a:t>  </a:t>
            </a:r>
            <a:r>
              <a:rPr lang="en-US" altLang="en-US" sz="2000" dirty="0" err="1">
                <a:solidFill>
                  <a:srgbClr val="E84A27"/>
                </a:solidFill>
                <a:latin typeface="Garamond" panose="02020404030301010803" pitchFamily="18" charset="0"/>
              </a:rPr>
              <a:t>Dep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n</a:t>
            </a:r>
            <a:endParaRPr lang="en-US" altLang="en-US" dirty="0"/>
          </a:p>
        </p:txBody>
      </p:sp>
      <p:sp>
        <p:nvSpPr>
          <p:cNvPr id="236" name="Freeform 148">
            <a:extLst>
              <a:ext uri="{FF2B5EF4-FFF2-40B4-BE49-F238E27FC236}">
                <a16:creationId xmlns:a16="http://schemas.microsoft.com/office/drawing/2014/main" id="{7F7B535E-28FA-4CB8-9DD5-E107204793EC}"/>
              </a:ext>
            </a:extLst>
          </p:cNvPr>
          <p:cNvSpPr>
            <a:spLocks noEditPoints="1"/>
          </p:cNvSpPr>
          <p:nvPr/>
        </p:nvSpPr>
        <p:spPr bwMode="auto">
          <a:xfrm>
            <a:off x="5181600" y="1611314"/>
            <a:ext cx="4756150" cy="649288"/>
          </a:xfrm>
          <a:custGeom>
            <a:avLst/>
            <a:gdLst>
              <a:gd name="T0" fmla="*/ 0 w 21926"/>
              <a:gd name="T1" fmla="*/ 720 h 2988"/>
              <a:gd name="T2" fmla="*/ 48 w 21926"/>
              <a:gd name="T3" fmla="*/ 1728 h 2988"/>
              <a:gd name="T4" fmla="*/ 96 w 21926"/>
              <a:gd name="T5" fmla="*/ 2448 h 2988"/>
              <a:gd name="T6" fmla="*/ 85 w 21926"/>
              <a:gd name="T7" fmla="*/ 2940 h 2988"/>
              <a:gd name="T8" fmla="*/ 1093 w 21926"/>
              <a:gd name="T9" fmla="*/ 2988 h 2988"/>
              <a:gd name="T10" fmla="*/ 1957 w 21926"/>
              <a:gd name="T11" fmla="*/ 2892 h 2988"/>
              <a:gd name="T12" fmla="*/ 2437 w 21926"/>
              <a:gd name="T13" fmla="*/ 2892 h 2988"/>
              <a:gd name="T14" fmla="*/ 3301 w 21926"/>
              <a:gd name="T15" fmla="*/ 2988 h 2988"/>
              <a:gd name="T16" fmla="*/ 4309 w 21926"/>
              <a:gd name="T17" fmla="*/ 2940 h 2988"/>
              <a:gd name="T18" fmla="*/ 5029 w 21926"/>
              <a:gd name="T19" fmla="*/ 2892 h 2988"/>
              <a:gd name="T20" fmla="*/ 5557 w 21926"/>
              <a:gd name="T21" fmla="*/ 2940 h 2988"/>
              <a:gd name="T22" fmla="*/ 6565 w 21926"/>
              <a:gd name="T23" fmla="*/ 2988 h 2988"/>
              <a:gd name="T24" fmla="*/ 7429 w 21926"/>
              <a:gd name="T25" fmla="*/ 2892 h 2988"/>
              <a:gd name="T26" fmla="*/ 7909 w 21926"/>
              <a:gd name="T27" fmla="*/ 2892 h 2988"/>
              <a:gd name="T28" fmla="*/ 8773 w 21926"/>
              <a:gd name="T29" fmla="*/ 2988 h 2988"/>
              <a:gd name="T30" fmla="*/ 9781 w 21926"/>
              <a:gd name="T31" fmla="*/ 2940 h 2988"/>
              <a:gd name="T32" fmla="*/ 10501 w 21926"/>
              <a:gd name="T33" fmla="*/ 2892 h 2988"/>
              <a:gd name="T34" fmla="*/ 11029 w 21926"/>
              <a:gd name="T35" fmla="*/ 2940 h 2988"/>
              <a:gd name="T36" fmla="*/ 12037 w 21926"/>
              <a:gd name="T37" fmla="*/ 2988 h 2988"/>
              <a:gd name="T38" fmla="*/ 12901 w 21926"/>
              <a:gd name="T39" fmla="*/ 2892 h 2988"/>
              <a:gd name="T40" fmla="*/ 13381 w 21926"/>
              <a:gd name="T41" fmla="*/ 2892 h 2988"/>
              <a:gd name="T42" fmla="*/ 14245 w 21926"/>
              <a:gd name="T43" fmla="*/ 2988 h 2988"/>
              <a:gd name="T44" fmla="*/ 15253 w 21926"/>
              <a:gd name="T45" fmla="*/ 2940 h 2988"/>
              <a:gd name="T46" fmla="*/ 15973 w 21926"/>
              <a:gd name="T47" fmla="*/ 2892 h 2988"/>
              <a:gd name="T48" fmla="*/ 16501 w 21926"/>
              <a:gd name="T49" fmla="*/ 2940 h 2988"/>
              <a:gd name="T50" fmla="*/ 17509 w 21926"/>
              <a:gd name="T51" fmla="*/ 2988 h 2988"/>
              <a:gd name="T52" fmla="*/ 18373 w 21926"/>
              <a:gd name="T53" fmla="*/ 2892 h 2988"/>
              <a:gd name="T54" fmla="*/ 18853 w 21926"/>
              <a:gd name="T55" fmla="*/ 2892 h 2988"/>
              <a:gd name="T56" fmla="*/ 19717 w 21926"/>
              <a:gd name="T57" fmla="*/ 2988 h 2988"/>
              <a:gd name="T58" fmla="*/ 20725 w 21926"/>
              <a:gd name="T59" fmla="*/ 2940 h 2988"/>
              <a:gd name="T60" fmla="*/ 21445 w 21926"/>
              <a:gd name="T61" fmla="*/ 2892 h 2988"/>
              <a:gd name="T62" fmla="*/ 21878 w 21926"/>
              <a:gd name="T63" fmla="*/ 2846 h 2988"/>
              <a:gd name="T64" fmla="*/ 21926 w 21926"/>
              <a:gd name="T65" fmla="*/ 1838 h 2988"/>
              <a:gd name="T66" fmla="*/ 21830 w 21926"/>
              <a:gd name="T67" fmla="*/ 974 h 2988"/>
              <a:gd name="T68" fmla="*/ 21830 w 21926"/>
              <a:gd name="T69" fmla="*/ 494 h 2988"/>
              <a:gd name="T70" fmla="*/ 21460 w 21926"/>
              <a:gd name="T71" fmla="*/ 0 h 2988"/>
              <a:gd name="T72" fmla="*/ 20452 w 21926"/>
              <a:gd name="T73" fmla="*/ 48 h 2988"/>
              <a:gd name="T74" fmla="*/ 19732 w 21926"/>
              <a:gd name="T75" fmla="*/ 96 h 2988"/>
              <a:gd name="T76" fmla="*/ 19204 w 21926"/>
              <a:gd name="T77" fmla="*/ 48 h 2988"/>
              <a:gd name="T78" fmla="*/ 18196 w 21926"/>
              <a:gd name="T79" fmla="*/ 0 h 2988"/>
              <a:gd name="T80" fmla="*/ 17332 w 21926"/>
              <a:gd name="T81" fmla="*/ 96 h 2988"/>
              <a:gd name="T82" fmla="*/ 16852 w 21926"/>
              <a:gd name="T83" fmla="*/ 96 h 2988"/>
              <a:gd name="T84" fmla="*/ 15988 w 21926"/>
              <a:gd name="T85" fmla="*/ 0 h 2988"/>
              <a:gd name="T86" fmla="*/ 14980 w 21926"/>
              <a:gd name="T87" fmla="*/ 48 h 2988"/>
              <a:gd name="T88" fmla="*/ 14260 w 21926"/>
              <a:gd name="T89" fmla="*/ 96 h 2988"/>
              <a:gd name="T90" fmla="*/ 13732 w 21926"/>
              <a:gd name="T91" fmla="*/ 48 h 2988"/>
              <a:gd name="T92" fmla="*/ 12724 w 21926"/>
              <a:gd name="T93" fmla="*/ 0 h 2988"/>
              <a:gd name="T94" fmla="*/ 11860 w 21926"/>
              <a:gd name="T95" fmla="*/ 96 h 2988"/>
              <a:gd name="T96" fmla="*/ 11380 w 21926"/>
              <a:gd name="T97" fmla="*/ 96 h 2988"/>
              <a:gd name="T98" fmla="*/ 10516 w 21926"/>
              <a:gd name="T99" fmla="*/ 0 h 2988"/>
              <a:gd name="T100" fmla="*/ 9508 w 21926"/>
              <a:gd name="T101" fmla="*/ 48 h 2988"/>
              <a:gd name="T102" fmla="*/ 8788 w 21926"/>
              <a:gd name="T103" fmla="*/ 96 h 2988"/>
              <a:gd name="T104" fmla="*/ 8260 w 21926"/>
              <a:gd name="T105" fmla="*/ 48 h 2988"/>
              <a:gd name="T106" fmla="*/ 7252 w 21926"/>
              <a:gd name="T107" fmla="*/ 0 h 2988"/>
              <a:gd name="T108" fmla="*/ 6388 w 21926"/>
              <a:gd name="T109" fmla="*/ 96 h 2988"/>
              <a:gd name="T110" fmla="*/ 5908 w 21926"/>
              <a:gd name="T111" fmla="*/ 96 h 2988"/>
              <a:gd name="T112" fmla="*/ 5044 w 21926"/>
              <a:gd name="T113" fmla="*/ 0 h 2988"/>
              <a:gd name="T114" fmla="*/ 4036 w 21926"/>
              <a:gd name="T115" fmla="*/ 48 h 2988"/>
              <a:gd name="T116" fmla="*/ 3316 w 21926"/>
              <a:gd name="T117" fmla="*/ 96 h 2988"/>
              <a:gd name="T118" fmla="*/ 2788 w 21926"/>
              <a:gd name="T119" fmla="*/ 48 h 2988"/>
              <a:gd name="T120" fmla="*/ 1780 w 21926"/>
              <a:gd name="T121" fmla="*/ 0 h 2988"/>
              <a:gd name="T122" fmla="*/ 916 w 21926"/>
              <a:gd name="T123" fmla="*/ 96 h 2988"/>
              <a:gd name="T124" fmla="*/ 436 w 21926"/>
              <a:gd name="T125" fmla="*/ 96 h 2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926" h="2988">
                <a:moveTo>
                  <a:pt x="96" y="144"/>
                </a:moveTo>
                <a:lnTo>
                  <a:pt x="96" y="240"/>
                </a:lnTo>
                <a:cubicBezTo>
                  <a:pt x="96" y="267"/>
                  <a:pt x="75" y="288"/>
                  <a:pt x="48" y="288"/>
                </a:cubicBezTo>
                <a:cubicBezTo>
                  <a:pt x="22" y="288"/>
                  <a:pt x="0" y="267"/>
                  <a:pt x="0" y="240"/>
                </a:cubicBezTo>
                <a:lnTo>
                  <a:pt x="0" y="144"/>
                </a:lnTo>
                <a:cubicBezTo>
                  <a:pt x="0" y="118"/>
                  <a:pt x="22" y="96"/>
                  <a:pt x="48" y="96"/>
                </a:cubicBezTo>
                <a:cubicBezTo>
                  <a:pt x="75" y="96"/>
                  <a:pt x="96" y="118"/>
                  <a:pt x="96" y="144"/>
                </a:cubicBezTo>
                <a:close/>
                <a:moveTo>
                  <a:pt x="96" y="432"/>
                </a:moveTo>
                <a:lnTo>
                  <a:pt x="96" y="528"/>
                </a:lnTo>
                <a:cubicBezTo>
                  <a:pt x="96" y="555"/>
                  <a:pt x="75" y="576"/>
                  <a:pt x="48" y="576"/>
                </a:cubicBezTo>
                <a:cubicBezTo>
                  <a:pt x="22" y="576"/>
                  <a:pt x="0" y="555"/>
                  <a:pt x="0" y="528"/>
                </a:cubicBezTo>
                <a:lnTo>
                  <a:pt x="0" y="432"/>
                </a:lnTo>
                <a:cubicBezTo>
                  <a:pt x="0" y="406"/>
                  <a:pt x="22" y="384"/>
                  <a:pt x="48" y="384"/>
                </a:cubicBezTo>
                <a:cubicBezTo>
                  <a:pt x="75" y="384"/>
                  <a:pt x="96" y="406"/>
                  <a:pt x="96" y="432"/>
                </a:cubicBezTo>
                <a:close/>
                <a:moveTo>
                  <a:pt x="96" y="720"/>
                </a:moveTo>
                <a:lnTo>
                  <a:pt x="96" y="816"/>
                </a:lnTo>
                <a:cubicBezTo>
                  <a:pt x="96" y="843"/>
                  <a:pt x="75" y="864"/>
                  <a:pt x="48" y="864"/>
                </a:cubicBezTo>
                <a:cubicBezTo>
                  <a:pt x="22" y="864"/>
                  <a:pt x="0" y="843"/>
                  <a:pt x="0" y="816"/>
                </a:cubicBezTo>
                <a:lnTo>
                  <a:pt x="0" y="720"/>
                </a:lnTo>
                <a:cubicBezTo>
                  <a:pt x="0" y="694"/>
                  <a:pt x="22" y="672"/>
                  <a:pt x="48" y="672"/>
                </a:cubicBezTo>
                <a:cubicBezTo>
                  <a:pt x="75" y="672"/>
                  <a:pt x="96" y="694"/>
                  <a:pt x="96" y="720"/>
                </a:cubicBezTo>
                <a:close/>
                <a:moveTo>
                  <a:pt x="96" y="1008"/>
                </a:moveTo>
                <a:lnTo>
                  <a:pt x="96" y="1104"/>
                </a:lnTo>
                <a:cubicBezTo>
                  <a:pt x="96" y="1131"/>
                  <a:pt x="75" y="1152"/>
                  <a:pt x="48" y="1152"/>
                </a:cubicBezTo>
                <a:cubicBezTo>
                  <a:pt x="22" y="1152"/>
                  <a:pt x="0" y="1131"/>
                  <a:pt x="0" y="1104"/>
                </a:cubicBezTo>
                <a:lnTo>
                  <a:pt x="0" y="1008"/>
                </a:lnTo>
                <a:cubicBezTo>
                  <a:pt x="0" y="982"/>
                  <a:pt x="22" y="960"/>
                  <a:pt x="48" y="960"/>
                </a:cubicBezTo>
                <a:cubicBezTo>
                  <a:pt x="75" y="960"/>
                  <a:pt x="96" y="982"/>
                  <a:pt x="96" y="1008"/>
                </a:cubicBezTo>
                <a:close/>
                <a:moveTo>
                  <a:pt x="96" y="1296"/>
                </a:moveTo>
                <a:lnTo>
                  <a:pt x="96" y="1392"/>
                </a:lnTo>
                <a:cubicBezTo>
                  <a:pt x="96" y="1419"/>
                  <a:pt x="75" y="1440"/>
                  <a:pt x="48" y="1440"/>
                </a:cubicBezTo>
                <a:cubicBezTo>
                  <a:pt x="22" y="1440"/>
                  <a:pt x="0" y="1419"/>
                  <a:pt x="0" y="1392"/>
                </a:cubicBezTo>
                <a:lnTo>
                  <a:pt x="0" y="1296"/>
                </a:lnTo>
                <a:cubicBezTo>
                  <a:pt x="0" y="1270"/>
                  <a:pt x="22" y="1248"/>
                  <a:pt x="48" y="1248"/>
                </a:cubicBezTo>
                <a:cubicBezTo>
                  <a:pt x="75" y="1248"/>
                  <a:pt x="96" y="1270"/>
                  <a:pt x="96" y="1296"/>
                </a:cubicBezTo>
                <a:close/>
                <a:moveTo>
                  <a:pt x="96" y="1584"/>
                </a:moveTo>
                <a:lnTo>
                  <a:pt x="96" y="1680"/>
                </a:lnTo>
                <a:cubicBezTo>
                  <a:pt x="96" y="1707"/>
                  <a:pt x="75" y="1728"/>
                  <a:pt x="48" y="1728"/>
                </a:cubicBezTo>
                <a:cubicBezTo>
                  <a:pt x="22" y="1728"/>
                  <a:pt x="0" y="1707"/>
                  <a:pt x="0" y="1680"/>
                </a:cubicBezTo>
                <a:lnTo>
                  <a:pt x="0" y="1584"/>
                </a:lnTo>
                <a:cubicBezTo>
                  <a:pt x="0" y="1558"/>
                  <a:pt x="22" y="1536"/>
                  <a:pt x="48" y="1536"/>
                </a:cubicBezTo>
                <a:cubicBezTo>
                  <a:pt x="75" y="1536"/>
                  <a:pt x="96" y="1558"/>
                  <a:pt x="96" y="1584"/>
                </a:cubicBezTo>
                <a:close/>
                <a:moveTo>
                  <a:pt x="96" y="1872"/>
                </a:moveTo>
                <a:lnTo>
                  <a:pt x="96" y="1968"/>
                </a:lnTo>
                <a:cubicBezTo>
                  <a:pt x="96" y="1995"/>
                  <a:pt x="75" y="2016"/>
                  <a:pt x="48" y="2016"/>
                </a:cubicBezTo>
                <a:cubicBezTo>
                  <a:pt x="22" y="2016"/>
                  <a:pt x="0" y="1995"/>
                  <a:pt x="0" y="1968"/>
                </a:cubicBezTo>
                <a:lnTo>
                  <a:pt x="0" y="1872"/>
                </a:lnTo>
                <a:cubicBezTo>
                  <a:pt x="0" y="1846"/>
                  <a:pt x="22" y="1824"/>
                  <a:pt x="48" y="1824"/>
                </a:cubicBezTo>
                <a:cubicBezTo>
                  <a:pt x="75" y="1824"/>
                  <a:pt x="96" y="1846"/>
                  <a:pt x="96" y="1872"/>
                </a:cubicBezTo>
                <a:close/>
                <a:moveTo>
                  <a:pt x="96" y="2160"/>
                </a:moveTo>
                <a:lnTo>
                  <a:pt x="96" y="2256"/>
                </a:lnTo>
                <a:cubicBezTo>
                  <a:pt x="96" y="2283"/>
                  <a:pt x="75" y="2304"/>
                  <a:pt x="48" y="2304"/>
                </a:cubicBezTo>
                <a:cubicBezTo>
                  <a:pt x="22" y="2304"/>
                  <a:pt x="0" y="2283"/>
                  <a:pt x="0" y="2256"/>
                </a:cubicBezTo>
                <a:lnTo>
                  <a:pt x="0" y="2160"/>
                </a:lnTo>
                <a:cubicBezTo>
                  <a:pt x="0" y="2134"/>
                  <a:pt x="22" y="2112"/>
                  <a:pt x="48" y="2112"/>
                </a:cubicBezTo>
                <a:cubicBezTo>
                  <a:pt x="75" y="2112"/>
                  <a:pt x="96" y="2134"/>
                  <a:pt x="96" y="2160"/>
                </a:cubicBezTo>
                <a:close/>
                <a:moveTo>
                  <a:pt x="96" y="2448"/>
                </a:moveTo>
                <a:lnTo>
                  <a:pt x="96" y="2544"/>
                </a:lnTo>
                <a:cubicBezTo>
                  <a:pt x="96" y="2571"/>
                  <a:pt x="75" y="2592"/>
                  <a:pt x="48" y="2592"/>
                </a:cubicBezTo>
                <a:cubicBezTo>
                  <a:pt x="22" y="2592"/>
                  <a:pt x="0" y="2571"/>
                  <a:pt x="0" y="2544"/>
                </a:cubicBezTo>
                <a:lnTo>
                  <a:pt x="0" y="2448"/>
                </a:lnTo>
                <a:cubicBezTo>
                  <a:pt x="0" y="2422"/>
                  <a:pt x="22" y="2400"/>
                  <a:pt x="48" y="2400"/>
                </a:cubicBezTo>
                <a:cubicBezTo>
                  <a:pt x="75" y="2400"/>
                  <a:pt x="96" y="2422"/>
                  <a:pt x="96" y="2448"/>
                </a:cubicBezTo>
                <a:close/>
                <a:moveTo>
                  <a:pt x="96" y="2736"/>
                </a:moveTo>
                <a:lnTo>
                  <a:pt x="96" y="2832"/>
                </a:lnTo>
                <a:cubicBezTo>
                  <a:pt x="96" y="2859"/>
                  <a:pt x="75" y="2880"/>
                  <a:pt x="48" y="2880"/>
                </a:cubicBezTo>
                <a:cubicBezTo>
                  <a:pt x="22" y="2880"/>
                  <a:pt x="0" y="2859"/>
                  <a:pt x="0" y="2832"/>
                </a:cubicBezTo>
                <a:lnTo>
                  <a:pt x="0" y="2736"/>
                </a:lnTo>
                <a:cubicBezTo>
                  <a:pt x="0" y="2710"/>
                  <a:pt x="22" y="2688"/>
                  <a:pt x="48" y="2688"/>
                </a:cubicBezTo>
                <a:cubicBezTo>
                  <a:pt x="75" y="2688"/>
                  <a:pt x="96" y="2710"/>
                  <a:pt x="96" y="2736"/>
                </a:cubicBezTo>
                <a:close/>
                <a:moveTo>
                  <a:pt x="133" y="2892"/>
                </a:moveTo>
                <a:lnTo>
                  <a:pt x="229" y="2892"/>
                </a:lnTo>
                <a:cubicBezTo>
                  <a:pt x="255" y="2892"/>
                  <a:pt x="277" y="2913"/>
                  <a:pt x="277" y="2940"/>
                </a:cubicBezTo>
                <a:cubicBezTo>
                  <a:pt x="277" y="2966"/>
                  <a:pt x="255" y="2988"/>
                  <a:pt x="229" y="2988"/>
                </a:cubicBezTo>
                <a:lnTo>
                  <a:pt x="133" y="2988"/>
                </a:lnTo>
                <a:cubicBezTo>
                  <a:pt x="106" y="2988"/>
                  <a:pt x="85" y="2966"/>
                  <a:pt x="85" y="2940"/>
                </a:cubicBezTo>
                <a:cubicBezTo>
                  <a:pt x="85" y="2913"/>
                  <a:pt x="106" y="2892"/>
                  <a:pt x="133" y="2892"/>
                </a:cubicBezTo>
                <a:close/>
                <a:moveTo>
                  <a:pt x="421" y="2892"/>
                </a:moveTo>
                <a:lnTo>
                  <a:pt x="517" y="2892"/>
                </a:lnTo>
                <a:cubicBezTo>
                  <a:pt x="543" y="2892"/>
                  <a:pt x="565" y="2913"/>
                  <a:pt x="565" y="2940"/>
                </a:cubicBezTo>
                <a:cubicBezTo>
                  <a:pt x="565" y="2966"/>
                  <a:pt x="543" y="2988"/>
                  <a:pt x="517" y="2988"/>
                </a:cubicBezTo>
                <a:lnTo>
                  <a:pt x="421" y="2988"/>
                </a:lnTo>
                <a:cubicBezTo>
                  <a:pt x="394" y="2988"/>
                  <a:pt x="373" y="2966"/>
                  <a:pt x="373" y="2940"/>
                </a:cubicBezTo>
                <a:cubicBezTo>
                  <a:pt x="373" y="2913"/>
                  <a:pt x="394" y="2892"/>
                  <a:pt x="421" y="2892"/>
                </a:cubicBezTo>
                <a:close/>
                <a:moveTo>
                  <a:pt x="709" y="2892"/>
                </a:moveTo>
                <a:lnTo>
                  <a:pt x="805" y="2892"/>
                </a:lnTo>
                <a:cubicBezTo>
                  <a:pt x="831" y="2892"/>
                  <a:pt x="853" y="2913"/>
                  <a:pt x="853" y="2940"/>
                </a:cubicBezTo>
                <a:cubicBezTo>
                  <a:pt x="853" y="2966"/>
                  <a:pt x="831" y="2988"/>
                  <a:pt x="805" y="2988"/>
                </a:cubicBezTo>
                <a:lnTo>
                  <a:pt x="709" y="2988"/>
                </a:lnTo>
                <a:cubicBezTo>
                  <a:pt x="682" y="2988"/>
                  <a:pt x="661" y="2966"/>
                  <a:pt x="661" y="2940"/>
                </a:cubicBezTo>
                <a:cubicBezTo>
                  <a:pt x="661" y="2913"/>
                  <a:pt x="682" y="2892"/>
                  <a:pt x="709" y="2892"/>
                </a:cubicBezTo>
                <a:close/>
                <a:moveTo>
                  <a:pt x="997" y="2892"/>
                </a:moveTo>
                <a:lnTo>
                  <a:pt x="1093" y="2892"/>
                </a:lnTo>
                <a:cubicBezTo>
                  <a:pt x="1119" y="2892"/>
                  <a:pt x="1141" y="2913"/>
                  <a:pt x="1141" y="2940"/>
                </a:cubicBezTo>
                <a:cubicBezTo>
                  <a:pt x="1141" y="2966"/>
                  <a:pt x="1119" y="2988"/>
                  <a:pt x="1093" y="2988"/>
                </a:cubicBezTo>
                <a:lnTo>
                  <a:pt x="997" y="2988"/>
                </a:lnTo>
                <a:cubicBezTo>
                  <a:pt x="970" y="2988"/>
                  <a:pt x="949" y="2966"/>
                  <a:pt x="949" y="2940"/>
                </a:cubicBezTo>
                <a:cubicBezTo>
                  <a:pt x="949" y="2913"/>
                  <a:pt x="970" y="2892"/>
                  <a:pt x="997" y="2892"/>
                </a:cubicBezTo>
                <a:close/>
                <a:moveTo>
                  <a:pt x="1285" y="2892"/>
                </a:moveTo>
                <a:lnTo>
                  <a:pt x="1381" y="2892"/>
                </a:lnTo>
                <a:cubicBezTo>
                  <a:pt x="1407" y="2892"/>
                  <a:pt x="1429" y="2913"/>
                  <a:pt x="1429" y="2940"/>
                </a:cubicBezTo>
                <a:cubicBezTo>
                  <a:pt x="1429" y="2966"/>
                  <a:pt x="1407" y="2988"/>
                  <a:pt x="1381" y="2988"/>
                </a:cubicBezTo>
                <a:lnTo>
                  <a:pt x="1285" y="2988"/>
                </a:lnTo>
                <a:cubicBezTo>
                  <a:pt x="1258" y="2988"/>
                  <a:pt x="1237" y="2966"/>
                  <a:pt x="1237" y="2940"/>
                </a:cubicBezTo>
                <a:cubicBezTo>
                  <a:pt x="1237" y="2913"/>
                  <a:pt x="1258" y="2892"/>
                  <a:pt x="1285" y="2892"/>
                </a:cubicBezTo>
                <a:close/>
                <a:moveTo>
                  <a:pt x="1573" y="2892"/>
                </a:moveTo>
                <a:lnTo>
                  <a:pt x="1669" y="2892"/>
                </a:lnTo>
                <a:cubicBezTo>
                  <a:pt x="1695" y="2892"/>
                  <a:pt x="1717" y="2913"/>
                  <a:pt x="1717" y="2940"/>
                </a:cubicBezTo>
                <a:cubicBezTo>
                  <a:pt x="1717" y="2966"/>
                  <a:pt x="1695" y="2988"/>
                  <a:pt x="1669" y="2988"/>
                </a:cubicBezTo>
                <a:lnTo>
                  <a:pt x="1573" y="2988"/>
                </a:lnTo>
                <a:cubicBezTo>
                  <a:pt x="1546" y="2988"/>
                  <a:pt x="1525" y="2966"/>
                  <a:pt x="1525" y="2940"/>
                </a:cubicBezTo>
                <a:cubicBezTo>
                  <a:pt x="1525" y="2913"/>
                  <a:pt x="1546" y="2892"/>
                  <a:pt x="1573" y="2892"/>
                </a:cubicBezTo>
                <a:close/>
                <a:moveTo>
                  <a:pt x="1861" y="2892"/>
                </a:moveTo>
                <a:lnTo>
                  <a:pt x="1957" y="2892"/>
                </a:lnTo>
                <a:cubicBezTo>
                  <a:pt x="1983" y="2892"/>
                  <a:pt x="2005" y="2913"/>
                  <a:pt x="2005" y="2940"/>
                </a:cubicBezTo>
                <a:cubicBezTo>
                  <a:pt x="2005" y="2966"/>
                  <a:pt x="1983" y="2988"/>
                  <a:pt x="1957" y="2988"/>
                </a:cubicBezTo>
                <a:lnTo>
                  <a:pt x="1861" y="2988"/>
                </a:lnTo>
                <a:cubicBezTo>
                  <a:pt x="1834" y="2988"/>
                  <a:pt x="1813" y="2966"/>
                  <a:pt x="1813" y="2940"/>
                </a:cubicBezTo>
                <a:cubicBezTo>
                  <a:pt x="1813" y="2913"/>
                  <a:pt x="1834" y="2892"/>
                  <a:pt x="1861" y="2892"/>
                </a:cubicBezTo>
                <a:close/>
                <a:moveTo>
                  <a:pt x="2149" y="2892"/>
                </a:moveTo>
                <a:lnTo>
                  <a:pt x="2245" y="2892"/>
                </a:lnTo>
                <a:cubicBezTo>
                  <a:pt x="2271" y="2892"/>
                  <a:pt x="2293" y="2913"/>
                  <a:pt x="2293" y="2940"/>
                </a:cubicBezTo>
                <a:cubicBezTo>
                  <a:pt x="2293" y="2966"/>
                  <a:pt x="2271" y="2988"/>
                  <a:pt x="2245" y="2988"/>
                </a:cubicBezTo>
                <a:lnTo>
                  <a:pt x="2149" y="2988"/>
                </a:lnTo>
                <a:cubicBezTo>
                  <a:pt x="2122" y="2988"/>
                  <a:pt x="2101" y="2966"/>
                  <a:pt x="2101" y="2940"/>
                </a:cubicBezTo>
                <a:cubicBezTo>
                  <a:pt x="2101" y="2913"/>
                  <a:pt x="2122" y="2892"/>
                  <a:pt x="2149" y="2892"/>
                </a:cubicBezTo>
                <a:close/>
                <a:moveTo>
                  <a:pt x="2437" y="2892"/>
                </a:moveTo>
                <a:lnTo>
                  <a:pt x="2533" y="2892"/>
                </a:lnTo>
                <a:cubicBezTo>
                  <a:pt x="2559" y="2892"/>
                  <a:pt x="2581" y="2913"/>
                  <a:pt x="2581" y="2940"/>
                </a:cubicBezTo>
                <a:cubicBezTo>
                  <a:pt x="2581" y="2966"/>
                  <a:pt x="2559" y="2988"/>
                  <a:pt x="2533" y="2988"/>
                </a:cubicBezTo>
                <a:lnTo>
                  <a:pt x="2437" y="2988"/>
                </a:lnTo>
                <a:cubicBezTo>
                  <a:pt x="2410" y="2988"/>
                  <a:pt x="2389" y="2966"/>
                  <a:pt x="2389" y="2940"/>
                </a:cubicBezTo>
                <a:cubicBezTo>
                  <a:pt x="2389" y="2913"/>
                  <a:pt x="2410" y="2892"/>
                  <a:pt x="2437" y="2892"/>
                </a:cubicBezTo>
                <a:close/>
                <a:moveTo>
                  <a:pt x="2725" y="2892"/>
                </a:moveTo>
                <a:lnTo>
                  <a:pt x="2821" y="2892"/>
                </a:lnTo>
                <a:cubicBezTo>
                  <a:pt x="2847" y="2892"/>
                  <a:pt x="2869" y="2913"/>
                  <a:pt x="2869" y="2940"/>
                </a:cubicBezTo>
                <a:cubicBezTo>
                  <a:pt x="2869" y="2966"/>
                  <a:pt x="2847" y="2988"/>
                  <a:pt x="2821" y="2988"/>
                </a:cubicBezTo>
                <a:lnTo>
                  <a:pt x="2725" y="2988"/>
                </a:lnTo>
                <a:cubicBezTo>
                  <a:pt x="2698" y="2988"/>
                  <a:pt x="2677" y="2966"/>
                  <a:pt x="2677" y="2940"/>
                </a:cubicBezTo>
                <a:cubicBezTo>
                  <a:pt x="2677" y="2913"/>
                  <a:pt x="2698" y="2892"/>
                  <a:pt x="2725" y="2892"/>
                </a:cubicBezTo>
                <a:close/>
                <a:moveTo>
                  <a:pt x="3013" y="2892"/>
                </a:moveTo>
                <a:lnTo>
                  <a:pt x="3109" y="2892"/>
                </a:lnTo>
                <a:cubicBezTo>
                  <a:pt x="3135" y="2892"/>
                  <a:pt x="3157" y="2913"/>
                  <a:pt x="3157" y="2940"/>
                </a:cubicBezTo>
                <a:cubicBezTo>
                  <a:pt x="3157" y="2966"/>
                  <a:pt x="3135" y="2988"/>
                  <a:pt x="3109" y="2988"/>
                </a:cubicBezTo>
                <a:lnTo>
                  <a:pt x="3013" y="2988"/>
                </a:lnTo>
                <a:cubicBezTo>
                  <a:pt x="2986" y="2988"/>
                  <a:pt x="2965" y="2966"/>
                  <a:pt x="2965" y="2940"/>
                </a:cubicBezTo>
                <a:cubicBezTo>
                  <a:pt x="2965" y="2913"/>
                  <a:pt x="2986" y="2892"/>
                  <a:pt x="3013" y="2892"/>
                </a:cubicBezTo>
                <a:close/>
                <a:moveTo>
                  <a:pt x="3301" y="2892"/>
                </a:moveTo>
                <a:lnTo>
                  <a:pt x="3397" y="2892"/>
                </a:lnTo>
                <a:cubicBezTo>
                  <a:pt x="3423" y="2892"/>
                  <a:pt x="3445" y="2913"/>
                  <a:pt x="3445" y="2940"/>
                </a:cubicBezTo>
                <a:cubicBezTo>
                  <a:pt x="3445" y="2966"/>
                  <a:pt x="3423" y="2988"/>
                  <a:pt x="3397" y="2988"/>
                </a:cubicBezTo>
                <a:lnTo>
                  <a:pt x="3301" y="2988"/>
                </a:lnTo>
                <a:cubicBezTo>
                  <a:pt x="3274" y="2988"/>
                  <a:pt x="3253" y="2966"/>
                  <a:pt x="3253" y="2940"/>
                </a:cubicBezTo>
                <a:cubicBezTo>
                  <a:pt x="3253" y="2913"/>
                  <a:pt x="3274" y="2892"/>
                  <a:pt x="3301" y="2892"/>
                </a:cubicBezTo>
                <a:close/>
                <a:moveTo>
                  <a:pt x="3589" y="2892"/>
                </a:moveTo>
                <a:lnTo>
                  <a:pt x="3685" y="2892"/>
                </a:lnTo>
                <a:cubicBezTo>
                  <a:pt x="3711" y="2892"/>
                  <a:pt x="3733" y="2913"/>
                  <a:pt x="3733" y="2940"/>
                </a:cubicBezTo>
                <a:cubicBezTo>
                  <a:pt x="3733" y="2966"/>
                  <a:pt x="3711" y="2988"/>
                  <a:pt x="3685" y="2988"/>
                </a:cubicBezTo>
                <a:lnTo>
                  <a:pt x="3589" y="2988"/>
                </a:lnTo>
                <a:cubicBezTo>
                  <a:pt x="3562" y="2988"/>
                  <a:pt x="3541" y="2966"/>
                  <a:pt x="3541" y="2940"/>
                </a:cubicBezTo>
                <a:cubicBezTo>
                  <a:pt x="3541" y="2913"/>
                  <a:pt x="3562" y="2892"/>
                  <a:pt x="3589" y="2892"/>
                </a:cubicBezTo>
                <a:close/>
                <a:moveTo>
                  <a:pt x="3877" y="2892"/>
                </a:moveTo>
                <a:lnTo>
                  <a:pt x="3973" y="2892"/>
                </a:lnTo>
                <a:cubicBezTo>
                  <a:pt x="3999" y="2892"/>
                  <a:pt x="4021" y="2913"/>
                  <a:pt x="4021" y="2940"/>
                </a:cubicBezTo>
                <a:cubicBezTo>
                  <a:pt x="4021" y="2966"/>
                  <a:pt x="3999" y="2988"/>
                  <a:pt x="3973" y="2988"/>
                </a:cubicBezTo>
                <a:lnTo>
                  <a:pt x="3877" y="2988"/>
                </a:lnTo>
                <a:cubicBezTo>
                  <a:pt x="3850" y="2988"/>
                  <a:pt x="3829" y="2966"/>
                  <a:pt x="3829" y="2940"/>
                </a:cubicBezTo>
                <a:cubicBezTo>
                  <a:pt x="3829" y="2913"/>
                  <a:pt x="3850" y="2892"/>
                  <a:pt x="3877" y="2892"/>
                </a:cubicBezTo>
                <a:close/>
                <a:moveTo>
                  <a:pt x="4165" y="2892"/>
                </a:moveTo>
                <a:lnTo>
                  <a:pt x="4261" y="2892"/>
                </a:lnTo>
                <a:cubicBezTo>
                  <a:pt x="4287" y="2892"/>
                  <a:pt x="4309" y="2913"/>
                  <a:pt x="4309" y="2940"/>
                </a:cubicBezTo>
                <a:cubicBezTo>
                  <a:pt x="4309" y="2966"/>
                  <a:pt x="4287" y="2988"/>
                  <a:pt x="4261" y="2988"/>
                </a:cubicBezTo>
                <a:lnTo>
                  <a:pt x="4165" y="2988"/>
                </a:lnTo>
                <a:cubicBezTo>
                  <a:pt x="4138" y="2988"/>
                  <a:pt x="4117" y="2966"/>
                  <a:pt x="4117" y="2940"/>
                </a:cubicBezTo>
                <a:cubicBezTo>
                  <a:pt x="4117" y="2913"/>
                  <a:pt x="4138" y="2892"/>
                  <a:pt x="4165" y="2892"/>
                </a:cubicBezTo>
                <a:close/>
                <a:moveTo>
                  <a:pt x="4453" y="2892"/>
                </a:moveTo>
                <a:lnTo>
                  <a:pt x="4549" y="2892"/>
                </a:lnTo>
                <a:cubicBezTo>
                  <a:pt x="4575" y="2892"/>
                  <a:pt x="4597" y="2913"/>
                  <a:pt x="4597" y="2940"/>
                </a:cubicBezTo>
                <a:cubicBezTo>
                  <a:pt x="4597" y="2966"/>
                  <a:pt x="4575" y="2988"/>
                  <a:pt x="4549" y="2988"/>
                </a:cubicBezTo>
                <a:lnTo>
                  <a:pt x="4453" y="2988"/>
                </a:lnTo>
                <a:cubicBezTo>
                  <a:pt x="4426" y="2988"/>
                  <a:pt x="4405" y="2966"/>
                  <a:pt x="4405" y="2940"/>
                </a:cubicBezTo>
                <a:cubicBezTo>
                  <a:pt x="4405" y="2913"/>
                  <a:pt x="4426" y="2892"/>
                  <a:pt x="4453" y="2892"/>
                </a:cubicBezTo>
                <a:close/>
                <a:moveTo>
                  <a:pt x="4741" y="2892"/>
                </a:moveTo>
                <a:lnTo>
                  <a:pt x="4837" y="2892"/>
                </a:lnTo>
                <a:cubicBezTo>
                  <a:pt x="4863" y="2892"/>
                  <a:pt x="4885" y="2913"/>
                  <a:pt x="4885" y="2940"/>
                </a:cubicBezTo>
                <a:cubicBezTo>
                  <a:pt x="4885" y="2966"/>
                  <a:pt x="4863" y="2988"/>
                  <a:pt x="4837" y="2988"/>
                </a:cubicBezTo>
                <a:lnTo>
                  <a:pt x="4741" y="2988"/>
                </a:lnTo>
                <a:cubicBezTo>
                  <a:pt x="4714" y="2988"/>
                  <a:pt x="4693" y="2966"/>
                  <a:pt x="4693" y="2940"/>
                </a:cubicBezTo>
                <a:cubicBezTo>
                  <a:pt x="4693" y="2913"/>
                  <a:pt x="4714" y="2892"/>
                  <a:pt x="4741" y="2892"/>
                </a:cubicBezTo>
                <a:close/>
                <a:moveTo>
                  <a:pt x="5029" y="2892"/>
                </a:moveTo>
                <a:lnTo>
                  <a:pt x="5125" y="2892"/>
                </a:lnTo>
                <a:cubicBezTo>
                  <a:pt x="5151" y="2892"/>
                  <a:pt x="5173" y="2913"/>
                  <a:pt x="5173" y="2940"/>
                </a:cubicBezTo>
                <a:cubicBezTo>
                  <a:pt x="5173" y="2966"/>
                  <a:pt x="5151" y="2988"/>
                  <a:pt x="5125" y="2988"/>
                </a:cubicBezTo>
                <a:lnTo>
                  <a:pt x="5029" y="2988"/>
                </a:lnTo>
                <a:cubicBezTo>
                  <a:pt x="5002" y="2988"/>
                  <a:pt x="4981" y="2966"/>
                  <a:pt x="4981" y="2940"/>
                </a:cubicBezTo>
                <a:cubicBezTo>
                  <a:pt x="4981" y="2913"/>
                  <a:pt x="5002" y="2892"/>
                  <a:pt x="5029" y="2892"/>
                </a:cubicBezTo>
                <a:close/>
                <a:moveTo>
                  <a:pt x="5317" y="2892"/>
                </a:moveTo>
                <a:lnTo>
                  <a:pt x="5413" y="2892"/>
                </a:lnTo>
                <a:cubicBezTo>
                  <a:pt x="5439" y="2892"/>
                  <a:pt x="5461" y="2913"/>
                  <a:pt x="5461" y="2940"/>
                </a:cubicBezTo>
                <a:cubicBezTo>
                  <a:pt x="5461" y="2966"/>
                  <a:pt x="5439" y="2988"/>
                  <a:pt x="5413" y="2988"/>
                </a:cubicBezTo>
                <a:lnTo>
                  <a:pt x="5317" y="2988"/>
                </a:lnTo>
                <a:cubicBezTo>
                  <a:pt x="5290" y="2988"/>
                  <a:pt x="5269" y="2966"/>
                  <a:pt x="5269" y="2940"/>
                </a:cubicBezTo>
                <a:cubicBezTo>
                  <a:pt x="5269" y="2913"/>
                  <a:pt x="5290" y="2892"/>
                  <a:pt x="5317" y="2892"/>
                </a:cubicBezTo>
                <a:close/>
                <a:moveTo>
                  <a:pt x="5605" y="2892"/>
                </a:moveTo>
                <a:lnTo>
                  <a:pt x="5701" y="2892"/>
                </a:lnTo>
                <a:cubicBezTo>
                  <a:pt x="5727" y="2892"/>
                  <a:pt x="5749" y="2913"/>
                  <a:pt x="5749" y="2940"/>
                </a:cubicBezTo>
                <a:cubicBezTo>
                  <a:pt x="5749" y="2966"/>
                  <a:pt x="5727" y="2988"/>
                  <a:pt x="5701" y="2988"/>
                </a:cubicBezTo>
                <a:lnTo>
                  <a:pt x="5605" y="2988"/>
                </a:lnTo>
                <a:cubicBezTo>
                  <a:pt x="5578" y="2988"/>
                  <a:pt x="5557" y="2966"/>
                  <a:pt x="5557" y="2940"/>
                </a:cubicBezTo>
                <a:cubicBezTo>
                  <a:pt x="5557" y="2913"/>
                  <a:pt x="5578" y="2892"/>
                  <a:pt x="5605" y="2892"/>
                </a:cubicBezTo>
                <a:close/>
                <a:moveTo>
                  <a:pt x="5893" y="2892"/>
                </a:moveTo>
                <a:lnTo>
                  <a:pt x="5989" y="2892"/>
                </a:lnTo>
                <a:cubicBezTo>
                  <a:pt x="6015" y="2892"/>
                  <a:pt x="6037" y="2913"/>
                  <a:pt x="6037" y="2940"/>
                </a:cubicBezTo>
                <a:cubicBezTo>
                  <a:pt x="6037" y="2966"/>
                  <a:pt x="6015" y="2988"/>
                  <a:pt x="5989" y="2988"/>
                </a:cubicBezTo>
                <a:lnTo>
                  <a:pt x="5893" y="2988"/>
                </a:lnTo>
                <a:cubicBezTo>
                  <a:pt x="5866" y="2988"/>
                  <a:pt x="5845" y="2966"/>
                  <a:pt x="5845" y="2940"/>
                </a:cubicBezTo>
                <a:cubicBezTo>
                  <a:pt x="5845" y="2913"/>
                  <a:pt x="5866" y="2892"/>
                  <a:pt x="5893" y="2892"/>
                </a:cubicBezTo>
                <a:close/>
                <a:moveTo>
                  <a:pt x="6181" y="2892"/>
                </a:moveTo>
                <a:lnTo>
                  <a:pt x="6277" y="2892"/>
                </a:lnTo>
                <a:cubicBezTo>
                  <a:pt x="6303" y="2892"/>
                  <a:pt x="6325" y="2913"/>
                  <a:pt x="6325" y="2940"/>
                </a:cubicBezTo>
                <a:cubicBezTo>
                  <a:pt x="6325" y="2966"/>
                  <a:pt x="6303" y="2988"/>
                  <a:pt x="6277" y="2988"/>
                </a:cubicBezTo>
                <a:lnTo>
                  <a:pt x="6181" y="2988"/>
                </a:lnTo>
                <a:cubicBezTo>
                  <a:pt x="6154" y="2988"/>
                  <a:pt x="6133" y="2966"/>
                  <a:pt x="6133" y="2940"/>
                </a:cubicBezTo>
                <a:cubicBezTo>
                  <a:pt x="6133" y="2913"/>
                  <a:pt x="6154" y="2892"/>
                  <a:pt x="6181" y="2892"/>
                </a:cubicBezTo>
                <a:close/>
                <a:moveTo>
                  <a:pt x="6469" y="2892"/>
                </a:moveTo>
                <a:lnTo>
                  <a:pt x="6565" y="2892"/>
                </a:lnTo>
                <a:cubicBezTo>
                  <a:pt x="6591" y="2892"/>
                  <a:pt x="6613" y="2913"/>
                  <a:pt x="6613" y="2940"/>
                </a:cubicBezTo>
                <a:cubicBezTo>
                  <a:pt x="6613" y="2966"/>
                  <a:pt x="6591" y="2988"/>
                  <a:pt x="6565" y="2988"/>
                </a:cubicBezTo>
                <a:lnTo>
                  <a:pt x="6469" y="2988"/>
                </a:lnTo>
                <a:cubicBezTo>
                  <a:pt x="6442" y="2988"/>
                  <a:pt x="6421" y="2966"/>
                  <a:pt x="6421" y="2940"/>
                </a:cubicBezTo>
                <a:cubicBezTo>
                  <a:pt x="6421" y="2913"/>
                  <a:pt x="6442" y="2892"/>
                  <a:pt x="6469" y="2892"/>
                </a:cubicBezTo>
                <a:close/>
                <a:moveTo>
                  <a:pt x="6757" y="2892"/>
                </a:moveTo>
                <a:lnTo>
                  <a:pt x="6853" y="2892"/>
                </a:lnTo>
                <a:cubicBezTo>
                  <a:pt x="6879" y="2892"/>
                  <a:pt x="6901" y="2913"/>
                  <a:pt x="6901" y="2940"/>
                </a:cubicBezTo>
                <a:cubicBezTo>
                  <a:pt x="6901" y="2966"/>
                  <a:pt x="6879" y="2988"/>
                  <a:pt x="6853" y="2988"/>
                </a:cubicBezTo>
                <a:lnTo>
                  <a:pt x="6757" y="2988"/>
                </a:lnTo>
                <a:cubicBezTo>
                  <a:pt x="6730" y="2988"/>
                  <a:pt x="6709" y="2966"/>
                  <a:pt x="6709" y="2940"/>
                </a:cubicBezTo>
                <a:cubicBezTo>
                  <a:pt x="6709" y="2913"/>
                  <a:pt x="6730" y="2892"/>
                  <a:pt x="6757" y="2892"/>
                </a:cubicBezTo>
                <a:close/>
                <a:moveTo>
                  <a:pt x="7045" y="2892"/>
                </a:moveTo>
                <a:lnTo>
                  <a:pt x="7141" y="2892"/>
                </a:lnTo>
                <a:cubicBezTo>
                  <a:pt x="7167" y="2892"/>
                  <a:pt x="7189" y="2913"/>
                  <a:pt x="7189" y="2940"/>
                </a:cubicBezTo>
                <a:cubicBezTo>
                  <a:pt x="7189" y="2966"/>
                  <a:pt x="7167" y="2988"/>
                  <a:pt x="7141" y="2988"/>
                </a:cubicBezTo>
                <a:lnTo>
                  <a:pt x="7045" y="2988"/>
                </a:lnTo>
                <a:cubicBezTo>
                  <a:pt x="7018" y="2988"/>
                  <a:pt x="6997" y="2966"/>
                  <a:pt x="6997" y="2940"/>
                </a:cubicBezTo>
                <a:cubicBezTo>
                  <a:pt x="6997" y="2913"/>
                  <a:pt x="7018" y="2892"/>
                  <a:pt x="7045" y="2892"/>
                </a:cubicBezTo>
                <a:close/>
                <a:moveTo>
                  <a:pt x="7333" y="2892"/>
                </a:moveTo>
                <a:lnTo>
                  <a:pt x="7429" y="2892"/>
                </a:lnTo>
                <a:cubicBezTo>
                  <a:pt x="7455" y="2892"/>
                  <a:pt x="7477" y="2913"/>
                  <a:pt x="7477" y="2940"/>
                </a:cubicBezTo>
                <a:cubicBezTo>
                  <a:pt x="7477" y="2966"/>
                  <a:pt x="7455" y="2988"/>
                  <a:pt x="7429" y="2988"/>
                </a:cubicBezTo>
                <a:lnTo>
                  <a:pt x="7333" y="2988"/>
                </a:lnTo>
                <a:cubicBezTo>
                  <a:pt x="7306" y="2988"/>
                  <a:pt x="7285" y="2966"/>
                  <a:pt x="7285" y="2940"/>
                </a:cubicBezTo>
                <a:cubicBezTo>
                  <a:pt x="7285" y="2913"/>
                  <a:pt x="7306" y="2892"/>
                  <a:pt x="7333" y="2892"/>
                </a:cubicBezTo>
                <a:close/>
                <a:moveTo>
                  <a:pt x="7621" y="2892"/>
                </a:moveTo>
                <a:lnTo>
                  <a:pt x="7717" y="2892"/>
                </a:lnTo>
                <a:cubicBezTo>
                  <a:pt x="7743" y="2892"/>
                  <a:pt x="7765" y="2913"/>
                  <a:pt x="7765" y="2940"/>
                </a:cubicBezTo>
                <a:cubicBezTo>
                  <a:pt x="7765" y="2966"/>
                  <a:pt x="7743" y="2988"/>
                  <a:pt x="7717" y="2988"/>
                </a:cubicBezTo>
                <a:lnTo>
                  <a:pt x="7621" y="2988"/>
                </a:lnTo>
                <a:cubicBezTo>
                  <a:pt x="7594" y="2988"/>
                  <a:pt x="7573" y="2966"/>
                  <a:pt x="7573" y="2940"/>
                </a:cubicBezTo>
                <a:cubicBezTo>
                  <a:pt x="7573" y="2913"/>
                  <a:pt x="7594" y="2892"/>
                  <a:pt x="7621" y="2892"/>
                </a:cubicBezTo>
                <a:close/>
                <a:moveTo>
                  <a:pt x="7909" y="2892"/>
                </a:moveTo>
                <a:lnTo>
                  <a:pt x="8005" y="2892"/>
                </a:lnTo>
                <a:cubicBezTo>
                  <a:pt x="8031" y="2892"/>
                  <a:pt x="8053" y="2913"/>
                  <a:pt x="8053" y="2940"/>
                </a:cubicBezTo>
                <a:cubicBezTo>
                  <a:pt x="8053" y="2966"/>
                  <a:pt x="8031" y="2988"/>
                  <a:pt x="8005" y="2988"/>
                </a:cubicBezTo>
                <a:lnTo>
                  <a:pt x="7909" y="2988"/>
                </a:lnTo>
                <a:cubicBezTo>
                  <a:pt x="7882" y="2988"/>
                  <a:pt x="7861" y="2966"/>
                  <a:pt x="7861" y="2940"/>
                </a:cubicBezTo>
                <a:cubicBezTo>
                  <a:pt x="7861" y="2913"/>
                  <a:pt x="7882" y="2892"/>
                  <a:pt x="7909" y="2892"/>
                </a:cubicBezTo>
                <a:close/>
                <a:moveTo>
                  <a:pt x="8197" y="2892"/>
                </a:moveTo>
                <a:lnTo>
                  <a:pt x="8293" y="2892"/>
                </a:lnTo>
                <a:cubicBezTo>
                  <a:pt x="8319" y="2892"/>
                  <a:pt x="8341" y="2913"/>
                  <a:pt x="8341" y="2940"/>
                </a:cubicBezTo>
                <a:cubicBezTo>
                  <a:pt x="8341" y="2966"/>
                  <a:pt x="8319" y="2988"/>
                  <a:pt x="8293" y="2988"/>
                </a:cubicBezTo>
                <a:lnTo>
                  <a:pt x="8197" y="2988"/>
                </a:lnTo>
                <a:cubicBezTo>
                  <a:pt x="8170" y="2988"/>
                  <a:pt x="8149" y="2966"/>
                  <a:pt x="8149" y="2940"/>
                </a:cubicBezTo>
                <a:cubicBezTo>
                  <a:pt x="8149" y="2913"/>
                  <a:pt x="8170" y="2892"/>
                  <a:pt x="8197" y="2892"/>
                </a:cubicBezTo>
                <a:close/>
                <a:moveTo>
                  <a:pt x="8485" y="2892"/>
                </a:moveTo>
                <a:lnTo>
                  <a:pt x="8581" y="2892"/>
                </a:lnTo>
                <a:cubicBezTo>
                  <a:pt x="8607" y="2892"/>
                  <a:pt x="8629" y="2913"/>
                  <a:pt x="8629" y="2940"/>
                </a:cubicBezTo>
                <a:cubicBezTo>
                  <a:pt x="8629" y="2966"/>
                  <a:pt x="8607" y="2988"/>
                  <a:pt x="8581" y="2988"/>
                </a:cubicBezTo>
                <a:lnTo>
                  <a:pt x="8485" y="2988"/>
                </a:lnTo>
                <a:cubicBezTo>
                  <a:pt x="8458" y="2988"/>
                  <a:pt x="8437" y="2966"/>
                  <a:pt x="8437" y="2940"/>
                </a:cubicBezTo>
                <a:cubicBezTo>
                  <a:pt x="8437" y="2913"/>
                  <a:pt x="8458" y="2892"/>
                  <a:pt x="8485" y="2892"/>
                </a:cubicBezTo>
                <a:close/>
                <a:moveTo>
                  <a:pt x="8773" y="2892"/>
                </a:moveTo>
                <a:lnTo>
                  <a:pt x="8869" y="2892"/>
                </a:lnTo>
                <a:cubicBezTo>
                  <a:pt x="8895" y="2892"/>
                  <a:pt x="8917" y="2913"/>
                  <a:pt x="8917" y="2940"/>
                </a:cubicBezTo>
                <a:cubicBezTo>
                  <a:pt x="8917" y="2966"/>
                  <a:pt x="8895" y="2988"/>
                  <a:pt x="8869" y="2988"/>
                </a:cubicBezTo>
                <a:lnTo>
                  <a:pt x="8773" y="2988"/>
                </a:lnTo>
                <a:cubicBezTo>
                  <a:pt x="8746" y="2988"/>
                  <a:pt x="8725" y="2966"/>
                  <a:pt x="8725" y="2940"/>
                </a:cubicBezTo>
                <a:cubicBezTo>
                  <a:pt x="8725" y="2913"/>
                  <a:pt x="8746" y="2892"/>
                  <a:pt x="8773" y="2892"/>
                </a:cubicBezTo>
                <a:close/>
                <a:moveTo>
                  <a:pt x="9061" y="2892"/>
                </a:moveTo>
                <a:lnTo>
                  <a:pt x="9157" y="2892"/>
                </a:lnTo>
                <a:cubicBezTo>
                  <a:pt x="9183" y="2892"/>
                  <a:pt x="9205" y="2913"/>
                  <a:pt x="9205" y="2940"/>
                </a:cubicBezTo>
                <a:cubicBezTo>
                  <a:pt x="9205" y="2966"/>
                  <a:pt x="9183" y="2988"/>
                  <a:pt x="9157" y="2988"/>
                </a:cubicBezTo>
                <a:lnTo>
                  <a:pt x="9061" y="2988"/>
                </a:lnTo>
                <a:cubicBezTo>
                  <a:pt x="9034" y="2988"/>
                  <a:pt x="9013" y="2966"/>
                  <a:pt x="9013" y="2940"/>
                </a:cubicBezTo>
                <a:cubicBezTo>
                  <a:pt x="9013" y="2913"/>
                  <a:pt x="9034" y="2892"/>
                  <a:pt x="9061" y="2892"/>
                </a:cubicBezTo>
                <a:close/>
                <a:moveTo>
                  <a:pt x="9349" y="2892"/>
                </a:moveTo>
                <a:lnTo>
                  <a:pt x="9445" y="2892"/>
                </a:lnTo>
                <a:cubicBezTo>
                  <a:pt x="9471" y="2892"/>
                  <a:pt x="9493" y="2913"/>
                  <a:pt x="9493" y="2940"/>
                </a:cubicBezTo>
                <a:cubicBezTo>
                  <a:pt x="9493" y="2966"/>
                  <a:pt x="9471" y="2988"/>
                  <a:pt x="9445" y="2988"/>
                </a:cubicBezTo>
                <a:lnTo>
                  <a:pt x="9349" y="2988"/>
                </a:lnTo>
                <a:cubicBezTo>
                  <a:pt x="9322" y="2988"/>
                  <a:pt x="9301" y="2966"/>
                  <a:pt x="9301" y="2940"/>
                </a:cubicBezTo>
                <a:cubicBezTo>
                  <a:pt x="9301" y="2913"/>
                  <a:pt x="9322" y="2892"/>
                  <a:pt x="9349" y="2892"/>
                </a:cubicBezTo>
                <a:close/>
                <a:moveTo>
                  <a:pt x="9637" y="2892"/>
                </a:moveTo>
                <a:lnTo>
                  <a:pt x="9733" y="2892"/>
                </a:lnTo>
                <a:cubicBezTo>
                  <a:pt x="9759" y="2892"/>
                  <a:pt x="9781" y="2913"/>
                  <a:pt x="9781" y="2940"/>
                </a:cubicBezTo>
                <a:cubicBezTo>
                  <a:pt x="9781" y="2966"/>
                  <a:pt x="9759" y="2988"/>
                  <a:pt x="9733" y="2988"/>
                </a:cubicBezTo>
                <a:lnTo>
                  <a:pt x="9637" y="2988"/>
                </a:lnTo>
                <a:cubicBezTo>
                  <a:pt x="9610" y="2988"/>
                  <a:pt x="9589" y="2966"/>
                  <a:pt x="9589" y="2940"/>
                </a:cubicBezTo>
                <a:cubicBezTo>
                  <a:pt x="9589" y="2913"/>
                  <a:pt x="9610" y="2892"/>
                  <a:pt x="9637" y="2892"/>
                </a:cubicBezTo>
                <a:close/>
                <a:moveTo>
                  <a:pt x="9925" y="2892"/>
                </a:moveTo>
                <a:lnTo>
                  <a:pt x="10021" y="2892"/>
                </a:lnTo>
                <a:cubicBezTo>
                  <a:pt x="10047" y="2892"/>
                  <a:pt x="10069" y="2913"/>
                  <a:pt x="10069" y="2940"/>
                </a:cubicBezTo>
                <a:cubicBezTo>
                  <a:pt x="10069" y="2966"/>
                  <a:pt x="10047" y="2988"/>
                  <a:pt x="10021" y="2988"/>
                </a:cubicBezTo>
                <a:lnTo>
                  <a:pt x="9925" y="2988"/>
                </a:lnTo>
                <a:cubicBezTo>
                  <a:pt x="9898" y="2988"/>
                  <a:pt x="9877" y="2966"/>
                  <a:pt x="9877" y="2940"/>
                </a:cubicBezTo>
                <a:cubicBezTo>
                  <a:pt x="9877" y="2913"/>
                  <a:pt x="9898" y="2892"/>
                  <a:pt x="9925" y="2892"/>
                </a:cubicBezTo>
                <a:close/>
                <a:moveTo>
                  <a:pt x="10213" y="2892"/>
                </a:moveTo>
                <a:lnTo>
                  <a:pt x="10309" y="2892"/>
                </a:lnTo>
                <a:cubicBezTo>
                  <a:pt x="10335" y="2892"/>
                  <a:pt x="10357" y="2913"/>
                  <a:pt x="10357" y="2940"/>
                </a:cubicBezTo>
                <a:cubicBezTo>
                  <a:pt x="10357" y="2966"/>
                  <a:pt x="10335" y="2988"/>
                  <a:pt x="10309" y="2988"/>
                </a:cubicBezTo>
                <a:lnTo>
                  <a:pt x="10213" y="2988"/>
                </a:lnTo>
                <a:cubicBezTo>
                  <a:pt x="10186" y="2988"/>
                  <a:pt x="10165" y="2966"/>
                  <a:pt x="10165" y="2940"/>
                </a:cubicBezTo>
                <a:cubicBezTo>
                  <a:pt x="10165" y="2913"/>
                  <a:pt x="10186" y="2892"/>
                  <a:pt x="10213" y="2892"/>
                </a:cubicBezTo>
                <a:close/>
                <a:moveTo>
                  <a:pt x="10501" y="2892"/>
                </a:moveTo>
                <a:lnTo>
                  <a:pt x="10597" y="2892"/>
                </a:lnTo>
                <a:cubicBezTo>
                  <a:pt x="10623" y="2892"/>
                  <a:pt x="10645" y="2913"/>
                  <a:pt x="10645" y="2940"/>
                </a:cubicBezTo>
                <a:cubicBezTo>
                  <a:pt x="10645" y="2966"/>
                  <a:pt x="10623" y="2988"/>
                  <a:pt x="10597" y="2988"/>
                </a:cubicBezTo>
                <a:lnTo>
                  <a:pt x="10501" y="2988"/>
                </a:lnTo>
                <a:cubicBezTo>
                  <a:pt x="10474" y="2988"/>
                  <a:pt x="10453" y="2966"/>
                  <a:pt x="10453" y="2940"/>
                </a:cubicBezTo>
                <a:cubicBezTo>
                  <a:pt x="10453" y="2913"/>
                  <a:pt x="10474" y="2892"/>
                  <a:pt x="10501" y="2892"/>
                </a:cubicBezTo>
                <a:close/>
                <a:moveTo>
                  <a:pt x="10789" y="2892"/>
                </a:moveTo>
                <a:lnTo>
                  <a:pt x="10885" y="2892"/>
                </a:lnTo>
                <a:cubicBezTo>
                  <a:pt x="10911" y="2892"/>
                  <a:pt x="10933" y="2913"/>
                  <a:pt x="10933" y="2940"/>
                </a:cubicBezTo>
                <a:cubicBezTo>
                  <a:pt x="10933" y="2966"/>
                  <a:pt x="10911" y="2988"/>
                  <a:pt x="10885" y="2988"/>
                </a:cubicBezTo>
                <a:lnTo>
                  <a:pt x="10789" y="2988"/>
                </a:lnTo>
                <a:cubicBezTo>
                  <a:pt x="10762" y="2988"/>
                  <a:pt x="10741" y="2966"/>
                  <a:pt x="10741" y="2940"/>
                </a:cubicBezTo>
                <a:cubicBezTo>
                  <a:pt x="10741" y="2913"/>
                  <a:pt x="10762" y="2892"/>
                  <a:pt x="10789" y="2892"/>
                </a:cubicBezTo>
                <a:close/>
                <a:moveTo>
                  <a:pt x="11077" y="2892"/>
                </a:moveTo>
                <a:lnTo>
                  <a:pt x="11173" y="2892"/>
                </a:lnTo>
                <a:cubicBezTo>
                  <a:pt x="11199" y="2892"/>
                  <a:pt x="11221" y="2913"/>
                  <a:pt x="11221" y="2940"/>
                </a:cubicBezTo>
                <a:cubicBezTo>
                  <a:pt x="11221" y="2966"/>
                  <a:pt x="11199" y="2988"/>
                  <a:pt x="11173" y="2988"/>
                </a:cubicBezTo>
                <a:lnTo>
                  <a:pt x="11077" y="2988"/>
                </a:lnTo>
                <a:cubicBezTo>
                  <a:pt x="11050" y="2988"/>
                  <a:pt x="11029" y="2966"/>
                  <a:pt x="11029" y="2940"/>
                </a:cubicBezTo>
                <a:cubicBezTo>
                  <a:pt x="11029" y="2913"/>
                  <a:pt x="11050" y="2892"/>
                  <a:pt x="11077" y="2892"/>
                </a:cubicBezTo>
                <a:close/>
                <a:moveTo>
                  <a:pt x="11365" y="2892"/>
                </a:moveTo>
                <a:lnTo>
                  <a:pt x="11461" y="2892"/>
                </a:lnTo>
                <a:cubicBezTo>
                  <a:pt x="11487" y="2892"/>
                  <a:pt x="11509" y="2913"/>
                  <a:pt x="11509" y="2940"/>
                </a:cubicBezTo>
                <a:cubicBezTo>
                  <a:pt x="11509" y="2966"/>
                  <a:pt x="11487" y="2988"/>
                  <a:pt x="11461" y="2988"/>
                </a:cubicBezTo>
                <a:lnTo>
                  <a:pt x="11365" y="2988"/>
                </a:lnTo>
                <a:cubicBezTo>
                  <a:pt x="11338" y="2988"/>
                  <a:pt x="11317" y="2966"/>
                  <a:pt x="11317" y="2940"/>
                </a:cubicBezTo>
                <a:cubicBezTo>
                  <a:pt x="11317" y="2913"/>
                  <a:pt x="11338" y="2892"/>
                  <a:pt x="11365" y="2892"/>
                </a:cubicBezTo>
                <a:close/>
                <a:moveTo>
                  <a:pt x="11653" y="2892"/>
                </a:moveTo>
                <a:lnTo>
                  <a:pt x="11749" y="2892"/>
                </a:lnTo>
                <a:cubicBezTo>
                  <a:pt x="11775" y="2892"/>
                  <a:pt x="11797" y="2913"/>
                  <a:pt x="11797" y="2940"/>
                </a:cubicBezTo>
                <a:cubicBezTo>
                  <a:pt x="11797" y="2966"/>
                  <a:pt x="11775" y="2988"/>
                  <a:pt x="11749" y="2988"/>
                </a:cubicBezTo>
                <a:lnTo>
                  <a:pt x="11653" y="2988"/>
                </a:lnTo>
                <a:cubicBezTo>
                  <a:pt x="11626" y="2988"/>
                  <a:pt x="11605" y="2966"/>
                  <a:pt x="11605" y="2940"/>
                </a:cubicBezTo>
                <a:cubicBezTo>
                  <a:pt x="11605" y="2913"/>
                  <a:pt x="11626" y="2892"/>
                  <a:pt x="11653" y="2892"/>
                </a:cubicBezTo>
                <a:close/>
                <a:moveTo>
                  <a:pt x="11941" y="2892"/>
                </a:moveTo>
                <a:lnTo>
                  <a:pt x="12037" y="2892"/>
                </a:lnTo>
                <a:cubicBezTo>
                  <a:pt x="12063" y="2892"/>
                  <a:pt x="12085" y="2913"/>
                  <a:pt x="12085" y="2940"/>
                </a:cubicBezTo>
                <a:cubicBezTo>
                  <a:pt x="12085" y="2966"/>
                  <a:pt x="12063" y="2988"/>
                  <a:pt x="12037" y="2988"/>
                </a:cubicBezTo>
                <a:lnTo>
                  <a:pt x="11941" y="2988"/>
                </a:lnTo>
                <a:cubicBezTo>
                  <a:pt x="11914" y="2988"/>
                  <a:pt x="11893" y="2966"/>
                  <a:pt x="11893" y="2940"/>
                </a:cubicBezTo>
                <a:cubicBezTo>
                  <a:pt x="11893" y="2913"/>
                  <a:pt x="11914" y="2892"/>
                  <a:pt x="11941" y="2892"/>
                </a:cubicBezTo>
                <a:close/>
                <a:moveTo>
                  <a:pt x="12229" y="2892"/>
                </a:moveTo>
                <a:lnTo>
                  <a:pt x="12325" y="2892"/>
                </a:lnTo>
                <a:cubicBezTo>
                  <a:pt x="12351" y="2892"/>
                  <a:pt x="12373" y="2913"/>
                  <a:pt x="12373" y="2940"/>
                </a:cubicBezTo>
                <a:cubicBezTo>
                  <a:pt x="12373" y="2966"/>
                  <a:pt x="12351" y="2988"/>
                  <a:pt x="12325" y="2988"/>
                </a:cubicBezTo>
                <a:lnTo>
                  <a:pt x="12229" y="2988"/>
                </a:lnTo>
                <a:cubicBezTo>
                  <a:pt x="12202" y="2988"/>
                  <a:pt x="12181" y="2966"/>
                  <a:pt x="12181" y="2940"/>
                </a:cubicBezTo>
                <a:cubicBezTo>
                  <a:pt x="12181" y="2913"/>
                  <a:pt x="12202" y="2892"/>
                  <a:pt x="12229" y="2892"/>
                </a:cubicBezTo>
                <a:close/>
                <a:moveTo>
                  <a:pt x="12517" y="2892"/>
                </a:moveTo>
                <a:lnTo>
                  <a:pt x="12613" y="2892"/>
                </a:lnTo>
                <a:cubicBezTo>
                  <a:pt x="12639" y="2892"/>
                  <a:pt x="12661" y="2913"/>
                  <a:pt x="12661" y="2940"/>
                </a:cubicBezTo>
                <a:cubicBezTo>
                  <a:pt x="12661" y="2966"/>
                  <a:pt x="12639" y="2988"/>
                  <a:pt x="12613" y="2988"/>
                </a:cubicBezTo>
                <a:lnTo>
                  <a:pt x="12517" y="2988"/>
                </a:lnTo>
                <a:cubicBezTo>
                  <a:pt x="12490" y="2988"/>
                  <a:pt x="12469" y="2966"/>
                  <a:pt x="12469" y="2940"/>
                </a:cubicBezTo>
                <a:cubicBezTo>
                  <a:pt x="12469" y="2913"/>
                  <a:pt x="12490" y="2892"/>
                  <a:pt x="12517" y="2892"/>
                </a:cubicBezTo>
                <a:close/>
                <a:moveTo>
                  <a:pt x="12805" y="2892"/>
                </a:moveTo>
                <a:lnTo>
                  <a:pt x="12901" y="2892"/>
                </a:lnTo>
                <a:cubicBezTo>
                  <a:pt x="12927" y="2892"/>
                  <a:pt x="12949" y="2913"/>
                  <a:pt x="12949" y="2940"/>
                </a:cubicBezTo>
                <a:cubicBezTo>
                  <a:pt x="12949" y="2966"/>
                  <a:pt x="12927" y="2988"/>
                  <a:pt x="12901" y="2988"/>
                </a:cubicBezTo>
                <a:lnTo>
                  <a:pt x="12805" y="2988"/>
                </a:lnTo>
                <a:cubicBezTo>
                  <a:pt x="12778" y="2988"/>
                  <a:pt x="12757" y="2966"/>
                  <a:pt x="12757" y="2940"/>
                </a:cubicBezTo>
                <a:cubicBezTo>
                  <a:pt x="12757" y="2913"/>
                  <a:pt x="12778" y="2892"/>
                  <a:pt x="12805" y="2892"/>
                </a:cubicBezTo>
                <a:close/>
                <a:moveTo>
                  <a:pt x="13093" y="2892"/>
                </a:moveTo>
                <a:lnTo>
                  <a:pt x="13189" y="2892"/>
                </a:lnTo>
                <a:cubicBezTo>
                  <a:pt x="13215" y="2892"/>
                  <a:pt x="13237" y="2913"/>
                  <a:pt x="13237" y="2940"/>
                </a:cubicBezTo>
                <a:cubicBezTo>
                  <a:pt x="13237" y="2966"/>
                  <a:pt x="13215" y="2988"/>
                  <a:pt x="13189" y="2988"/>
                </a:cubicBezTo>
                <a:lnTo>
                  <a:pt x="13093" y="2988"/>
                </a:lnTo>
                <a:cubicBezTo>
                  <a:pt x="13066" y="2988"/>
                  <a:pt x="13045" y="2966"/>
                  <a:pt x="13045" y="2940"/>
                </a:cubicBezTo>
                <a:cubicBezTo>
                  <a:pt x="13045" y="2913"/>
                  <a:pt x="13066" y="2892"/>
                  <a:pt x="13093" y="2892"/>
                </a:cubicBezTo>
                <a:close/>
                <a:moveTo>
                  <a:pt x="13381" y="2892"/>
                </a:moveTo>
                <a:lnTo>
                  <a:pt x="13477" y="2892"/>
                </a:lnTo>
                <a:cubicBezTo>
                  <a:pt x="13503" y="2892"/>
                  <a:pt x="13525" y="2913"/>
                  <a:pt x="13525" y="2940"/>
                </a:cubicBezTo>
                <a:cubicBezTo>
                  <a:pt x="13525" y="2966"/>
                  <a:pt x="13503" y="2988"/>
                  <a:pt x="13477" y="2988"/>
                </a:cubicBezTo>
                <a:lnTo>
                  <a:pt x="13381" y="2988"/>
                </a:lnTo>
                <a:cubicBezTo>
                  <a:pt x="13354" y="2988"/>
                  <a:pt x="13333" y="2966"/>
                  <a:pt x="13333" y="2940"/>
                </a:cubicBezTo>
                <a:cubicBezTo>
                  <a:pt x="13333" y="2913"/>
                  <a:pt x="13354" y="2892"/>
                  <a:pt x="13381" y="2892"/>
                </a:cubicBezTo>
                <a:close/>
                <a:moveTo>
                  <a:pt x="13669" y="2892"/>
                </a:moveTo>
                <a:lnTo>
                  <a:pt x="13765" y="2892"/>
                </a:lnTo>
                <a:cubicBezTo>
                  <a:pt x="13791" y="2892"/>
                  <a:pt x="13813" y="2913"/>
                  <a:pt x="13813" y="2940"/>
                </a:cubicBezTo>
                <a:cubicBezTo>
                  <a:pt x="13813" y="2966"/>
                  <a:pt x="13791" y="2988"/>
                  <a:pt x="13765" y="2988"/>
                </a:cubicBezTo>
                <a:lnTo>
                  <a:pt x="13669" y="2988"/>
                </a:lnTo>
                <a:cubicBezTo>
                  <a:pt x="13642" y="2988"/>
                  <a:pt x="13621" y="2966"/>
                  <a:pt x="13621" y="2940"/>
                </a:cubicBezTo>
                <a:cubicBezTo>
                  <a:pt x="13621" y="2913"/>
                  <a:pt x="13642" y="2892"/>
                  <a:pt x="13669" y="2892"/>
                </a:cubicBezTo>
                <a:close/>
                <a:moveTo>
                  <a:pt x="13957" y="2892"/>
                </a:moveTo>
                <a:lnTo>
                  <a:pt x="14053" y="2892"/>
                </a:lnTo>
                <a:cubicBezTo>
                  <a:pt x="14079" y="2892"/>
                  <a:pt x="14101" y="2913"/>
                  <a:pt x="14101" y="2940"/>
                </a:cubicBezTo>
                <a:cubicBezTo>
                  <a:pt x="14101" y="2966"/>
                  <a:pt x="14079" y="2988"/>
                  <a:pt x="14053" y="2988"/>
                </a:cubicBezTo>
                <a:lnTo>
                  <a:pt x="13957" y="2988"/>
                </a:lnTo>
                <a:cubicBezTo>
                  <a:pt x="13930" y="2988"/>
                  <a:pt x="13909" y="2966"/>
                  <a:pt x="13909" y="2940"/>
                </a:cubicBezTo>
                <a:cubicBezTo>
                  <a:pt x="13909" y="2913"/>
                  <a:pt x="13930" y="2892"/>
                  <a:pt x="13957" y="2892"/>
                </a:cubicBezTo>
                <a:close/>
                <a:moveTo>
                  <a:pt x="14245" y="2892"/>
                </a:moveTo>
                <a:lnTo>
                  <a:pt x="14341" y="2892"/>
                </a:lnTo>
                <a:cubicBezTo>
                  <a:pt x="14367" y="2892"/>
                  <a:pt x="14389" y="2913"/>
                  <a:pt x="14389" y="2940"/>
                </a:cubicBezTo>
                <a:cubicBezTo>
                  <a:pt x="14389" y="2966"/>
                  <a:pt x="14367" y="2988"/>
                  <a:pt x="14341" y="2988"/>
                </a:cubicBezTo>
                <a:lnTo>
                  <a:pt x="14245" y="2988"/>
                </a:lnTo>
                <a:cubicBezTo>
                  <a:pt x="14218" y="2988"/>
                  <a:pt x="14197" y="2966"/>
                  <a:pt x="14197" y="2940"/>
                </a:cubicBezTo>
                <a:cubicBezTo>
                  <a:pt x="14197" y="2913"/>
                  <a:pt x="14218" y="2892"/>
                  <a:pt x="14245" y="2892"/>
                </a:cubicBezTo>
                <a:close/>
                <a:moveTo>
                  <a:pt x="14533" y="2892"/>
                </a:moveTo>
                <a:lnTo>
                  <a:pt x="14629" y="2892"/>
                </a:lnTo>
                <a:cubicBezTo>
                  <a:pt x="14655" y="2892"/>
                  <a:pt x="14677" y="2913"/>
                  <a:pt x="14677" y="2940"/>
                </a:cubicBezTo>
                <a:cubicBezTo>
                  <a:pt x="14677" y="2966"/>
                  <a:pt x="14655" y="2988"/>
                  <a:pt x="14629" y="2988"/>
                </a:cubicBezTo>
                <a:lnTo>
                  <a:pt x="14533" y="2988"/>
                </a:lnTo>
                <a:cubicBezTo>
                  <a:pt x="14506" y="2988"/>
                  <a:pt x="14485" y="2966"/>
                  <a:pt x="14485" y="2940"/>
                </a:cubicBezTo>
                <a:cubicBezTo>
                  <a:pt x="14485" y="2913"/>
                  <a:pt x="14506" y="2892"/>
                  <a:pt x="14533" y="2892"/>
                </a:cubicBezTo>
                <a:close/>
                <a:moveTo>
                  <a:pt x="14821" y="2892"/>
                </a:moveTo>
                <a:lnTo>
                  <a:pt x="14917" y="2892"/>
                </a:lnTo>
                <a:cubicBezTo>
                  <a:pt x="14943" y="2892"/>
                  <a:pt x="14965" y="2913"/>
                  <a:pt x="14965" y="2940"/>
                </a:cubicBezTo>
                <a:cubicBezTo>
                  <a:pt x="14965" y="2966"/>
                  <a:pt x="14943" y="2988"/>
                  <a:pt x="14917" y="2988"/>
                </a:cubicBezTo>
                <a:lnTo>
                  <a:pt x="14821" y="2988"/>
                </a:lnTo>
                <a:cubicBezTo>
                  <a:pt x="14794" y="2988"/>
                  <a:pt x="14773" y="2966"/>
                  <a:pt x="14773" y="2940"/>
                </a:cubicBezTo>
                <a:cubicBezTo>
                  <a:pt x="14773" y="2913"/>
                  <a:pt x="14794" y="2892"/>
                  <a:pt x="14821" y="2892"/>
                </a:cubicBezTo>
                <a:close/>
                <a:moveTo>
                  <a:pt x="15109" y="2892"/>
                </a:moveTo>
                <a:lnTo>
                  <a:pt x="15205" y="2892"/>
                </a:lnTo>
                <a:cubicBezTo>
                  <a:pt x="15231" y="2892"/>
                  <a:pt x="15253" y="2913"/>
                  <a:pt x="15253" y="2940"/>
                </a:cubicBezTo>
                <a:cubicBezTo>
                  <a:pt x="15253" y="2966"/>
                  <a:pt x="15231" y="2988"/>
                  <a:pt x="15205" y="2988"/>
                </a:cubicBezTo>
                <a:lnTo>
                  <a:pt x="15109" y="2988"/>
                </a:lnTo>
                <a:cubicBezTo>
                  <a:pt x="15082" y="2988"/>
                  <a:pt x="15061" y="2966"/>
                  <a:pt x="15061" y="2940"/>
                </a:cubicBezTo>
                <a:cubicBezTo>
                  <a:pt x="15061" y="2913"/>
                  <a:pt x="15082" y="2892"/>
                  <a:pt x="15109" y="2892"/>
                </a:cubicBezTo>
                <a:close/>
                <a:moveTo>
                  <a:pt x="15397" y="2892"/>
                </a:moveTo>
                <a:lnTo>
                  <a:pt x="15493" y="2892"/>
                </a:lnTo>
                <a:cubicBezTo>
                  <a:pt x="15519" y="2892"/>
                  <a:pt x="15541" y="2913"/>
                  <a:pt x="15541" y="2940"/>
                </a:cubicBezTo>
                <a:cubicBezTo>
                  <a:pt x="15541" y="2966"/>
                  <a:pt x="15519" y="2988"/>
                  <a:pt x="15493" y="2988"/>
                </a:cubicBezTo>
                <a:lnTo>
                  <a:pt x="15397" y="2988"/>
                </a:lnTo>
                <a:cubicBezTo>
                  <a:pt x="15370" y="2988"/>
                  <a:pt x="15349" y="2966"/>
                  <a:pt x="15349" y="2940"/>
                </a:cubicBezTo>
                <a:cubicBezTo>
                  <a:pt x="15349" y="2913"/>
                  <a:pt x="15370" y="2892"/>
                  <a:pt x="15397" y="2892"/>
                </a:cubicBezTo>
                <a:close/>
                <a:moveTo>
                  <a:pt x="15685" y="2892"/>
                </a:moveTo>
                <a:lnTo>
                  <a:pt x="15781" y="2892"/>
                </a:lnTo>
                <a:cubicBezTo>
                  <a:pt x="15807" y="2892"/>
                  <a:pt x="15829" y="2913"/>
                  <a:pt x="15829" y="2940"/>
                </a:cubicBezTo>
                <a:cubicBezTo>
                  <a:pt x="15829" y="2966"/>
                  <a:pt x="15807" y="2988"/>
                  <a:pt x="15781" y="2988"/>
                </a:cubicBezTo>
                <a:lnTo>
                  <a:pt x="15685" y="2988"/>
                </a:lnTo>
                <a:cubicBezTo>
                  <a:pt x="15658" y="2988"/>
                  <a:pt x="15637" y="2966"/>
                  <a:pt x="15637" y="2940"/>
                </a:cubicBezTo>
                <a:cubicBezTo>
                  <a:pt x="15637" y="2913"/>
                  <a:pt x="15658" y="2892"/>
                  <a:pt x="15685" y="2892"/>
                </a:cubicBezTo>
                <a:close/>
                <a:moveTo>
                  <a:pt x="15973" y="2892"/>
                </a:moveTo>
                <a:lnTo>
                  <a:pt x="16069" y="2892"/>
                </a:lnTo>
                <a:cubicBezTo>
                  <a:pt x="16095" y="2892"/>
                  <a:pt x="16117" y="2913"/>
                  <a:pt x="16117" y="2940"/>
                </a:cubicBezTo>
                <a:cubicBezTo>
                  <a:pt x="16117" y="2966"/>
                  <a:pt x="16095" y="2988"/>
                  <a:pt x="16069" y="2988"/>
                </a:cubicBezTo>
                <a:lnTo>
                  <a:pt x="15973" y="2988"/>
                </a:lnTo>
                <a:cubicBezTo>
                  <a:pt x="15946" y="2988"/>
                  <a:pt x="15925" y="2966"/>
                  <a:pt x="15925" y="2940"/>
                </a:cubicBezTo>
                <a:cubicBezTo>
                  <a:pt x="15925" y="2913"/>
                  <a:pt x="15946" y="2892"/>
                  <a:pt x="15973" y="2892"/>
                </a:cubicBezTo>
                <a:close/>
                <a:moveTo>
                  <a:pt x="16261" y="2892"/>
                </a:moveTo>
                <a:lnTo>
                  <a:pt x="16357" y="2892"/>
                </a:lnTo>
                <a:cubicBezTo>
                  <a:pt x="16383" y="2892"/>
                  <a:pt x="16405" y="2913"/>
                  <a:pt x="16405" y="2940"/>
                </a:cubicBezTo>
                <a:cubicBezTo>
                  <a:pt x="16405" y="2966"/>
                  <a:pt x="16383" y="2988"/>
                  <a:pt x="16357" y="2988"/>
                </a:cubicBezTo>
                <a:lnTo>
                  <a:pt x="16261" y="2988"/>
                </a:lnTo>
                <a:cubicBezTo>
                  <a:pt x="16234" y="2988"/>
                  <a:pt x="16213" y="2966"/>
                  <a:pt x="16213" y="2940"/>
                </a:cubicBezTo>
                <a:cubicBezTo>
                  <a:pt x="16213" y="2913"/>
                  <a:pt x="16234" y="2892"/>
                  <a:pt x="16261" y="2892"/>
                </a:cubicBezTo>
                <a:close/>
                <a:moveTo>
                  <a:pt x="16549" y="2892"/>
                </a:moveTo>
                <a:lnTo>
                  <a:pt x="16645" y="2892"/>
                </a:lnTo>
                <a:cubicBezTo>
                  <a:pt x="16671" y="2892"/>
                  <a:pt x="16693" y="2913"/>
                  <a:pt x="16693" y="2940"/>
                </a:cubicBezTo>
                <a:cubicBezTo>
                  <a:pt x="16693" y="2966"/>
                  <a:pt x="16671" y="2988"/>
                  <a:pt x="16645" y="2988"/>
                </a:cubicBezTo>
                <a:lnTo>
                  <a:pt x="16549" y="2988"/>
                </a:lnTo>
                <a:cubicBezTo>
                  <a:pt x="16522" y="2988"/>
                  <a:pt x="16501" y="2966"/>
                  <a:pt x="16501" y="2940"/>
                </a:cubicBezTo>
                <a:cubicBezTo>
                  <a:pt x="16501" y="2913"/>
                  <a:pt x="16522" y="2892"/>
                  <a:pt x="16549" y="2892"/>
                </a:cubicBezTo>
                <a:close/>
                <a:moveTo>
                  <a:pt x="16837" y="2892"/>
                </a:moveTo>
                <a:lnTo>
                  <a:pt x="16933" y="2892"/>
                </a:lnTo>
                <a:cubicBezTo>
                  <a:pt x="16959" y="2892"/>
                  <a:pt x="16981" y="2913"/>
                  <a:pt x="16981" y="2940"/>
                </a:cubicBezTo>
                <a:cubicBezTo>
                  <a:pt x="16981" y="2966"/>
                  <a:pt x="16959" y="2988"/>
                  <a:pt x="16933" y="2988"/>
                </a:cubicBezTo>
                <a:lnTo>
                  <a:pt x="16837" y="2988"/>
                </a:lnTo>
                <a:cubicBezTo>
                  <a:pt x="16810" y="2988"/>
                  <a:pt x="16789" y="2966"/>
                  <a:pt x="16789" y="2940"/>
                </a:cubicBezTo>
                <a:cubicBezTo>
                  <a:pt x="16789" y="2913"/>
                  <a:pt x="16810" y="2892"/>
                  <a:pt x="16837" y="2892"/>
                </a:cubicBezTo>
                <a:close/>
                <a:moveTo>
                  <a:pt x="17125" y="2892"/>
                </a:moveTo>
                <a:lnTo>
                  <a:pt x="17221" y="2892"/>
                </a:lnTo>
                <a:cubicBezTo>
                  <a:pt x="17247" y="2892"/>
                  <a:pt x="17269" y="2913"/>
                  <a:pt x="17269" y="2940"/>
                </a:cubicBezTo>
                <a:cubicBezTo>
                  <a:pt x="17269" y="2966"/>
                  <a:pt x="17247" y="2988"/>
                  <a:pt x="17221" y="2988"/>
                </a:cubicBezTo>
                <a:lnTo>
                  <a:pt x="17125" y="2988"/>
                </a:lnTo>
                <a:cubicBezTo>
                  <a:pt x="17098" y="2988"/>
                  <a:pt x="17077" y="2966"/>
                  <a:pt x="17077" y="2940"/>
                </a:cubicBezTo>
                <a:cubicBezTo>
                  <a:pt x="17077" y="2913"/>
                  <a:pt x="17098" y="2892"/>
                  <a:pt x="17125" y="2892"/>
                </a:cubicBezTo>
                <a:close/>
                <a:moveTo>
                  <a:pt x="17413" y="2892"/>
                </a:moveTo>
                <a:lnTo>
                  <a:pt x="17509" y="2892"/>
                </a:lnTo>
                <a:cubicBezTo>
                  <a:pt x="17535" y="2892"/>
                  <a:pt x="17557" y="2913"/>
                  <a:pt x="17557" y="2940"/>
                </a:cubicBezTo>
                <a:cubicBezTo>
                  <a:pt x="17557" y="2966"/>
                  <a:pt x="17535" y="2988"/>
                  <a:pt x="17509" y="2988"/>
                </a:cubicBezTo>
                <a:lnTo>
                  <a:pt x="17413" y="2988"/>
                </a:lnTo>
                <a:cubicBezTo>
                  <a:pt x="17386" y="2988"/>
                  <a:pt x="17365" y="2966"/>
                  <a:pt x="17365" y="2940"/>
                </a:cubicBezTo>
                <a:cubicBezTo>
                  <a:pt x="17365" y="2913"/>
                  <a:pt x="17386" y="2892"/>
                  <a:pt x="17413" y="2892"/>
                </a:cubicBezTo>
                <a:close/>
                <a:moveTo>
                  <a:pt x="17701" y="2892"/>
                </a:moveTo>
                <a:lnTo>
                  <a:pt x="17797" y="2892"/>
                </a:lnTo>
                <a:cubicBezTo>
                  <a:pt x="17823" y="2892"/>
                  <a:pt x="17845" y="2913"/>
                  <a:pt x="17845" y="2940"/>
                </a:cubicBezTo>
                <a:cubicBezTo>
                  <a:pt x="17845" y="2966"/>
                  <a:pt x="17823" y="2988"/>
                  <a:pt x="17797" y="2988"/>
                </a:cubicBezTo>
                <a:lnTo>
                  <a:pt x="17701" y="2988"/>
                </a:lnTo>
                <a:cubicBezTo>
                  <a:pt x="17674" y="2988"/>
                  <a:pt x="17653" y="2966"/>
                  <a:pt x="17653" y="2940"/>
                </a:cubicBezTo>
                <a:cubicBezTo>
                  <a:pt x="17653" y="2913"/>
                  <a:pt x="17674" y="2892"/>
                  <a:pt x="17701" y="2892"/>
                </a:cubicBezTo>
                <a:close/>
                <a:moveTo>
                  <a:pt x="17989" y="2892"/>
                </a:moveTo>
                <a:lnTo>
                  <a:pt x="18085" y="2892"/>
                </a:lnTo>
                <a:cubicBezTo>
                  <a:pt x="18111" y="2892"/>
                  <a:pt x="18133" y="2913"/>
                  <a:pt x="18133" y="2940"/>
                </a:cubicBezTo>
                <a:cubicBezTo>
                  <a:pt x="18133" y="2966"/>
                  <a:pt x="18111" y="2988"/>
                  <a:pt x="18085" y="2988"/>
                </a:cubicBezTo>
                <a:lnTo>
                  <a:pt x="17989" y="2988"/>
                </a:lnTo>
                <a:cubicBezTo>
                  <a:pt x="17962" y="2988"/>
                  <a:pt x="17941" y="2966"/>
                  <a:pt x="17941" y="2940"/>
                </a:cubicBezTo>
                <a:cubicBezTo>
                  <a:pt x="17941" y="2913"/>
                  <a:pt x="17962" y="2892"/>
                  <a:pt x="17989" y="2892"/>
                </a:cubicBezTo>
                <a:close/>
                <a:moveTo>
                  <a:pt x="18277" y="2892"/>
                </a:moveTo>
                <a:lnTo>
                  <a:pt x="18373" y="2892"/>
                </a:lnTo>
                <a:cubicBezTo>
                  <a:pt x="18399" y="2892"/>
                  <a:pt x="18421" y="2913"/>
                  <a:pt x="18421" y="2940"/>
                </a:cubicBezTo>
                <a:cubicBezTo>
                  <a:pt x="18421" y="2966"/>
                  <a:pt x="18399" y="2988"/>
                  <a:pt x="18373" y="2988"/>
                </a:cubicBezTo>
                <a:lnTo>
                  <a:pt x="18277" y="2988"/>
                </a:lnTo>
                <a:cubicBezTo>
                  <a:pt x="18250" y="2988"/>
                  <a:pt x="18229" y="2966"/>
                  <a:pt x="18229" y="2940"/>
                </a:cubicBezTo>
                <a:cubicBezTo>
                  <a:pt x="18229" y="2913"/>
                  <a:pt x="18250" y="2892"/>
                  <a:pt x="18277" y="2892"/>
                </a:cubicBezTo>
                <a:close/>
                <a:moveTo>
                  <a:pt x="18565" y="2892"/>
                </a:moveTo>
                <a:lnTo>
                  <a:pt x="18661" y="2892"/>
                </a:lnTo>
                <a:cubicBezTo>
                  <a:pt x="18687" y="2892"/>
                  <a:pt x="18709" y="2913"/>
                  <a:pt x="18709" y="2940"/>
                </a:cubicBezTo>
                <a:cubicBezTo>
                  <a:pt x="18709" y="2966"/>
                  <a:pt x="18687" y="2988"/>
                  <a:pt x="18661" y="2988"/>
                </a:cubicBezTo>
                <a:lnTo>
                  <a:pt x="18565" y="2988"/>
                </a:lnTo>
                <a:cubicBezTo>
                  <a:pt x="18538" y="2988"/>
                  <a:pt x="18517" y="2966"/>
                  <a:pt x="18517" y="2940"/>
                </a:cubicBezTo>
                <a:cubicBezTo>
                  <a:pt x="18517" y="2913"/>
                  <a:pt x="18538" y="2892"/>
                  <a:pt x="18565" y="2892"/>
                </a:cubicBezTo>
                <a:close/>
                <a:moveTo>
                  <a:pt x="18853" y="2892"/>
                </a:moveTo>
                <a:lnTo>
                  <a:pt x="18949" y="2892"/>
                </a:lnTo>
                <a:cubicBezTo>
                  <a:pt x="18975" y="2892"/>
                  <a:pt x="18997" y="2913"/>
                  <a:pt x="18997" y="2940"/>
                </a:cubicBezTo>
                <a:cubicBezTo>
                  <a:pt x="18997" y="2966"/>
                  <a:pt x="18975" y="2988"/>
                  <a:pt x="18949" y="2988"/>
                </a:cubicBezTo>
                <a:lnTo>
                  <a:pt x="18853" y="2988"/>
                </a:lnTo>
                <a:cubicBezTo>
                  <a:pt x="18826" y="2988"/>
                  <a:pt x="18805" y="2966"/>
                  <a:pt x="18805" y="2940"/>
                </a:cubicBezTo>
                <a:cubicBezTo>
                  <a:pt x="18805" y="2913"/>
                  <a:pt x="18826" y="2892"/>
                  <a:pt x="18853" y="2892"/>
                </a:cubicBezTo>
                <a:close/>
                <a:moveTo>
                  <a:pt x="19141" y="2892"/>
                </a:moveTo>
                <a:lnTo>
                  <a:pt x="19237" y="2892"/>
                </a:lnTo>
                <a:cubicBezTo>
                  <a:pt x="19263" y="2892"/>
                  <a:pt x="19285" y="2913"/>
                  <a:pt x="19285" y="2940"/>
                </a:cubicBezTo>
                <a:cubicBezTo>
                  <a:pt x="19285" y="2966"/>
                  <a:pt x="19263" y="2988"/>
                  <a:pt x="19237" y="2988"/>
                </a:cubicBezTo>
                <a:lnTo>
                  <a:pt x="19141" y="2988"/>
                </a:lnTo>
                <a:cubicBezTo>
                  <a:pt x="19114" y="2988"/>
                  <a:pt x="19093" y="2966"/>
                  <a:pt x="19093" y="2940"/>
                </a:cubicBezTo>
                <a:cubicBezTo>
                  <a:pt x="19093" y="2913"/>
                  <a:pt x="19114" y="2892"/>
                  <a:pt x="19141" y="2892"/>
                </a:cubicBezTo>
                <a:close/>
                <a:moveTo>
                  <a:pt x="19429" y="2892"/>
                </a:moveTo>
                <a:lnTo>
                  <a:pt x="19525" y="2892"/>
                </a:lnTo>
                <a:cubicBezTo>
                  <a:pt x="19551" y="2892"/>
                  <a:pt x="19573" y="2913"/>
                  <a:pt x="19573" y="2940"/>
                </a:cubicBezTo>
                <a:cubicBezTo>
                  <a:pt x="19573" y="2966"/>
                  <a:pt x="19551" y="2988"/>
                  <a:pt x="19525" y="2988"/>
                </a:cubicBezTo>
                <a:lnTo>
                  <a:pt x="19429" y="2988"/>
                </a:lnTo>
                <a:cubicBezTo>
                  <a:pt x="19402" y="2988"/>
                  <a:pt x="19381" y="2966"/>
                  <a:pt x="19381" y="2940"/>
                </a:cubicBezTo>
                <a:cubicBezTo>
                  <a:pt x="19381" y="2913"/>
                  <a:pt x="19402" y="2892"/>
                  <a:pt x="19429" y="2892"/>
                </a:cubicBezTo>
                <a:close/>
                <a:moveTo>
                  <a:pt x="19717" y="2892"/>
                </a:moveTo>
                <a:lnTo>
                  <a:pt x="19813" y="2892"/>
                </a:lnTo>
                <a:cubicBezTo>
                  <a:pt x="19839" y="2892"/>
                  <a:pt x="19861" y="2913"/>
                  <a:pt x="19861" y="2940"/>
                </a:cubicBezTo>
                <a:cubicBezTo>
                  <a:pt x="19861" y="2966"/>
                  <a:pt x="19839" y="2988"/>
                  <a:pt x="19813" y="2988"/>
                </a:cubicBezTo>
                <a:lnTo>
                  <a:pt x="19717" y="2988"/>
                </a:lnTo>
                <a:cubicBezTo>
                  <a:pt x="19690" y="2988"/>
                  <a:pt x="19669" y="2966"/>
                  <a:pt x="19669" y="2940"/>
                </a:cubicBezTo>
                <a:cubicBezTo>
                  <a:pt x="19669" y="2913"/>
                  <a:pt x="19690" y="2892"/>
                  <a:pt x="19717" y="2892"/>
                </a:cubicBezTo>
                <a:close/>
                <a:moveTo>
                  <a:pt x="20005" y="2892"/>
                </a:moveTo>
                <a:lnTo>
                  <a:pt x="20101" y="2892"/>
                </a:lnTo>
                <a:cubicBezTo>
                  <a:pt x="20127" y="2892"/>
                  <a:pt x="20149" y="2913"/>
                  <a:pt x="20149" y="2940"/>
                </a:cubicBezTo>
                <a:cubicBezTo>
                  <a:pt x="20149" y="2966"/>
                  <a:pt x="20127" y="2988"/>
                  <a:pt x="20101" y="2988"/>
                </a:cubicBezTo>
                <a:lnTo>
                  <a:pt x="20005" y="2988"/>
                </a:lnTo>
                <a:cubicBezTo>
                  <a:pt x="19978" y="2988"/>
                  <a:pt x="19957" y="2966"/>
                  <a:pt x="19957" y="2940"/>
                </a:cubicBezTo>
                <a:cubicBezTo>
                  <a:pt x="19957" y="2913"/>
                  <a:pt x="19978" y="2892"/>
                  <a:pt x="20005" y="2892"/>
                </a:cubicBezTo>
                <a:close/>
                <a:moveTo>
                  <a:pt x="20293" y="2892"/>
                </a:moveTo>
                <a:lnTo>
                  <a:pt x="20389" y="2892"/>
                </a:lnTo>
                <a:cubicBezTo>
                  <a:pt x="20415" y="2892"/>
                  <a:pt x="20437" y="2913"/>
                  <a:pt x="20437" y="2940"/>
                </a:cubicBezTo>
                <a:cubicBezTo>
                  <a:pt x="20437" y="2966"/>
                  <a:pt x="20415" y="2988"/>
                  <a:pt x="20389" y="2988"/>
                </a:cubicBezTo>
                <a:lnTo>
                  <a:pt x="20293" y="2988"/>
                </a:lnTo>
                <a:cubicBezTo>
                  <a:pt x="20266" y="2988"/>
                  <a:pt x="20245" y="2966"/>
                  <a:pt x="20245" y="2940"/>
                </a:cubicBezTo>
                <a:cubicBezTo>
                  <a:pt x="20245" y="2913"/>
                  <a:pt x="20266" y="2892"/>
                  <a:pt x="20293" y="2892"/>
                </a:cubicBezTo>
                <a:close/>
                <a:moveTo>
                  <a:pt x="20581" y="2892"/>
                </a:moveTo>
                <a:lnTo>
                  <a:pt x="20677" y="2892"/>
                </a:lnTo>
                <a:cubicBezTo>
                  <a:pt x="20703" y="2892"/>
                  <a:pt x="20725" y="2913"/>
                  <a:pt x="20725" y="2940"/>
                </a:cubicBezTo>
                <a:cubicBezTo>
                  <a:pt x="20725" y="2966"/>
                  <a:pt x="20703" y="2988"/>
                  <a:pt x="20677" y="2988"/>
                </a:cubicBezTo>
                <a:lnTo>
                  <a:pt x="20581" y="2988"/>
                </a:lnTo>
                <a:cubicBezTo>
                  <a:pt x="20554" y="2988"/>
                  <a:pt x="20533" y="2966"/>
                  <a:pt x="20533" y="2940"/>
                </a:cubicBezTo>
                <a:cubicBezTo>
                  <a:pt x="20533" y="2913"/>
                  <a:pt x="20554" y="2892"/>
                  <a:pt x="20581" y="2892"/>
                </a:cubicBezTo>
                <a:close/>
                <a:moveTo>
                  <a:pt x="20869" y="2892"/>
                </a:moveTo>
                <a:lnTo>
                  <a:pt x="20965" y="2892"/>
                </a:lnTo>
                <a:cubicBezTo>
                  <a:pt x="20991" y="2892"/>
                  <a:pt x="21013" y="2913"/>
                  <a:pt x="21013" y="2940"/>
                </a:cubicBezTo>
                <a:cubicBezTo>
                  <a:pt x="21013" y="2966"/>
                  <a:pt x="20991" y="2988"/>
                  <a:pt x="20965" y="2988"/>
                </a:cubicBezTo>
                <a:lnTo>
                  <a:pt x="20869" y="2988"/>
                </a:lnTo>
                <a:cubicBezTo>
                  <a:pt x="20842" y="2988"/>
                  <a:pt x="20821" y="2966"/>
                  <a:pt x="20821" y="2940"/>
                </a:cubicBezTo>
                <a:cubicBezTo>
                  <a:pt x="20821" y="2913"/>
                  <a:pt x="20842" y="2892"/>
                  <a:pt x="20869" y="2892"/>
                </a:cubicBezTo>
                <a:close/>
                <a:moveTo>
                  <a:pt x="21157" y="2892"/>
                </a:moveTo>
                <a:lnTo>
                  <a:pt x="21253" y="2892"/>
                </a:lnTo>
                <a:cubicBezTo>
                  <a:pt x="21279" y="2892"/>
                  <a:pt x="21301" y="2913"/>
                  <a:pt x="21301" y="2940"/>
                </a:cubicBezTo>
                <a:cubicBezTo>
                  <a:pt x="21301" y="2966"/>
                  <a:pt x="21279" y="2988"/>
                  <a:pt x="21253" y="2988"/>
                </a:cubicBezTo>
                <a:lnTo>
                  <a:pt x="21157" y="2988"/>
                </a:lnTo>
                <a:cubicBezTo>
                  <a:pt x="21130" y="2988"/>
                  <a:pt x="21109" y="2966"/>
                  <a:pt x="21109" y="2940"/>
                </a:cubicBezTo>
                <a:cubicBezTo>
                  <a:pt x="21109" y="2913"/>
                  <a:pt x="21130" y="2892"/>
                  <a:pt x="21157" y="2892"/>
                </a:cubicBezTo>
                <a:close/>
                <a:moveTo>
                  <a:pt x="21445" y="2892"/>
                </a:moveTo>
                <a:lnTo>
                  <a:pt x="21541" y="2892"/>
                </a:lnTo>
                <a:cubicBezTo>
                  <a:pt x="21567" y="2892"/>
                  <a:pt x="21589" y="2913"/>
                  <a:pt x="21589" y="2940"/>
                </a:cubicBezTo>
                <a:cubicBezTo>
                  <a:pt x="21589" y="2966"/>
                  <a:pt x="21567" y="2988"/>
                  <a:pt x="21541" y="2988"/>
                </a:cubicBezTo>
                <a:lnTo>
                  <a:pt x="21445" y="2988"/>
                </a:lnTo>
                <a:cubicBezTo>
                  <a:pt x="21418" y="2988"/>
                  <a:pt x="21397" y="2966"/>
                  <a:pt x="21397" y="2940"/>
                </a:cubicBezTo>
                <a:cubicBezTo>
                  <a:pt x="21397" y="2913"/>
                  <a:pt x="21418" y="2892"/>
                  <a:pt x="21445" y="2892"/>
                </a:cubicBezTo>
                <a:close/>
                <a:moveTo>
                  <a:pt x="21733" y="2892"/>
                </a:moveTo>
                <a:lnTo>
                  <a:pt x="21829" y="2892"/>
                </a:lnTo>
                <a:cubicBezTo>
                  <a:pt x="21855" y="2892"/>
                  <a:pt x="21877" y="2913"/>
                  <a:pt x="21877" y="2940"/>
                </a:cubicBezTo>
                <a:cubicBezTo>
                  <a:pt x="21877" y="2966"/>
                  <a:pt x="21855" y="2988"/>
                  <a:pt x="21829" y="2988"/>
                </a:cubicBezTo>
                <a:lnTo>
                  <a:pt x="21733" y="2988"/>
                </a:lnTo>
                <a:cubicBezTo>
                  <a:pt x="21706" y="2988"/>
                  <a:pt x="21685" y="2966"/>
                  <a:pt x="21685" y="2940"/>
                </a:cubicBezTo>
                <a:cubicBezTo>
                  <a:pt x="21685" y="2913"/>
                  <a:pt x="21706" y="2892"/>
                  <a:pt x="21733" y="2892"/>
                </a:cubicBezTo>
                <a:close/>
                <a:moveTo>
                  <a:pt x="21830" y="2798"/>
                </a:moveTo>
                <a:lnTo>
                  <a:pt x="21830" y="2702"/>
                </a:lnTo>
                <a:cubicBezTo>
                  <a:pt x="21830" y="2675"/>
                  <a:pt x="21852" y="2654"/>
                  <a:pt x="21878" y="2654"/>
                </a:cubicBezTo>
                <a:cubicBezTo>
                  <a:pt x="21905" y="2654"/>
                  <a:pt x="21926" y="2675"/>
                  <a:pt x="21926" y="2702"/>
                </a:cubicBezTo>
                <a:lnTo>
                  <a:pt x="21926" y="2798"/>
                </a:lnTo>
                <a:cubicBezTo>
                  <a:pt x="21926" y="2824"/>
                  <a:pt x="21905" y="2846"/>
                  <a:pt x="21878" y="2846"/>
                </a:cubicBezTo>
                <a:cubicBezTo>
                  <a:pt x="21852" y="2846"/>
                  <a:pt x="21830" y="2824"/>
                  <a:pt x="21830" y="2798"/>
                </a:cubicBezTo>
                <a:close/>
                <a:moveTo>
                  <a:pt x="21830" y="2510"/>
                </a:moveTo>
                <a:lnTo>
                  <a:pt x="21830" y="2414"/>
                </a:lnTo>
                <a:cubicBezTo>
                  <a:pt x="21830" y="2387"/>
                  <a:pt x="21852" y="2366"/>
                  <a:pt x="21878" y="2366"/>
                </a:cubicBezTo>
                <a:cubicBezTo>
                  <a:pt x="21905" y="2366"/>
                  <a:pt x="21926" y="2387"/>
                  <a:pt x="21926" y="2414"/>
                </a:cubicBezTo>
                <a:lnTo>
                  <a:pt x="21926" y="2510"/>
                </a:lnTo>
                <a:cubicBezTo>
                  <a:pt x="21926" y="2536"/>
                  <a:pt x="21905" y="2558"/>
                  <a:pt x="21878" y="2558"/>
                </a:cubicBezTo>
                <a:cubicBezTo>
                  <a:pt x="21852" y="2558"/>
                  <a:pt x="21830" y="2536"/>
                  <a:pt x="21830" y="2510"/>
                </a:cubicBezTo>
                <a:close/>
                <a:moveTo>
                  <a:pt x="21830" y="2222"/>
                </a:moveTo>
                <a:lnTo>
                  <a:pt x="21830" y="2126"/>
                </a:lnTo>
                <a:cubicBezTo>
                  <a:pt x="21830" y="2099"/>
                  <a:pt x="21852" y="2078"/>
                  <a:pt x="21878" y="2078"/>
                </a:cubicBezTo>
                <a:cubicBezTo>
                  <a:pt x="21905" y="2078"/>
                  <a:pt x="21926" y="2099"/>
                  <a:pt x="21926" y="2126"/>
                </a:cubicBezTo>
                <a:lnTo>
                  <a:pt x="21926" y="2222"/>
                </a:lnTo>
                <a:cubicBezTo>
                  <a:pt x="21926" y="2248"/>
                  <a:pt x="21905" y="2270"/>
                  <a:pt x="21878" y="2270"/>
                </a:cubicBezTo>
                <a:cubicBezTo>
                  <a:pt x="21852" y="2270"/>
                  <a:pt x="21830" y="2248"/>
                  <a:pt x="21830" y="2222"/>
                </a:cubicBezTo>
                <a:close/>
                <a:moveTo>
                  <a:pt x="21830" y="1934"/>
                </a:moveTo>
                <a:lnTo>
                  <a:pt x="21830" y="1838"/>
                </a:lnTo>
                <a:cubicBezTo>
                  <a:pt x="21830" y="1811"/>
                  <a:pt x="21852" y="1790"/>
                  <a:pt x="21878" y="1790"/>
                </a:cubicBezTo>
                <a:cubicBezTo>
                  <a:pt x="21905" y="1790"/>
                  <a:pt x="21926" y="1811"/>
                  <a:pt x="21926" y="1838"/>
                </a:cubicBezTo>
                <a:lnTo>
                  <a:pt x="21926" y="1934"/>
                </a:lnTo>
                <a:cubicBezTo>
                  <a:pt x="21926" y="1960"/>
                  <a:pt x="21905" y="1982"/>
                  <a:pt x="21878" y="1982"/>
                </a:cubicBezTo>
                <a:cubicBezTo>
                  <a:pt x="21852" y="1982"/>
                  <a:pt x="21830" y="1960"/>
                  <a:pt x="21830" y="1934"/>
                </a:cubicBezTo>
                <a:close/>
                <a:moveTo>
                  <a:pt x="21830" y="1646"/>
                </a:moveTo>
                <a:lnTo>
                  <a:pt x="21830" y="1550"/>
                </a:lnTo>
                <a:cubicBezTo>
                  <a:pt x="21830" y="1523"/>
                  <a:pt x="21852" y="1502"/>
                  <a:pt x="21878" y="1502"/>
                </a:cubicBezTo>
                <a:cubicBezTo>
                  <a:pt x="21905" y="1502"/>
                  <a:pt x="21926" y="1523"/>
                  <a:pt x="21926" y="1550"/>
                </a:cubicBezTo>
                <a:lnTo>
                  <a:pt x="21926" y="1646"/>
                </a:lnTo>
                <a:cubicBezTo>
                  <a:pt x="21926" y="1672"/>
                  <a:pt x="21905" y="1694"/>
                  <a:pt x="21878" y="1694"/>
                </a:cubicBezTo>
                <a:cubicBezTo>
                  <a:pt x="21852" y="1694"/>
                  <a:pt x="21830" y="1672"/>
                  <a:pt x="21830" y="1646"/>
                </a:cubicBezTo>
                <a:close/>
                <a:moveTo>
                  <a:pt x="21830" y="1358"/>
                </a:moveTo>
                <a:lnTo>
                  <a:pt x="21830" y="1262"/>
                </a:lnTo>
                <a:cubicBezTo>
                  <a:pt x="21830" y="1235"/>
                  <a:pt x="21852" y="1214"/>
                  <a:pt x="21878" y="1214"/>
                </a:cubicBezTo>
                <a:cubicBezTo>
                  <a:pt x="21905" y="1214"/>
                  <a:pt x="21926" y="1235"/>
                  <a:pt x="21926" y="1262"/>
                </a:cubicBezTo>
                <a:lnTo>
                  <a:pt x="21926" y="1358"/>
                </a:lnTo>
                <a:cubicBezTo>
                  <a:pt x="21926" y="1384"/>
                  <a:pt x="21905" y="1406"/>
                  <a:pt x="21878" y="1406"/>
                </a:cubicBezTo>
                <a:cubicBezTo>
                  <a:pt x="21852" y="1406"/>
                  <a:pt x="21830" y="1384"/>
                  <a:pt x="21830" y="1358"/>
                </a:cubicBezTo>
                <a:close/>
                <a:moveTo>
                  <a:pt x="21830" y="1070"/>
                </a:moveTo>
                <a:lnTo>
                  <a:pt x="21830" y="974"/>
                </a:lnTo>
                <a:cubicBezTo>
                  <a:pt x="21830" y="947"/>
                  <a:pt x="21852" y="926"/>
                  <a:pt x="21878" y="926"/>
                </a:cubicBezTo>
                <a:cubicBezTo>
                  <a:pt x="21905" y="926"/>
                  <a:pt x="21926" y="947"/>
                  <a:pt x="21926" y="974"/>
                </a:cubicBezTo>
                <a:lnTo>
                  <a:pt x="21926" y="1070"/>
                </a:lnTo>
                <a:cubicBezTo>
                  <a:pt x="21926" y="1096"/>
                  <a:pt x="21905" y="1118"/>
                  <a:pt x="21878" y="1118"/>
                </a:cubicBezTo>
                <a:cubicBezTo>
                  <a:pt x="21852" y="1118"/>
                  <a:pt x="21830" y="1096"/>
                  <a:pt x="21830" y="1070"/>
                </a:cubicBezTo>
                <a:close/>
                <a:moveTo>
                  <a:pt x="21830" y="782"/>
                </a:moveTo>
                <a:lnTo>
                  <a:pt x="21830" y="686"/>
                </a:lnTo>
                <a:cubicBezTo>
                  <a:pt x="21830" y="659"/>
                  <a:pt x="21852" y="638"/>
                  <a:pt x="21878" y="638"/>
                </a:cubicBezTo>
                <a:cubicBezTo>
                  <a:pt x="21905" y="638"/>
                  <a:pt x="21926" y="659"/>
                  <a:pt x="21926" y="686"/>
                </a:cubicBezTo>
                <a:lnTo>
                  <a:pt x="21926" y="782"/>
                </a:lnTo>
                <a:cubicBezTo>
                  <a:pt x="21926" y="808"/>
                  <a:pt x="21905" y="830"/>
                  <a:pt x="21878" y="830"/>
                </a:cubicBezTo>
                <a:cubicBezTo>
                  <a:pt x="21852" y="830"/>
                  <a:pt x="21830" y="808"/>
                  <a:pt x="21830" y="782"/>
                </a:cubicBezTo>
                <a:close/>
                <a:moveTo>
                  <a:pt x="21830" y="494"/>
                </a:moveTo>
                <a:lnTo>
                  <a:pt x="21830" y="398"/>
                </a:lnTo>
                <a:cubicBezTo>
                  <a:pt x="21830" y="371"/>
                  <a:pt x="21852" y="350"/>
                  <a:pt x="21878" y="350"/>
                </a:cubicBezTo>
                <a:cubicBezTo>
                  <a:pt x="21905" y="350"/>
                  <a:pt x="21926" y="371"/>
                  <a:pt x="21926" y="398"/>
                </a:cubicBezTo>
                <a:lnTo>
                  <a:pt x="21926" y="494"/>
                </a:lnTo>
                <a:cubicBezTo>
                  <a:pt x="21926" y="520"/>
                  <a:pt x="21905" y="542"/>
                  <a:pt x="21878" y="542"/>
                </a:cubicBezTo>
                <a:cubicBezTo>
                  <a:pt x="21852" y="542"/>
                  <a:pt x="21830" y="520"/>
                  <a:pt x="21830" y="494"/>
                </a:cubicBezTo>
                <a:close/>
                <a:moveTo>
                  <a:pt x="21830" y="206"/>
                </a:moveTo>
                <a:lnTo>
                  <a:pt x="21830" y="110"/>
                </a:lnTo>
                <a:cubicBezTo>
                  <a:pt x="21830" y="83"/>
                  <a:pt x="21852" y="62"/>
                  <a:pt x="21878" y="62"/>
                </a:cubicBezTo>
                <a:cubicBezTo>
                  <a:pt x="21905" y="62"/>
                  <a:pt x="21926" y="83"/>
                  <a:pt x="21926" y="110"/>
                </a:cubicBezTo>
                <a:lnTo>
                  <a:pt x="21926" y="206"/>
                </a:lnTo>
                <a:cubicBezTo>
                  <a:pt x="21926" y="232"/>
                  <a:pt x="21905" y="254"/>
                  <a:pt x="21878" y="254"/>
                </a:cubicBezTo>
                <a:cubicBezTo>
                  <a:pt x="21852" y="254"/>
                  <a:pt x="21830" y="232"/>
                  <a:pt x="21830" y="206"/>
                </a:cubicBezTo>
                <a:close/>
                <a:moveTo>
                  <a:pt x="21748" y="96"/>
                </a:moveTo>
                <a:lnTo>
                  <a:pt x="21652" y="96"/>
                </a:lnTo>
                <a:cubicBezTo>
                  <a:pt x="21626" y="96"/>
                  <a:pt x="21604" y="75"/>
                  <a:pt x="21604" y="48"/>
                </a:cubicBezTo>
                <a:cubicBezTo>
                  <a:pt x="21604" y="22"/>
                  <a:pt x="21626" y="0"/>
                  <a:pt x="21652" y="0"/>
                </a:cubicBezTo>
                <a:lnTo>
                  <a:pt x="21748" y="0"/>
                </a:lnTo>
                <a:cubicBezTo>
                  <a:pt x="21775" y="0"/>
                  <a:pt x="21796" y="22"/>
                  <a:pt x="21796" y="48"/>
                </a:cubicBezTo>
                <a:cubicBezTo>
                  <a:pt x="21796" y="75"/>
                  <a:pt x="21775" y="96"/>
                  <a:pt x="21748" y="96"/>
                </a:cubicBezTo>
                <a:close/>
                <a:moveTo>
                  <a:pt x="21460" y="96"/>
                </a:moveTo>
                <a:lnTo>
                  <a:pt x="21364" y="96"/>
                </a:lnTo>
                <a:cubicBezTo>
                  <a:pt x="21338" y="96"/>
                  <a:pt x="21316" y="75"/>
                  <a:pt x="21316" y="48"/>
                </a:cubicBezTo>
                <a:cubicBezTo>
                  <a:pt x="21316" y="22"/>
                  <a:pt x="21338" y="0"/>
                  <a:pt x="21364" y="0"/>
                </a:cubicBezTo>
                <a:lnTo>
                  <a:pt x="21460" y="0"/>
                </a:lnTo>
                <a:cubicBezTo>
                  <a:pt x="21487" y="0"/>
                  <a:pt x="21508" y="22"/>
                  <a:pt x="21508" y="48"/>
                </a:cubicBezTo>
                <a:cubicBezTo>
                  <a:pt x="21508" y="75"/>
                  <a:pt x="21487" y="96"/>
                  <a:pt x="21460" y="96"/>
                </a:cubicBezTo>
                <a:close/>
                <a:moveTo>
                  <a:pt x="21172" y="96"/>
                </a:moveTo>
                <a:lnTo>
                  <a:pt x="21076" y="96"/>
                </a:lnTo>
                <a:cubicBezTo>
                  <a:pt x="21050" y="96"/>
                  <a:pt x="21028" y="75"/>
                  <a:pt x="21028" y="48"/>
                </a:cubicBezTo>
                <a:cubicBezTo>
                  <a:pt x="21028" y="22"/>
                  <a:pt x="21050" y="0"/>
                  <a:pt x="21076" y="0"/>
                </a:cubicBezTo>
                <a:lnTo>
                  <a:pt x="21172" y="0"/>
                </a:lnTo>
                <a:cubicBezTo>
                  <a:pt x="21199" y="0"/>
                  <a:pt x="21220" y="22"/>
                  <a:pt x="21220" y="48"/>
                </a:cubicBezTo>
                <a:cubicBezTo>
                  <a:pt x="21220" y="75"/>
                  <a:pt x="21199" y="96"/>
                  <a:pt x="21172" y="96"/>
                </a:cubicBezTo>
                <a:close/>
                <a:moveTo>
                  <a:pt x="20884" y="96"/>
                </a:moveTo>
                <a:lnTo>
                  <a:pt x="20788" y="96"/>
                </a:lnTo>
                <a:cubicBezTo>
                  <a:pt x="20762" y="96"/>
                  <a:pt x="20740" y="75"/>
                  <a:pt x="20740" y="48"/>
                </a:cubicBezTo>
                <a:cubicBezTo>
                  <a:pt x="20740" y="22"/>
                  <a:pt x="20762" y="0"/>
                  <a:pt x="20788" y="0"/>
                </a:cubicBezTo>
                <a:lnTo>
                  <a:pt x="20884" y="0"/>
                </a:lnTo>
                <a:cubicBezTo>
                  <a:pt x="20911" y="0"/>
                  <a:pt x="20932" y="22"/>
                  <a:pt x="20932" y="48"/>
                </a:cubicBezTo>
                <a:cubicBezTo>
                  <a:pt x="20932" y="75"/>
                  <a:pt x="20911" y="96"/>
                  <a:pt x="20884" y="96"/>
                </a:cubicBezTo>
                <a:close/>
                <a:moveTo>
                  <a:pt x="20596" y="96"/>
                </a:moveTo>
                <a:lnTo>
                  <a:pt x="20500" y="96"/>
                </a:lnTo>
                <a:cubicBezTo>
                  <a:pt x="20474" y="96"/>
                  <a:pt x="20452" y="75"/>
                  <a:pt x="20452" y="48"/>
                </a:cubicBezTo>
                <a:cubicBezTo>
                  <a:pt x="20452" y="22"/>
                  <a:pt x="20474" y="0"/>
                  <a:pt x="20500" y="0"/>
                </a:cubicBezTo>
                <a:lnTo>
                  <a:pt x="20596" y="0"/>
                </a:lnTo>
                <a:cubicBezTo>
                  <a:pt x="20623" y="0"/>
                  <a:pt x="20644" y="22"/>
                  <a:pt x="20644" y="48"/>
                </a:cubicBezTo>
                <a:cubicBezTo>
                  <a:pt x="20644" y="75"/>
                  <a:pt x="20623" y="96"/>
                  <a:pt x="20596" y="96"/>
                </a:cubicBezTo>
                <a:close/>
                <a:moveTo>
                  <a:pt x="20308" y="96"/>
                </a:moveTo>
                <a:lnTo>
                  <a:pt x="20212" y="96"/>
                </a:lnTo>
                <a:cubicBezTo>
                  <a:pt x="20186" y="96"/>
                  <a:pt x="20164" y="75"/>
                  <a:pt x="20164" y="48"/>
                </a:cubicBezTo>
                <a:cubicBezTo>
                  <a:pt x="20164" y="22"/>
                  <a:pt x="20186" y="0"/>
                  <a:pt x="20212" y="0"/>
                </a:cubicBezTo>
                <a:lnTo>
                  <a:pt x="20308" y="0"/>
                </a:lnTo>
                <a:cubicBezTo>
                  <a:pt x="20335" y="0"/>
                  <a:pt x="20356" y="22"/>
                  <a:pt x="20356" y="48"/>
                </a:cubicBezTo>
                <a:cubicBezTo>
                  <a:pt x="20356" y="75"/>
                  <a:pt x="20335" y="96"/>
                  <a:pt x="20308" y="96"/>
                </a:cubicBezTo>
                <a:close/>
                <a:moveTo>
                  <a:pt x="20020" y="96"/>
                </a:moveTo>
                <a:lnTo>
                  <a:pt x="19924" y="96"/>
                </a:lnTo>
                <a:cubicBezTo>
                  <a:pt x="19898" y="96"/>
                  <a:pt x="19876" y="75"/>
                  <a:pt x="19876" y="48"/>
                </a:cubicBezTo>
                <a:cubicBezTo>
                  <a:pt x="19876" y="22"/>
                  <a:pt x="19898" y="0"/>
                  <a:pt x="19924" y="0"/>
                </a:cubicBezTo>
                <a:lnTo>
                  <a:pt x="20020" y="0"/>
                </a:lnTo>
                <a:cubicBezTo>
                  <a:pt x="20047" y="0"/>
                  <a:pt x="20068" y="22"/>
                  <a:pt x="20068" y="48"/>
                </a:cubicBezTo>
                <a:cubicBezTo>
                  <a:pt x="20068" y="75"/>
                  <a:pt x="20047" y="96"/>
                  <a:pt x="20020" y="96"/>
                </a:cubicBezTo>
                <a:close/>
                <a:moveTo>
                  <a:pt x="19732" y="96"/>
                </a:moveTo>
                <a:lnTo>
                  <a:pt x="19636" y="96"/>
                </a:lnTo>
                <a:cubicBezTo>
                  <a:pt x="19610" y="96"/>
                  <a:pt x="19588" y="75"/>
                  <a:pt x="19588" y="48"/>
                </a:cubicBezTo>
                <a:cubicBezTo>
                  <a:pt x="19588" y="22"/>
                  <a:pt x="19610" y="0"/>
                  <a:pt x="19636" y="0"/>
                </a:cubicBezTo>
                <a:lnTo>
                  <a:pt x="19732" y="0"/>
                </a:lnTo>
                <a:cubicBezTo>
                  <a:pt x="19759" y="0"/>
                  <a:pt x="19780" y="22"/>
                  <a:pt x="19780" y="48"/>
                </a:cubicBezTo>
                <a:cubicBezTo>
                  <a:pt x="19780" y="75"/>
                  <a:pt x="19759" y="96"/>
                  <a:pt x="19732" y="96"/>
                </a:cubicBezTo>
                <a:close/>
                <a:moveTo>
                  <a:pt x="19444" y="96"/>
                </a:moveTo>
                <a:lnTo>
                  <a:pt x="19348" y="96"/>
                </a:lnTo>
                <a:cubicBezTo>
                  <a:pt x="19322" y="96"/>
                  <a:pt x="19300" y="75"/>
                  <a:pt x="19300" y="48"/>
                </a:cubicBezTo>
                <a:cubicBezTo>
                  <a:pt x="19300" y="22"/>
                  <a:pt x="19322" y="0"/>
                  <a:pt x="19348" y="0"/>
                </a:cubicBezTo>
                <a:lnTo>
                  <a:pt x="19444" y="0"/>
                </a:lnTo>
                <a:cubicBezTo>
                  <a:pt x="19471" y="0"/>
                  <a:pt x="19492" y="22"/>
                  <a:pt x="19492" y="48"/>
                </a:cubicBezTo>
                <a:cubicBezTo>
                  <a:pt x="19492" y="75"/>
                  <a:pt x="19471" y="96"/>
                  <a:pt x="19444" y="96"/>
                </a:cubicBezTo>
                <a:close/>
                <a:moveTo>
                  <a:pt x="19156" y="96"/>
                </a:moveTo>
                <a:lnTo>
                  <a:pt x="19060" y="96"/>
                </a:lnTo>
                <a:cubicBezTo>
                  <a:pt x="19034" y="96"/>
                  <a:pt x="19012" y="75"/>
                  <a:pt x="19012" y="48"/>
                </a:cubicBezTo>
                <a:cubicBezTo>
                  <a:pt x="19012" y="22"/>
                  <a:pt x="19034" y="0"/>
                  <a:pt x="19060" y="0"/>
                </a:cubicBezTo>
                <a:lnTo>
                  <a:pt x="19156" y="0"/>
                </a:lnTo>
                <a:cubicBezTo>
                  <a:pt x="19183" y="0"/>
                  <a:pt x="19204" y="22"/>
                  <a:pt x="19204" y="48"/>
                </a:cubicBezTo>
                <a:cubicBezTo>
                  <a:pt x="19204" y="75"/>
                  <a:pt x="19183" y="96"/>
                  <a:pt x="19156" y="96"/>
                </a:cubicBezTo>
                <a:close/>
                <a:moveTo>
                  <a:pt x="18868" y="96"/>
                </a:moveTo>
                <a:lnTo>
                  <a:pt x="18772" y="96"/>
                </a:lnTo>
                <a:cubicBezTo>
                  <a:pt x="18746" y="96"/>
                  <a:pt x="18724" y="75"/>
                  <a:pt x="18724" y="48"/>
                </a:cubicBezTo>
                <a:cubicBezTo>
                  <a:pt x="18724" y="22"/>
                  <a:pt x="18746" y="0"/>
                  <a:pt x="18772" y="0"/>
                </a:cubicBezTo>
                <a:lnTo>
                  <a:pt x="18868" y="0"/>
                </a:lnTo>
                <a:cubicBezTo>
                  <a:pt x="18895" y="0"/>
                  <a:pt x="18916" y="22"/>
                  <a:pt x="18916" y="48"/>
                </a:cubicBezTo>
                <a:cubicBezTo>
                  <a:pt x="18916" y="75"/>
                  <a:pt x="18895" y="96"/>
                  <a:pt x="18868" y="96"/>
                </a:cubicBezTo>
                <a:close/>
                <a:moveTo>
                  <a:pt x="18580" y="96"/>
                </a:moveTo>
                <a:lnTo>
                  <a:pt x="18484" y="96"/>
                </a:lnTo>
                <a:cubicBezTo>
                  <a:pt x="18458" y="96"/>
                  <a:pt x="18436" y="75"/>
                  <a:pt x="18436" y="48"/>
                </a:cubicBezTo>
                <a:cubicBezTo>
                  <a:pt x="18436" y="22"/>
                  <a:pt x="18458" y="0"/>
                  <a:pt x="18484" y="0"/>
                </a:cubicBezTo>
                <a:lnTo>
                  <a:pt x="18580" y="0"/>
                </a:lnTo>
                <a:cubicBezTo>
                  <a:pt x="18607" y="0"/>
                  <a:pt x="18628" y="22"/>
                  <a:pt x="18628" y="48"/>
                </a:cubicBezTo>
                <a:cubicBezTo>
                  <a:pt x="18628" y="75"/>
                  <a:pt x="18607" y="96"/>
                  <a:pt x="18580" y="96"/>
                </a:cubicBezTo>
                <a:close/>
                <a:moveTo>
                  <a:pt x="18292" y="96"/>
                </a:moveTo>
                <a:lnTo>
                  <a:pt x="18196" y="96"/>
                </a:lnTo>
                <a:cubicBezTo>
                  <a:pt x="18170" y="96"/>
                  <a:pt x="18148" y="75"/>
                  <a:pt x="18148" y="48"/>
                </a:cubicBezTo>
                <a:cubicBezTo>
                  <a:pt x="18148" y="22"/>
                  <a:pt x="18170" y="0"/>
                  <a:pt x="18196" y="0"/>
                </a:cubicBezTo>
                <a:lnTo>
                  <a:pt x="18292" y="0"/>
                </a:lnTo>
                <a:cubicBezTo>
                  <a:pt x="18319" y="0"/>
                  <a:pt x="18340" y="22"/>
                  <a:pt x="18340" y="48"/>
                </a:cubicBezTo>
                <a:cubicBezTo>
                  <a:pt x="18340" y="75"/>
                  <a:pt x="18319" y="96"/>
                  <a:pt x="18292" y="96"/>
                </a:cubicBezTo>
                <a:close/>
                <a:moveTo>
                  <a:pt x="18004" y="96"/>
                </a:moveTo>
                <a:lnTo>
                  <a:pt x="17908" y="96"/>
                </a:lnTo>
                <a:cubicBezTo>
                  <a:pt x="17882" y="96"/>
                  <a:pt x="17860" y="75"/>
                  <a:pt x="17860" y="48"/>
                </a:cubicBezTo>
                <a:cubicBezTo>
                  <a:pt x="17860" y="22"/>
                  <a:pt x="17882" y="0"/>
                  <a:pt x="17908" y="0"/>
                </a:cubicBezTo>
                <a:lnTo>
                  <a:pt x="18004" y="0"/>
                </a:lnTo>
                <a:cubicBezTo>
                  <a:pt x="18031" y="0"/>
                  <a:pt x="18052" y="22"/>
                  <a:pt x="18052" y="48"/>
                </a:cubicBezTo>
                <a:cubicBezTo>
                  <a:pt x="18052" y="75"/>
                  <a:pt x="18031" y="96"/>
                  <a:pt x="18004" y="96"/>
                </a:cubicBezTo>
                <a:close/>
                <a:moveTo>
                  <a:pt x="17716" y="96"/>
                </a:moveTo>
                <a:lnTo>
                  <a:pt x="17620" y="96"/>
                </a:lnTo>
                <a:cubicBezTo>
                  <a:pt x="17594" y="96"/>
                  <a:pt x="17572" y="75"/>
                  <a:pt x="17572" y="48"/>
                </a:cubicBezTo>
                <a:cubicBezTo>
                  <a:pt x="17572" y="22"/>
                  <a:pt x="17594" y="0"/>
                  <a:pt x="17620" y="0"/>
                </a:cubicBezTo>
                <a:lnTo>
                  <a:pt x="17716" y="0"/>
                </a:lnTo>
                <a:cubicBezTo>
                  <a:pt x="17743" y="0"/>
                  <a:pt x="17764" y="22"/>
                  <a:pt x="17764" y="48"/>
                </a:cubicBezTo>
                <a:cubicBezTo>
                  <a:pt x="17764" y="75"/>
                  <a:pt x="17743" y="96"/>
                  <a:pt x="17716" y="96"/>
                </a:cubicBezTo>
                <a:close/>
                <a:moveTo>
                  <a:pt x="17428" y="96"/>
                </a:moveTo>
                <a:lnTo>
                  <a:pt x="17332" y="96"/>
                </a:lnTo>
                <a:cubicBezTo>
                  <a:pt x="17306" y="96"/>
                  <a:pt x="17284" y="75"/>
                  <a:pt x="17284" y="48"/>
                </a:cubicBezTo>
                <a:cubicBezTo>
                  <a:pt x="17284" y="22"/>
                  <a:pt x="17306" y="0"/>
                  <a:pt x="17332" y="0"/>
                </a:cubicBezTo>
                <a:lnTo>
                  <a:pt x="17428" y="0"/>
                </a:lnTo>
                <a:cubicBezTo>
                  <a:pt x="17455" y="0"/>
                  <a:pt x="17476" y="22"/>
                  <a:pt x="17476" y="48"/>
                </a:cubicBezTo>
                <a:cubicBezTo>
                  <a:pt x="17476" y="75"/>
                  <a:pt x="17455" y="96"/>
                  <a:pt x="17428" y="96"/>
                </a:cubicBezTo>
                <a:close/>
                <a:moveTo>
                  <a:pt x="17140" y="96"/>
                </a:moveTo>
                <a:lnTo>
                  <a:pt x="17044" y="96"/>
                </a:lnTo>
                <a:cubicBezTo>
                  <a:pt x="17018" y="96"/>
                  <a:pt x="16996" y="75"/>
                  <a:pt x="16996" y="48"/>
                </a:cubicBezTo>
                <a:cubicBezTo>
                  <a:pt x="16996" y="22"/>
                  <a:pt x="17018" y="0"/>
                  <a:pt x="17044" y="0"/>
                </a:cubicBezTo>
                <a:lnTo>
                  <a:pt x="17140" y="0"/>
                </a:lnTo>
                <a:cubicBezTo>
                  <a:pt x="17167" y="0"/>
                  <a:pt x="17188" y="22"/>
                  <a:pt x="17188" y="48"/>
                </a:cubicBezTo>
                <a:cubicBezTo>
                  <a:pt x="17188" y="75"/>
                  <a:pt x="17167" y="96"/>
                  <a:pt x="17140" y="96"/>
                </a:cubicBezTo>
                <a:close/>
                <a:moveTo>
                  <a:pt x="16852" y="96"/>
                </a:moveTo>
                <a:lnTo>
                  <a:pt x="16756" y="96"/>
                </a:lnTo>
                <a:cubicBezTo>
                  <a:pt x="16730" y="96"/>
                  <a:pt x="16708" y="75"/>
                  <a:pt x="16708" y="48"/>
                </a:cubicBezTo>
                <a:cubicBezTo>
                  <a:pt x="16708" y="22"/>
                  <a:pt x="16730" y="0"/>
                  <a:pt x="16756" y="0"/>
                </a:cubicBezTo>
                <a:lnTo>
                  <a:pt x="16852" y="0"/>
                </a:lnTo>
                <a:cubicBezTo>
                  <a:pt x="16879" y="0"/>
                  <a:pt x="16900" y="22"/>
                  <a:pt x="16900" y="48"/>
                </a:cubicBezTo>
                <a:cubicBezTo>
                  <a:pt x="16900" y="75"/>
                  <a:pt x="16879" y="96"/>
                  <a:pt x="16852" y="96"/>
                </a:cubicBezTo>
                <a:close/>
                <a:moveTo>
                  <a:pt x="16564" y="96"/>
                </a:moveTo>
                <a:lnTo>
                  <a:pt x="16468" y="96"/>
                </a:lnTo>
                <a:cubicBezTo>
                  <a:pt x="16442" y="96"/>
                  <a:pt x="16420" y="75"/>
                  <a:pt x="16420" y="48"/>
                </a:cubicBezTo>
                <a:cubicBezTo>
                  <a:pt x="16420" y="22"/>
                  <a:pt x="16442" y="0"/>
                  <a:pt x="16468" y="0"/>
                </a:cubicBezTo>
                <a:lnTo>
                  <a:pt x="16564" y="0"/>
                </a:lnTo>
                <a:cubicBezTo>
                  <a:pt x="16591" y="0"/>
                  <a:pt x="16612" y="22"/>
                  <a:pt x="16612" y="48"/>
                </a:cubicBezTo>
                <a:cubicBezTo>
                  <a:pt x="16612" y="75"/>
                  <a:pt x="16591" y="96"/>
                  <a:pt x="16564" y="96"/>
                </a:cubicBezTo>
                <a:close/>
                <a:moveTo>
                  <a:pt x="16276" y="96"/>
                </a:moveTo>
                <a:lnTo>
                  <a:pt x="16180" y="96"/>
                </a:lnTo>
                <a:cubicBezTo>
                  <a:pt x="16154" y="96"/>
                  <a:pt x="16132" y="75"/>
                  <a:pt x="16132" y="48"/>
                </a:cubicBezTo>
                <a:cubicBezTo>
                  <a:pt x="16132" y="22"/>
                  <a:pt x="16154" y="0"/>
                  <a:pt x="16180" y="0"/>
                </a:cubicBezTo>
                <a:lnTo>
                  <a:pt x="16276" y="0"/>
                </a:lnTo>
                <a:cubicBezTo>
                  <a:pt x="16303" y="0"/>
                  <a:pt x="16324" y="22"/>
                  <a:pt x="16324" y="48"/>
                </a:cubicBezTo>
                <a:cubicBezTo>
                  <a:pt x="16324" y="75"/>
                  <a:pt x="16303" y="96"/>
                  <a:pt x="16276" y="96"/>
                </a:cubicBezTo>
                <a:close/>
                <a:moveTo>
                  <a:pt x="15988" y="96"/>
                </a:moveTo>
                <a:lnTo>
                  <a:pt x="15892" y="96"/>
                </a:lnTo>
                <a:cubicBezTo>
                  <a:pt x="15866" y="96"/>
                  <a:pt x="15844" y="75"/>
                  <a:pt x="15844" y="48"/>
                </a:cubicBezTo>
                <a:cubicBezTo>
                  <a:pt x="15844" y="22"/>
                  <a:pt x="15866" y="0"/>
                  <a:pt x="15892" y="0"/>
                </a:cubicBezTo>
                <a:lnTo>
                  <a:pt x="15988" y="0"/>
                </a:lnTo>
                <a:cubicBezTo>
                  <a:pt x="16015" y="0"/>
                  <a:pt x="16036" y="22"/>
                  <a:pt x="16036" y="48"/>
                </a:cubicBezTo>
                <a:cubicBezTo>
                  <a:pt x="16036" y="75"/>
                  <a:pt x="16015" y="96"/>
                  <a:pt x="15988" y="96"/>
                </a:cubicBezTo>
                <a:close/>
                <a:moveTo>
                  <a:pt x="15700" y="96"/>
                </a:moveTo>
                <a:lnTo>
                  <a:pt x="15604" y="96"/>
                </a:lnTo>
                <a:cubicBezTo>
                  <a:pt x="15578" y="96"/>
                  <a:pt x="15556" y="75"/>
                  <a:pt x="15556" y="48"/>
                </a:cubicBezTo>
                <a:cubicBezTo>
                  <a:pt x="15556" y="22"/>
                  <a:pt x="15578" y="0"/>
                  <a:pt x="15604" y="0"/>
                </a:cubicBezTo>
                <a:lnTo>
                  <a:pt x="15700" y="0"/>
                </a:lnTo>
                <a:cubicBezTo>
                  <a:pt x="15727" y="0"/>
                  <a:pt x="15748" y="22"/>
                  <a:pt x="15748" y="48"/>
                </a:cubicBezTo>
                <a:cubicBezTo>
                  <a:pt x="15748" y="75"/>
                  <a:pt x="15727" y="96"/>
                  <a:pt x="15700" y="96"/>
                </a:cubicBezTo>
                <a:close/>
                <a:moveTo>
                  <a:pt x="15412" y="96"/>
                </a:moveTo>
                <a:lnTo>
                  <a:pt x="15316" y="96"/>
                </a:lnTo>
                <a:cubicBezTo>
                  <a:pt x="15290" y="96"/>
                  <a:pt x="15268" y="75"/>
                  <a:pt x="15268" y="48"/>
                </a:cubicBezTo>
                <a:cubicBezTo>
                  <a:pt x="15268" y="22"/>
                  <a:pt x="15290" y="0"/>
                  <a:pt x="15316" y="0"/>
                </a:cubicBezTo>
                <a:lnTo>
                  <a:pt x="15412" y="0"/>
                </a:lnTo>
                <a:cubicBezTo>
                  <a:pt x="15439" y="0"/>
                  <a:pt x="15460" y="22"/>
                  <a:pt x="15460" y="48"/>
                </a:cubicBezTo>
                <a:cubicBezTo>
                  <a:pt x="15460" y="75"/>
                  <a:pt x="15439" y="96"/>
                  <a:pt x="15412" y="96"/>
                </a:cubicBezTo>
                <a:close/>
                <a:moveTo>
                  <a:pt x="15124" y="96"/>
                </a:moveTo>
                <a:lnTo>
                  <a:pt x="15028" y="96"/>
                </a:lnTo>
                <a:cubicBezTo>
                  <a:pt x="15002" y="96"/>
                  <a:pt x="14980" y="75"/>
                  <a:pt x="14980" y="48"/>
                </a:cubicBezTo>
                <a:cubicBezTo>
                  <a:pt x="14980" y="22"/>
                  <a:pt x="15002" y="0"/>
                  <a:pt x="15028" y="0"/>
                </a:cubicBezTo>
                <a:lnTo>
                  <a:pt x="15124" y="0"/>
                </a:lnTo>
                <a:cubicBezTo>
                  <a:pt x="15151" y="0"/>
                  <a:pt x="15172" y="22"/>
                  <a:pt x="15172" y="48"/>
                </a:cubicBezTo>
                <a:cubicBezTo>
                  <a:pt x="15172" y="75"/>
                  <a:pt x="15151" y="96"/>
                  <a:pt x="15124" y="96"/>
                </a:cubicBezTo>
                <a:close/>
                <a:moveTo>
                  <a:pt x="14836" y="96"/>
                </a:moveTo>
                <a:lnTo>
                  <a:pt x="14740" y="96"/>
                </a:lnTo>
                <a:cubicBezTo>
                  <a:pt x="14714" y="96"/>
                  <a:pt x="14692" y="75"/>
                  <a:pt x="14692" y="48"/>
                </a:cubicBezTo>
                <a:cubicBezTo>
                  <a:pt x="14692" y="22"/>
                  <a:pt x="14714" y="0"/>
                  <a:pt x="14740" y="0"/>
                </a:cubicBezTo>
                <a:lnTo>
                  <a:pt x="14836" y="0"/>
                </a:lnTo>
                <a:cubicBezTo>
                  <a:pt x="14863" y="0"/>
                  <a:pt x="14884" y="22"/>
                  <a:pt x="14884" y="48"/>
                </a:cubicBezTo>
                <a:cubicBezTo>
                  <a:pt x="14884" y="75"/>
                  <a:pt x="14863" y="96"/>
                  <a:pt x="14836" y="96"/>
                </a:cubicBezTo>
                <a:close/>
                <a:moveTo>
                  <a:pt x="14548" y="96"/>
                </a:moveTo>
                <a:lnTo>
                  <a:pt x="14452" y="96"/>
                </a:lnTo>
                <a:cubicBezTo>
                  <a:pt x="14426" y="96"/>
                  <a:pt x="14404" y="75"/>
                  <a:pt x="14404" y="48"/>
                </a:cubicBezTo>
                <a:cubicBezTo>
                  <a:pt x="14404" y="22"/>
                  <a:pt x="14426" y="0"/>
                  <a:pt x="14452" y="0"/>
                </a:cubicBezTo>
                <a:lnTo>
                  <a:pt x="14548" y="0"/>
                </a:lnTo>
                <a:cubicBezTo>
                  <a:pt x="14575" y="0"/>
                  <a:pt x="14596" y="22"/>
                  <a:pt x="14596" y="48"/>
                </a:cubicBezTo>
                <a:cubicBezTo>
                  <a:pt x="14596" y="75"/>
                  <a:pt x="14575" y="96"/>
                  <a:pt x="14548" y="96"/>
                </a:cubicBezTo>
                <a:close/>
                <a:moveTo>
                  <a:pt x="14260" y="96"/>
                </a:moveTo>
                <a:lnTo>
                  <a:pt x="14164" y="96"/>
                </a:lnTo>
                <a:cubicBezTo>
                  <a:pt x="14138" y="96"/>
                  <a:pt x="14116" y="75"/>
                  <a:pt x="14116" y="48"/>
                </a:cubicBezTo>
                <a:cubicBezTo>
                  <a:pt x="14116" y="22"/>
                  <a:pt x="14138" y="0"/>
                  <a:pt x="14164" y="0"/>
                </a:cubicBezTo>
                <a:lnTo>
                  <a:pt x="14260" y="0"/>
                </a:lnTo>
                <a:cubicBezTo>
                  <a:pt x="14287" y="0"/>
                  <a:pt x="14308" y="22"/>
                  <a:pt x="14308" y="48"/>
                </a:cubicBezTo>
                <a:cubicBezTo>
                  <a:pt x="14308" y="75"/>
                  <a:pt x="14287" y="96"/>
                  <a:pt x="14260" y="96"/>
                </a:cubicBezTo>
                <a:close/>
                <a:moveTo>
                  <a:pt x="13972" y="96"/>
                </a:moveTo>
                <a:lnTo>
                  <a:pt x="13876" y="96"/>
                </a:lnTo>
                <a:cubicBezTo>
                  <a:pt x="13850" y="96"/>
                  <a:pt x="13828" y="75"/>
                  <a:pt x="13828" y="48"/>
                </a:cubicBezTo>
                <a:cubicBezTo>
                  <a:pt x="13828" y="22"/>
                  <a:pt x="13850" y="0"/>
                  <a:pt x="13876" y="0"/>
                </a:cubicBezTo>
                <a:lnTo>
                  <a:pt x="13972" y="0"/>
                </a:lnTo>
                <a:cubicBezTo>
                  <a:pt x="13999" y="0"/>
                  <a:pt x="14020" y="22"/>
                  <a:pt x="14020" y="48"/>
                </a:cubicBezTo>
                <a:cubicBezTo>
                  <a:pt x="14020" y="75"/>
                  <a:pt x="13999" y="96"/>
                  <a:pt x="13972" y="96"/>
                </a:cubicBezTo>
                <a:close/>
                <a:moveTo>
                  <a:pt x="13684" y="96"/>
                </a:moveTo>
                <a:lnTo>
                  <a:pt x="13588" y="96"/>
                </a:lnTo>
                <a:cubicBezTo>
                  <a:pt x="13562" y="96"/>
                  <a:pt x="13540" y="75"/>
                  <a:pt x="13540" y="48"/>
                </a:cubicBezTo>
                <a:cubicBezTo>
                  <a:pt x="13540" y="22"/>
                  <a:pt x="13562" y="0"/>
                  <a:pt x="13588" y="0"/>
                </a:cubicBezTo>
                <a:lnTo>
                  <a:pt x="13684" y="0"/>
                </a:lnTo>
                <a:cubicBezTo>
                  <a:pt x="13711" y="0"/>
                  <a:pt x="13732" y="22"/>
                  <a:pt x="13732" y="48"/>
                </a:cubicBezTo>
                <a:cubicBezTo>
                  <a:pt x="13732" y="75"/>
                  <a:pt x="13711" y="96"/>
                  <a:pt x="13684" y="96"/>
                </a:cubicBezTo>
                <a:close/>
                <a:moveTo>
                  <a:pt x="13396" y="96"/>
                </a:moveTo>
                <a:lnTo>
                  <a:pt x="13300" y="96"/>
                </a:lnTo>
                <a:cubicBezTo>
                  <a:pt x="13274" y="96"/>
                  <a:pt x="13252" y="75"/>
                  <a:pt x="13252" y="48"/>
                </a:cubicBezTo>
                <a:cubicBezTo>
                  <a:pt x="13252" y="22"/>
                  <a:pt x="13274" y="0"/>
                  <a:pt x="13300" y="0"/>
                </a:cubicBezTo>
                <a:lnTo>
                  <a:pt x="13396" y="0"/>
                </a:lnTo>
                <a:cubicBezTo>
                  <a:pt x="13423" y="0"/>
                  <a:pt x="13444" y="22"/>
                  <a:pt x="13444" y="48"/>
                </a:cubicBezTo>
                <a:cubicBezTo>
                  <a:pt x="13444" y="75"/>
                  <a:pt x="13423" y="96"/>
                  <a:pt x="13396" y="96"/>
                </a:cubicBezTo>
                <a:close/>
                <a:moveTo>
                  <a:pt x="13108" y="96"/>
                </a:moveTo>
                <a:lnTo>
                  <a:pt x="13012" y="96"/>
                </a:lnTo>
                <a:cubicBezTo>
                  <a:pt x="12986" y="96"/>
                  <a:pt x="12964" y="75"/>
                  <a:pt x="12964" y="48"/>
                </a:cubicBezTo>
                <a:cubicBezTo>
                  <a:pt x="12964" y="22"/>
                  <a:pt x="12986" y="0"/>
                  <a:pt x="13012" y="0"/>
                </a:cubicBezTo>
                <a:lnTo>
                  <a:pt x="13108" y="0"/>
                </a:lnTo>
                <a:cubicBezTo>
                  <a:pt x="13135" y="0"/>
                  <a:pt x="13156" y="22"/>
                  <a:pt x="13156" y="48"/>
                </a:cubicBezTo>
                <a:cubicBezTo>
                  <a:pt x="13156" y="75"/>
                  <a:pt x="13135" y="96"/>
                  <a:pt x="13108" y="96"/>
                </a:cubicBezTo>
                <a:close/>
                <a:moveTo>
                  <a:pt x="12820" y="96"/>
                </a:moveTo>
                <a:lnTo>
                  <a:pt x="12724" y="96"/>
                </a:lnTo>
                <a:cubicBezTo>
                  <a:pt x="12698" y="96"/>
                  <a:pt x="12676" y="75"/>
                  <a:pt x="12676" y="48"/>
                </a:cubicBezTo>
                <a:cubicBezTo>
                  <a:pt x="12676" y="22"/>
                  <a:pt x="12698" y="0"/>
                  <a:pt x="12724" y="0"/>
                </a:cubicBezTo>
                <a:lnTo>
                  <a:pt x="12820" y="0"/>
                </a:lnTo>
                <a:cubicBezTo>
                  <a:pt x="12847" y="0"/>
                  <a:pt x="12868" y="22"/>
                  <a:pt x="12868" y="48"/>
                </a:cubicBezTo>
                <a:cubicBezTo>
                  <a:pt x="12868" y="75"/>
                  <a:pt x="12847" y="96"/>
                  <a:pt x="12820" y="96"/>
                </a:cubicBezTo>
                <a:close/>
                <a:moveTo>
                  <a:pt x="12532" y="96"/>
                </a:moveTo>
                <a:lnTo>
                  <a:pt x="12436" y="96"/>
                </a:lnTo>
                <a:cubicBezTo>
                  <a:pt x="12410" y="96"/>
                  <a:pt x="12388" y="75"/>
                  <a:pt x="12388" y="48"/>
                </a:cubicBezTo>
                <a:cubicBezTo>
                  <a:pt x="12388" y="22"/>
                  <a:pt x="12410" y="0"/>
                  <a:pt x="12436" y="0"/>
                </a:cubicBezTo>
                <a:lnTo>
                  <a:pt x="12532" y="0"/>
                </a:lnTo>
                <a:cubicBezTo>
                  <a:pt x="12559" y="0"/>
                  <a:pt x="12580" y="22"/>
                  <a:pt x="12580" y="48"/>
                </a:cubicBezTo>
                <a:cubicBezTo>
                  <a:pt x="12580" y="75"/>
                  <a:pt x="12559" y="96"/>
                  <a:pt x="12532" y="96"/>
                </a:cubicBezTo>
                <a:close/>
                <a:moveTo>
                  <a:pt x="12244" y="96"/>
                </a:moveTo>
                <a:lnTo>
                  <a:pt x="12148" y="96"/>
                </a:lnTo>
                <a:cubicBezTo>
                  <a:pt x="12122" y="96"/>
                  <a:pt x="12100" y="75"/>
                  <a:pt x="12100" y="48"/>
                </a:cubicBezTo>
                <a:cubicBezTo>
                  <a:pt x="12100" y="22"/>
                  <a:pt x="12122" y="0"/>
                  <a:pt x="12148" y="0"/>
                </a:cubicBezTo>
                <a:lnTo>
                  <a:pt x="12244" y="0"/>
                </a:lnTo>
                <a:cubicBezTo>
                  <a:pt x="12271" y="0"/>
                  <a:pt x="12292" y="22"/>
                  <a:pt x="12292" y="48"/>
                </a:cubicBezTo>
                <a:cubicBezTo>
                  <a:pt x="12292" y="75"/>
                  <a:pt x="12271" y="96"/>
                  <a:pt x="12244" y="96"/>
                </a:cubicBezTo>
                <a:close/>
                <a:moveTo>
                  <a:pt x="11956" y="96"/>
                </a:moveTo>
                <a:lnTo>
                  <a:pt x="11860" y="96"/>
                </a:lnTo>
                <a:cubicBezTo>
                  <a:pt x="11834" y="96"/>
                  <a:pt x="11812" y="75"/>
                  <a:pt x="11812" y="48"/>
                </a:cubicBezTo>
                <a:cubicBezTo>
                  <a:pt x="11812" y="22"/>
                  <a:pt x="11834" y="0"/>
                  <a:pt x="11860" y="0"/>
                </a:cubicBezTo>
                <a:lnTo>
                  <a:pt x="11956" y="0"/>
                </a:lnTo>
                <a:cubicBezTo>
                  <a:pt x="11983" y="0"/>
                  <a:pt x="12004" y="22"/>
                  <a:pt x="12004" y="48"/>
                </a:cubicBezTo>
                <a:cubicBezTo>
                  <a:pt x="12004" y="75"/>
                  <a:pt x="11983" y="96"/>
                  <a:pt x="11956" y="96"/>
                </a:cubicBezTo>
                <a:close/>
                <a:moveTo>
                  <a:pt x="11668" y="96"/>
                </a:moveTo>
                <a:lnTo>
                  <a:pt x="11572" y="96"/>
                </a:lnTo>
                <a:cubicBezTo>
                  <a:pt x="11546" y="96"/>
                  <a:pt x="11524" y="75"/>
                  <a:pt x="11524" y="48"/>
                </a:cubicBezTo>
                <a:cubicBezTo>
                  <a:pt x="11524" y="22"/>
                  <a:pt x="11546" y="0"/>
                  <a:pt x="11572" y="0"/>
                </a:cubicBezTo>
                <a:lnTo>
                  <a:pt x="11668" y="0"/>
                </a:lnTo>
                <a:cubicBezTo>
                  <a:pt x="11695" y="0"/>
                  <a:pt x="11716" y="22"/>
                  <a:pt x="11716" y="48"/>
                </a:cubicBezTo>
                <a:cubicBezTo>
                  <a:pt x="11716" y="75"/>
                  <a:pt x="11695" y="96"/>
                  <a:pt x="11668" y="96"/>
                </a:cubicBezTo>
                <a:close/>
                <a:moveTo>
                  <a:pt x="11380" y="96"/>
                </a:moveTo>
                <a:lnTo>
                  <a:pt x="11284" y="96"/>
                </a:lnTo>
                <a:cubicBezTo>
                  <a:pt x="11258" y="96"/>
                  <a:pt x="11236" y="75"/>
                  <a:pt x="11236" y="48"/>
                </a:cubicBezTo>
                <a:cubicBezTo>
                  <a:pt x="11236" y="22"/>
                  <a:pt x="11258" y="0"/>
                  <a:pt x="11284" y="0"/>
                </a:cubicBezTo>
                <a:lnTo>
                  <a:pt x="11380" y="0"/>
                </a:lnTo>
                <a:cubicBezTo>
                  <a:pt x="11407" y="0"/>
                  <a:pt x="11428" y="22"/>
                  <a:pt x="11428" y="48"/>
                </a:cubicBezTo>
                <a:cubicBezTo>
                  <a:pt x="11428" y="75"/>
                  <a:pt x="11407" y="96"/>
                  <a:pt x="11380" y="96"/>
                </a:cubicBezTo>
                <a:close/>
                <a:moveTo>
                  <a:pt x="11092" y="96"/>
                </a:moveTo>
                <a:lnTo>
                  <a:pt x="10996" y="96"/>
                </a:lnTo>
                <a:cubicBezTo>
                  <a:pt x="10970" y="96"/>
                  <a:pt x="10948" y="75"/>
                  <a:pt x="10948" y="48"/>
                </a:cubicBezTo>
                <a:cubicBezTo>
                  <a:pt x="10948" y="22"/>
                  <a:pt x="10970" y="0"/>
                  <a:pt x="10996" y="0"/>
                </a:cubicBezTo>
                <a:lnTo>
                  <a:pt x="11092" y="0"/>
                </a:lnTo>
                <a:cubicBezTo>
                  <a:pt x="11119" y="0"/>
                  <a:pt x="11140" y="22"/>
                  <a:pt x="11140" y="48"/>
                </a:cubicBezTo>
                <a:cubicBezTo>
                  <a:pt x="11140" y="75"/>
                  <a:pt x="11119" y="96"/>
                  <a:pt x="11092" y="96"/>
                </a:cubicBezTo>
                <a:close/>
                <a:moveTo>
                  <a:pt x="10804" y="96"/>
                </a:moveTo>
                <a:lnTo>
                  <a:pt x="10708" y="96"/>
                </a:lnTo>
                <a:cubicBezTo>
                  <a:pt x="10682" y="96"/>
                  <a:pt x="10660" y="75"/>
                  <a:pt x="10660" y="48"/>
                </a:cubicBezTo>
                <a:cubicBezTo>
                  <a:pt x="10660" y="22"/>
                  <a:pt x="10682" y="0"/>
                  <a:pt x="10708" y="0"/>
                </a:cubicBezTo>
                <a:lnTo>
                  <a:pt x="10804" y="0"/>
                </a:lnTo>
                <a:cubicBezTo>
                  <a:pt x="10831" y="0"/>
                  <a:pt x="10852" y="22"/>
                  <a:pt x="10852" y="48"/>
                </a:cubicBezTo>
                <a:cubicBezTo>
                  <a:pt x="10852" y="75"/>
                  <a:pt x="10831" y="96"/>
                  <a:pt x="10804" y="96"/>
                </a:cubicBezTo>
                <a:close/>
                <a:moveTo>
                  <a:pt x="10516" y="96"/>
                </a:moveTo>
                <a:lnTo>
                  <a:pt x="10420" y="96"/>
                </a:lnTo>
                <a:cubicBezTo>
                  <a:pt x="10394" y="96"/>
                  <a:pt x="10372" y="75"/>
                  <a:pt x="10372" y="48"/>
                </a:cubicBezTo>
                <a:cubicBezTo>
                  <a:pt x="10372" y="22"/>
                  <a:pt x="10394" y="0"/>
                  <a:pt x="10420" y="0"/>
                </a:cubicBezTo>
                <a:lnTo>
                  <a:pt x="10516" y="0"/>
                </a:lnTo>
                <a:cubicBezTo>
                  <a:pt x="10543" y="0"/>
                  <a:pt x="10564" y="22"/>
                  <a:pt x="10564" y="48"/>
                </a:cubicBezTo>
                <a:cubicBezTo>
                  <a:pt x="10564" y="75"/>
                  <a:pt x="10543" y="96"/>
                  <a:pt x="10516" y="96"/>
                </a:cubicBezTo>
                <a:close/>
                <a:moveTo>
                  <a:pt x="10228" y="96"/>
                </a:moveTo>
                <a:lnTo>
                  <a:pt x="10132" y="96"/>
                </a:lnTo>
                <a:cubicBezTo>
                  <a:pt x="10106" y="96"/>
                  <a:pt x="10084" y="75"/>
                  <a:pt x="10084" y="48"/>
                </a:cubicBezTo>
                <a:cubicBezTo>
                  <a:pt x="10084" y="22"/>
                  <a:pt x="10106" y="0"/>
                  <a:pt x="10132" y="0"/>
                </a:cubicBezTo>
                <a:lnTo>
                  <a:pt x="10228" y="0"/>
                </a:lnTo>
                <a:cubicBezTo>
                  <a:pt x="10255" y="0"/>
                  <a:pt x="10276" y="22"/>
                  <a:pt x="10276" y="48"/>
                </a:cubicBezTo>
                <a:cubicBezTo>
                  <a:pt x="10276" y="75"/>
                  <a:pt x="10255" y="96"/>
                  <a:pt x="10228" y="96"/>
                </a:cubicBezTo>
                <a:close/>
                <a:moveTo>
                  <a:pt x="9940" y="96"/>
                </a:moveTo>
                <a:lnTo>
                  <a:pt x="9844" y="96"/>
                </a:lnTo>
                <a:cubicBezTo>
                  <a:pt x="9818" y="96"/>
                  <a:pt x="9796" y="75"/>
                  <a:pt x="9796" y="48"/>
                </a:cubicBezTo>
                <a:cubicBezTo>
                  <a:pt x="9796" y="22"/>
                  <a:pt x="9818" y="0"/>
                  <a:pt x="9844" y="0"/>
                </a:cubicBezTo>
                <a:lnTo>
                  <a:pt x="9940" y="0"/>
                </a:lnTo>
                <a:cubicBezTo>
                  <a:pt x="9967" y="0"/>
                  <a:pt x="9988" y="22"/>
                  <a:pt x="9988" y="48"/>
                </a:cubicBezTo>
                <a:cubicBezTo>
                  <a:pt x="9988" y="75"/>
                  <a:pt x="9967" y="96"/>
                  <a:pt x="9940" y="96"/>
                </a:cubicBezTo>
                <a:close/>
                <a:moveTo>
                  <a:pt x="9652" y="96"/>
                </a:moveTo>
                <a:lnTo>
                  <a:pt x="9556" y="96"/>
                </a:lnTo>
                <a:cubicBezTo>
                  <a:pt x="9530" y="96"/>
                  <a:pt x="9508" y="75"/>
                  <a:pt x="9508" y="48"/>
                </a:cubicBezTo>
                <a:cubicBezTo>
                  <a:pt x="9508" y="22"/>
                  <a:pt x="9530" y="0"/>
                  <a:pt x="9556" y="0"/>
                </a:cubicBezTo>
                <a:lnTo>
                  <a:pt x="9652" y="0"/>
                </a:lnTo>
                <a:cubicBezTo>
                  <a:pt x="9679" y="0"/>
                  <a:pt x="9700" y="22"/>
                  <a:pt x="9700" y="48"/>
                </a:cubicBezTo>
                <a:cubicBezTo>
                  <a:pt x="9700" y="75"/>
                  <a:pt x="9679" y="96"/>
                  <a:pt x="9652" y="96"/>
                </a:cubicBezTo>
                <a:close/>
                <a:moveTo>
                  <a:pt x="9364" y="96"/>
                </a:moveTo>
                <a:lnTo>
                  <a:pt x="9268" y="96"/>
                </a:lnTo>
                <a:cubicBezTo>
                  <a:pt x="9242" y="96"/>
                  <a:pt x="9220" y="75"/>
                  <a:pt x="9220" y="48"/>
                </a:cubicBezTo>
                <a:cubicBezTo>
                  <a:pt x="9220" y="22"/>
                  <a:pt x="9242" y="0"/>
                  <a:pt x="9268" y="0"/>
                </a:cubicBezTo>
                <a:lnTo>
                  <a:pt x="9364" y="0"/>
                </a:lnTo>
                <a:cubicBezTo>
                  <a:pt x="9391" y="0"/>
                  <a:pt x="9412" y="22"/>
                  <a:pt x="9412" y="48"/>
                </a:cubicBezTo>
                <a:cubicBezTo>
                  <a:pt x="9412" y="75"/>
                  <a:pt x="9391" y="96"/>
                  <a:pt x="9364" y="96"/>
                </a:cubicBezTo>
                <a:close/>
                <a:moveTo>
                  <a:pt x="9076" y="96"/>
                </a:moveTo>
                <a:lnTo>
                  <a:pt x="8980" y="96"/>
                </a:lnTo>
                <a:cubicBezTo>
                  <a:pt x="8954" y="96"/>
                  <a:pt x="8932" y="75"/>
                  <a:pt x="8932" y="48"/>
                </a:cubicBezTo>
                <a:cubicBezTo>
                  <a:pt x="8932" y="22"/>
                  <a:pt x="8954" y="0"/>
                  <a:pt x="8980" y="0"/>
                </a:cubicBezTo>
                <a:lnTo>
                  <a:pt x="9076" y="0"/>
                </a:lnTo>
                <a:cubicBezTo>
                  <a:pt x="9103" y="0"/>
                  <a:pt x="9124" y="22"/>
                  <a:pt x="9124" y="48"/>
                </a:cubicBezTo>
                <a:cubicBezTo>
                  <a:pt x="9124" y="75"/>
                  <a:pt x="9103" y="96"/>
                  <a:pt x="9076" y="96"/>
                </a:cubicBezTo>
                <a:close/>
                <a:moveTo>
                  <a:pt x="8788" y="96"/>
                </a:moveTo>
                <a:lnTo>
                  <a:pt x="8692" y="96"/>
                </a:lnTo>
                <a:cubicBezTo>
                  <a:pt x="8666" y="96"/>
                  <a:pt x="8644" y="75"/>
                  <a:pt x="8644" y="48"/>
                </a:cubicBezTo>
                <a:cubicBezTo>
                  <a:pt x="8644" y="22"/>
                  <a:pt x="8666" y="0"/>
                  <a:pt x="8692" y="0"/>
                </a:cubicBezTo>
                <a:lnTo>
                  <a:pt x="8788" y="0"/>
                </a:lnTo>
                <a:cubicBezTo>
                  <a:pt x="8815" y="0"/>
                  <a:pt x="8836" y="22"/>
                  <a:pt x="8836" y="48"/>
                </a:cubicBezTo>
                <a:cubicBezTo>
                  <a:pt x="8836" y="75"/>
                  <a:pt x="8815" y="96"/>
                  <a:pt x="8788" y="96"/>
                </a:cubicBezTo>
                <a:close/>
                <a:moveTo>
                  <a:pt x="8500" y="96"/>
                </a:moveTo>
                <a:lnTo>
                  <a:pt x="8404" y="96"/>
                </a:lnTo>
                <a:cubicBezTo>
                  <a:pt x="8378" y="96"/>
                  <a:pt x="8356" y="75"/>
                  <a:pt x="8356" y="48"/>
                </a:cubicBezTo>
                <a:cubicBezTo>
                  <a:pt x="8356" y="22"/>
                  <a:pt x="8378" y="0"/>
                  <a:pt x="8404" y="0"/>
                </a:cubicBezTo>
                <a:lnTo>
                  <a:pt x="8500" y="0"/>
                </a:lnTo>
                <a:cubicBezTo>
                  <a:pt x="8527" y="0"/>
                  <a:pt x="8548" y="22"/>
                  <a:pt x="8548" y="48"/>
                </a:cubicBezTo>
                <a:cubicBezTo>
                  <a:pt x="8548" y="75"/>
                  <a:pt x="8527" y="96"/>
                  <a:pt x="8500" y="96"/>
                </a:cubicBezTo>
                <a:close/>
                <a:moveTo>
                  <a:pt x="8212" y="96"/>
                </a:moveTo>
                <a:lnTo>
                  <a:pt x="8116" y="96"/>
                </a:lnTo>
                <a:cubicBezTo>
                  <a:pt x="8090" y="96"/>
                  <a:pt x="8068" y="75"/>
                  <a:pt x="8068" y="48"/>
                </a:cubicBezTo>
                <a:cubicBezTo>
                  <a:pt x="8068" y="22"/>
                  <a:pt x="8090" y="0"/>
                  <a:pt x="8116" y="0"/>
                </a:cubicBezTo>
                <a:lnTo>
                  <a:pt x="8212" y="0"/>
                </a:lnTo>
                <a:cubicBezTo>
                  <a:pt x="8239" y="0"/>
                  <a:pt x="8260" y="22"/>
                  <a:pt x="8260" y="48"/>
                </a:cubicBezTo>
                <a:cubicBezTo>
                  <a:pt x="8260" y="75"/>
                  <a:pt x="8239" y="96"/>
                  <a:pt x="8212" y="96"/>
                </a:cubicBezTo>
                <a:close/>
                <a:moveTo>
                  <a:pt x="7924" y="96"/>
                </a:moveTo>
                <a:lnTo>
                  <a:pt x="7828" y="96"/>
                </a:lnTo>
                <a:cubicBezTo>
                  <a:pt x="7802" y="96"/>
                  <a:pt x="7780" y="75"/>
                  <a:pt x="7780" y="48"/>
                </a:cubicBezTo>
                <a:cubicBezTo>
                  <a:pt x="7780" y="22"/>
                  <a:pt x="7802" y="0"/>
                  <a:pt x="7828" y="0"/>
                </a:cubicBezTo>
                <a:lnTo>
                  <a:pt x="7924" y="0"/>
                </a:lnTo>
                <a:cubicBezTo>
                  <a:pt x="7951" y="0"/>
                  <a:pt x="7972" y="22"/>
                  <a:pt x="7972" y="48"/>
                </a:cubicBezTo>
                <a:cubicBezTo>
                  <a:pt x="7972" y="75"/>
                  <a:pt x="7951" y="96"/>
                  <a:pt x="7924" y="96"/>
                </a:cubicBezTo>
                <a:close/>
                <a:moveTo>
                  <a:pt x="7636" y="96"/>
                </a:moveTo>
                <a:lnTo>
                  <a:pt x="7540" y="96"/>
                </a:lnTo>
                <a:cubicBezTo>
                  <a:pt x="7514" y="96"/>
                  <a:pt x="7492" y="75"/>
                  <a:pt x="7492" y="48"/>
                </a:cubicBezTo>
                <a:cubicBezTo>
                  <a:pt x="7492" y="22"/>
                  <a:pt x="7514" y="0"/>
                  <a:pt x="7540" y="0"/>
                </a:cubicBezTo>
                <a:lnTo>
                  <a:pt x="7636" y="0"/>
                </a:lnTo>
                <a:cubicBezTo>
                  <a:pt x="7663" y="0"/>
                  <a:pt x="7684" y="22"/>
                  <a:pt x="7684" y="48"/>
                </a:cubicBezTo>
                <a:cubicBezTo>
                  <a:pt x="7684" y="75"/>
                  <a:pt x="7663" y="96"/>
                  <a:pt x="7636" y="96"/>
                </a:cubicBezTo>
                <a:close/>
                <a:moveTo>
                  <a:pt x="7348" y="96"/>
                </a:moveTo>
                <a:lnTo>
                  <a:pt x="7252" y="96"/>
                </a:lnTo>
                <a:cubicBezTo>
                  <a:pt x="7226" y="96"/>
                  <a:pt x="7204" y="75"/>
                  <a:pt x="7204" y="48"/>
                </a:cubicBezTo>
                <a:cubicBezTo>
                  <a:pt x="7204" y="22"/>
                  <a:pt x="7226" y="0"/>
                  <a:pt x="7252" y="0"/>
                </a:cubicBezTo>
                <a:lnTo>
                  <a:pt x="7348" y="0"/>
                </a:lnTo>
                <a:cubicBezTo>
                  <a:pt x="7375" y="0"/>
                  <a:pt x="7396" y="22"/>
                  <a:pt x="7396" y="48"/>
                </a:cubicBezTo>
                <a:cubicBezTo>
                  <a:pt x="7396" y="75"/>
                  <a:pt x="7375" y="96"/>
                  <a:pt x="7348" y="96"/>
                </a:cubicBezTo>
                <a:close/>
                <a:moveTo>
                  <a:pt x="7060" y="96"/>
                </a:moveTo>
                <a:lnTo>
                  <a:pt x="6964" y="96"/>
                </a:lnTo>
                <a:cubicBezTo>
                  <a:pt x="6938" y="96"/>
                  <a:pt x="6916" y="75"/>
                  <a:pt x="6916" y="48"/>
                </a:cubicBezTo>
                <a:cubicBezTo>
                  <a:pt x="6916" y="22"/>
                  <a:pt x="6938" y="0"/>
                  <a:pt x="6964" y="0"/>
                </a:cubicBezTo>
                <a:lnTo>
                  <a:pt x="7060" y="0"/>
                </a:lnTo>
                <a:cubicBezTo>
                  <a:pt x="7087" y="0"/>
                  <a:pt x="7108" y="22"/>
                  <a:pt x="7108" y="48"/>
                </a:cubicBezTo>
                <a:cubicBezTo>
                  <a:pt x="7108" y="75"/>
                  <a:pt x="7087" y="96"/>
                  <a:pt x="7060" y="96"/>
                </a:cubicBezTo>
                <a:close/>
                <a:moveTo>
                  <a:pt x="6772" y="96"/>
                </a:moveTo>
                <a:lnTo>
                  <a:pt x="6676" y="96"/>
                </a:lnTo>
                <a:cubicBezTo>
                  <a:pt x="6650" y="96"/>
                  <a:pt x="6628" y="75"/>
                  <a:pt x="6628" y="48"/>
                </a:cubicBezTo>
                <a:cubicBezTo>
                  <a:pt x="6628" y="22"/>
                  <a:pt x="6650" y="0"/>
                  <a:pt x="6676" y="0"/>
                </a:cubicBezTo>
                <a:lnTo>
                  <a:pt x="6772" y="0"/>
                </a:lnTo>
                <a:cubicBezTo>
                  <a:pt x="6799" y="0"/>
                  <a:pt x="6820" y="22"/>
                  <a:pt x="6820" y="48"/>
                </a:cubicBezTo>
                <a:cubicBezTo>
                  <a:pt x="6820" y="75"/>
                  <a:pt x="6799" y="96"/>
                  <a:pt x="6772" y="96"/>
                </a:cubicBezTo>
                <a:close/>
                <a:moveTo>
                  <a:pt x="6484" y="96"/>
                </a:moveTo>
                <a:lnTo>
                  <a:pt x="6388" y="96"/>
                </a:lnTo>
                <a:cubicBezTo>
                  <a:pt x="6362" y="96"/>
                  <a:pt x="6340" y="75"/>
                  <a:pt x="6340" y="48"/>
                </a:cubicBezTo>
                <a:cubicBezTo>
                  <a:pt x="6340" y="22"/>
                  <a:pt x="6362" y="0"/>
                  <a:pt x="6388" y="0"/>
                </a:cubicBezTo>
                <a:lnTo>
                  <a:pt x="6484" y="0"/>
                </a:lnTo>
                <a:cubicBezTo>
                  <a:pt x="6511" y="0"/>
                  <a:pt x="6532" y="22"/>
                  <a:pt x="6532" y="48"/>
                </a:cubicBezTo>
                <a:cubicBezTo>
                  <a:pt x="6532" y="75"/>
                  <a:pt x="6511" y="96"/>
                  <a:pt x="6484" y="96"/>
                </a:cubicBezTo>
                <a:close/>
                <a:moveTo>
                  <a:pt x="6196" y="96"/>
                </a:moveTo>
                <a:lnTo>
                  <a:pt x="6100" y="96"/>
                </a:lnTo>
                <a:cubicBezTo>
                  <a:pt x="6074" y="96"/>
                  <a:pt x="6052" y="75"/>
                  <a:pt x="6052" y="48"/>
                </a:cubicBezTo>
                <a:cubicBezTo>
                  <a:pt x="6052" y="22"/>
                  <a:pt x="6074" y="0"/>
                  <a:pt x="6100" y="0"/>
                </a:cubicBezTo>
                <a:lnTo>
                  <a:pt x="6196" y="0"/>
                </a:lnTo>
                <a:cubicBezTo>
                  <a:pt x="6223" y="0"/>
                  <a:pt x="6244" y="22"/>
                  <a:pt x="6244" y="48"/>
                </a:cubicBezTo>
                <a:cubicBezTo>
                  <a:pt x="6244" y="75"/>
                  <a:pt x="6223" y="96"/>
                  <a:pt x="6196" y="96"/>
                </a:cubicBezTo>
                <a:close/>
                <a:moveTo>
                  <a:pt x="5908" y="96"/>
                </a:moveTo>
                <a:lnTo>
                  <a:pt x="5812" y="96"/>
                </a:lnTo>
                <a:cubicBezTo>
                  <a:pt x="5786" y="96"/>
                  <a:pt x="5764" y="75"/>
                  <a:pt x="5764" y="48"/>
                </a:cubicBezTo>
                <a:cubicBezTo>
                  <a:pt x="5764" y="22"/>
                  <a:pt x="5786" y="0"/>
                  <a:pt x="5812" y="0"/>
                </a:cubicBezTo>
                <a:lnTo>
                  <a:pt x="5908" y="0"/>
                </a:lnTo>
                <a:cubicBezTo>
                  <a:pt x="5935" y="0"/>
                  <a:pt x="5956" y="22"/>
                  <a:pt x="5956" y="48"/>
                </a:cubicBezTo>
                <a:cubicBezTo>
                  <a:pt x="5956" y="75"/>
                  <a:pt x="5935" y="96"/>
                  <a:pt x="5908" y="96"/>
                </a:cubicBezTo>
                <a:close/>
                <a:moveTo>
                  <a:pt x="5620" y="96"/>
                </a:moveTo>
                <a:lnTo>
                  <a:pt x="5524" y="96"/>
                </a:lnTo>
                <a:cubicBezTo>
                  <a:pt x="5498" y="96"/>
                  <a:pt x="5476" y="75"/>
                  <a:pt x="5476" y="48"/>
                </a:cubicBezTo>
                <a:cubicBezTo>
                  <a:pt x="5476" y="22"/>
                  <a:pt x="5498" y="0"/>
                  <a:pt x="5524" y="0"/>
                </a:cubicBezTo>
                <a:lnTo>
                  <a:pt x="5620" y="0"/>
                </a:lnTo>
                <a:cubicBezTo>
                  <a:pt x="5647" y="0"/>
                  <a:pt x="5668" y="22"/>
                  <a:pt x="5668" y="48"/>
                </a:cubicBezTo>
                <a:cubicBezTo>
                  <a:pt x="5668" y="75"/>
                  <a:pt x="5647" y="96"/>
                  <a:pt x="5620" y="96"/>
                </a:cubicBezTo>
                <a:close/>
                <a:moveTo>
                  <a:pt x="5332" y="96"/>
                </a:moveTo>
                <a:lnTo>
                  <a:pt x="5236" y="96"/>
                </a:lnTo>
                <a:cubicBezTo>
                  <a:pt x="5210" y="96"/>
                  <a:pt x="5188" y="75"/>
                  <a:pt x="5188" y="48"/>
                </a:cubicBezTo>
                <a:cubicBezTo>
                  <a:pt x="5188" y="22"/>
                  <a:pt x="5210" y="0"/>
                  <a:pt x="5236" y="0"/>
                </a:cubicBezTo>
                <a:lnTo>
                  <a:pt x="5332" y="0"/>
                </a:lnTo>
                <a:cubicBezTo>
                  <a:pt x="5359" y="0"/>
                  <a:pt x="5380" y="22"/>
                  <a:pt x="5380" y="48"/>
                </a:cubicBezTo>
                <a:cubicBezTo>
                  <a:pt x="5380" y="75"/>
                  <a:pt x="5359" y="96"/>
                  <a:pt x="5332" y="96"/>
                </a:cubicBezTo>
                <a:close/>
                <a:moveTo>
                  <a:pt x="5044" y="96"/>
                </a:moveTo>
                <a:lnTo>
                  <a:pt x="4948" y="96"/>
                </a:lnTo>
                <a:cubicBezTo>
                  <a:pt x="4922" y="96"/>
                  <a:pt x="4900" y="75"/>
                  <a:pt x="4900" y="48"/>
                </a:cubicBezTo>
                <a:cubicBezTo>
                  <a:pt x="4900" y="22"/>
                  <a:pt x="4922" y="0"/>
                  <a:pt x="4948" y="0"/>
                </a:cubicBezTo>
                <a:lnTo>
                  <a:pt x="5044" y="0"/>
                </a:lnTo>
                <a:cubicBezTo>
                  <a:pt x="5071" y="0"/>
                  <a:pt x="5092" y="22"/>
                  <a:pt x="5092" y="48"/>
                </a:cubicBezTo>
                <a:cubicBezTo>
                  <a:pt x="5092" y="75"/>
                  <a:pt x="5071" y="96"/>
                  <a:pt x="5044" y="96"/>
                </a:cubicBezTo>
                <a:close/>
                <a:moveTo>
                  <a:pt x="4756" y="96"/>
                </a:moveTo>
                <a:lnTo>
                  <a:pt x="4660" y="96"/>
                </a:lnTo>
                <a:cubicBezTo>
                  <a:pt x="4634" y="96"/>
                  <a:pt x="4612" y="75"/>
                  <a:pt x="4612" y="48"/>
                </a:cubicBezTo>
                <a:cubicBezTo>
                  <a:pt x="4612" y="22"/>
                  <a:pt x="4634" y="0"/>
                  <a:pt x="4660" y="0"/>
                </a:cubicBezTo>
                <a:lnTo>
                  <a:pt x="4756" y="0"/>
                </a:lnTo>
                <a:cubicBezTo>
                  <a:pt x="4783" y="0"/>
                  <a:pt x="4804" y="22"/>
                  <a:pt x="4804" y="48"/>
                </a:cubicBezTo>
                <a:cubicBezTo>
                  <a:pt x="4804" y="75"/>
                  <a:pt x="4783" y="96"/>
                  <a:pt x="4756" y="96"/>
                </a:cubicBezTo>
                <a:close/>
                <a:moveTo>
                  <a:pt x="4468" y="96"/>
                </a:moveTo>
                <a:lnTo>
                  <a:pt x="4372" y="96"/>
                </a:lnTo>
                <a:cubicBezTo>
                  <a:pt x="4346" y="96"/>
                  <a:pt x="4324" y="75"/>
                  <a:pt x="4324" y="48"/>
                </a:cubicBezTo>
                <a:cubicBezTo>
                  <a:pt x="4324" y="22"/>
                  <a:pt x="4346" y="0"/>
                  <a:pt x="4372" y="0"/>
                </a:cubicBezTo>
                <a:lnTo>
                  <a:pt x="4468" y="0"/>
                </a:lnTo>
                <a:cubicBezTo>
                  <a:pt x="4495" y="0"/>
                  <a:pt x="4516" y="22"/>
                  <a:pt x="4516" y="48"/>
                </a:cubicBezTo>
                <a:cubicBezTo>
                  <a:pt x="4516" y="75"/>
                  <a:pt x="4495" y="96"/>
                  <a:pt x="4468" y="96"/>
                </a:cubicBezTo>
                <a:close/>
                <a:moveTo>
                  <a:pt x="4180" y="96"/>
                </a:moveTo>
                <a:lnTo>
                  <a:pt x="4084" y="96"/>
                </a:lnTo>
                <a:cubicBezTo>
                  <a:pt x="4058" y="96"/>
                  <a:pt x="4036" y="75"/>
                  <a:pt x="4036" y="48"/>
                </a:cubicBezTo>
                <a:cubicBezTo>
                  <a:pt x="4036" y="22"/>
                  <a:pt x="4058" y="0"/>
                  <a:pt x="4084" y="0"/>
                </a:cubicBezTo>
                <a:lnTo>
                  <a:pt x="4180" y="0"/>
                </a:lnTo>
                <a:cubicBezTo>
                  <a:pt x="4207" y="0"/>
                  <a:pt x="4228" y="22"/>
                  <a:pt x="4228" y="48"/>
                </a:cubicBezTo>
                <a:cubicBezTo>
                  <a:pt x="4228" y="75"/>
                  <a:pt x="4207" y="96"/>
                  <a:pt x="4180" y="96"/>
                </a:cubicBezTo>
                <a:close/>
                <a:moveTo>
                  <a:pt x="3892" y="96"/>
                </a:moveTo>
                <a:lnTo>
                  <a:pt x="3796" y="96"/>
                </a:lnTo>
                <a:cubicBezTo>
                  <a:pt x="3770" y="96"/>
                  <a:pt x="3748" y="75"/>
                  <a:pt x="3748" y="48"/>
                </a:cubicBezTo>
                <a:cubicBezTo>
                  <a:pt x="3748" y="22"/>
                  <a:pt x="3770" y="0"/>
                  <a:pt x="3796" y="0"/>
                </a:cubicBezTo>
                <a:lnTo>
                  <a:pt x="3892" y="0"/>
                </a:lnTo>
                <a:cubicBezTo>
                  <a:pt x="3919" y="0"/>
                  <a:pt x="3940" y="22"/>
                  <a:pt x="3940" y="48"/>
                </a:cubicBezTo>
                <a:cubicBezTo>
                  <a:pt x="3940" y="75"/>
                  <a:pt x="3919" y="96"/>
                  <a:pt x="3892" y="96"/>
                </a:cubicBezTo>
                <a:close/>
                <a:moveTo>
                  <a:pt x="3604" y="96"/>
                </a:moveTo>
                <a:lnTo>
                  <a:pt x="3508" y="96"/>
                </a:lnTo>
                <a:cubicBezTo>
                  <a:pt x="3482" y="96"/>
                  <a:pt x="3460" y="75"/>
                  <a:pt x="3460" y="48"/>
                </a:cubicBezTo>
                <a:cubicBezTo>
                  <a:pt x="3460" y="22"/>
                  <a:pt x="3482" y="0"/>
                  <a:pt x="3508" y="0"/>
                </a:cubicBezTo>
                <a:lnTo>
                  <a:pt x="3604" y="0"/>
                </a:lnTo>
                <a:cubicBezTo>
                  <a:pt x="3631" y="0"/>
                  <a:pt x="3652" y="22"/>
                  <a:pt x="3652" y="48"/>
                </a:cubicBezTo>
                <a:cubicBezTo>
                  <a:pt x="3652" y="75"/>
                  <a:pt x="3631" y="96"/>
                  <a:pt x="3604" y="96"/>
                </a:cubicBezTo>
                <a:close/>
                <a:moveTo>
                  <a:pt x="3316" y="96"/>
                </a:moveTo>
                <a:lnTo>
                  <a:pt x="3220" y="96"/>
                </a:lnTo>
                <a:cubicBezTo>
                  <a:pt x="3194" y="96"/>
                  <a:pt x="3172" y="75"/>
                  <a:pt x="3172" y="48"/>
                </a:cubicBezTo>
                <a:cubicBezTo>
                  <a:pt x="3172" y="22"/>
                  <a:pt x="3194" y="0"/>
                  <a:pt x="3220" y="0"/>
                </a:cubicBezTo>
                <a:lnTo>
                  <a:pt x="3316" y="0"/>
                </a:lnTo>
                <a:cubicBezTo>
                  <a:pt x="3343" y="0"/>
                  <a:pt x="3364" y="22"/>
                  <a:pt x="3364" y="48"/>
                </a:cubicBezTo>
                <a:cubicBezTo>
                  <a:pt x="3364" y="75"/>
                  <a:pt x="3343" y="96"/>
                  <a:pt x="3316" y="96"/>
                </a:cubicBezTo>
                <a:close/>
                <a:moveTo>
                  <a:pt x="3028" y="96"/>
                </a:moveTo>
                <a:lnTo>
                  <a:pt x="2932" y="96"/>
                </a:lnTo>
                <a:cubicBezTo>
                  <a:pt x="2906" y="96"/>
                  <a:pt x="2884" y="75"/>
                  <a:pt x="2884" y="48"/>
                </a:cubicBezTo>
                <a:cubicBezTo>
                  <a:pt x="2884" y="22"/>
                  <a:pt x="2906" y="0"/>
                  <a:pt x="2932" y="0"/>
                </a:cubicBezTo>
                <a:lnTo>
                  <a:pt x="3028" y="0"/>
                </a:lnTo>
                <a:cubicBezTo>
                  <a:pt x="3055" y="0"/>
                  <a:pt x="3076" y="22"/>
                  <a:pt x="3076" y="48"/>
                </a:cubicBezTo>
                <a:cubicBezTo>
                  <a:pt x="3076" y="75"/>
                  <a:pt x="3055" y="96"/>
                  <a:pt x="3028" y="96"/>
                </a:cubicBezTo>
                <a:close/>
                <a:moveTo>
                  <a:pt x="2740" y="96"/>
                </a:moveTo>
                <a:lnTo>
                  <a:pt x="2644" y="96"/>
                </a:lnTo>
                <a:cubicBezTo>
                  <a:pt x="2618" y="96"/>
                  <a:pt x="2596" y="75"/>
                  <a:pt x="2596" y="48"/>
                </a:cubicBezTo>
                <a:cubicBezTo>
                  <a:pt x="2596" y="22"/>
                  <a:pt x="2618" y="0"/>
                  <a:pt x="2644" y="0"/>
                </a:cubicBezTo>
                <a:lnTo>
                  <a:pt x="2740" y="0"/>
                </a:lnTo>
                <a:cubicBezTo>
                  <a:pt x="2767" y="0"/>
                  <a:pt x="2788" y="22"/>
                  <a:pt x="2788" y="48"/>
                </a:cubicBezTo>
                <a:cubicBezTo>
                  <a:pt x="2788" y="75"/>
                  <a:pt x="2767" y="96"/>
                  <a:pt x="2740" y="96"/>
                </a:cubicBezTo>
                <a:close/>
                <a:moveTo>
                  <a:pt x="2452" y="96"/>
                </a:moveTo>
                <a:lnTo>
                  <a:pt x="2356" y="96"/>
                </a:lnTo>
                <a:cubicBezTo>
                  <a:pt x="2330" y="96"/>
                  <a:pt x="2308" y="75"/>
                  <a:pt x="2308" y="48"/>
                </a:cubicBezTo>
                <a:cubicBezTo>
                  <a:pt x="2308" y="22"/>
                  <a:pt x="2330" y="0"/>
                  <a:pt x="2356" y="0"/>
                </a:cubicBezTo>
                <a:lnTo>
                  <a:pt x="2452" y="0"/>
                </a:lnTo>
                <a:cubicBezTo>
                  <a:pt x="2479" y="0"/>
                  <a:pt x="2500" y="22"/>
                  <a:pt x="2500" y="48"/>
                </a:cubicBezTo>
                <a:cubicBezTo>
                  <a:pt x="2500" y="75"/>
                  <a:pt x="2479" y="96"/>
                  <a:pt x="2452" y="96"/>
                </a:cubicBezTo>
                <a:close/>
                <a:moveTo>
                  <a:pt x="2164" y="96"/>
                </a:moveTo>
                <a:lnTo>
                  <a:pt x="2068" y="96"/>
                </a:lnTo>
                <a:cubicBezTo>
                  <a:pt x="2042" y="96"/>
                  <a:pt x="2020" y="75"/>
                  <a:pt x="2020" y="48"/>
                </a:cubicBezTo>
                <a:cubicBezTo>
                  <a:pt x="2020" y="22"/>
                  <a:pt x="2042" y="0"/>
                  <a:pt x="2068" y="0"/>
                </a:cubicBezTo>
                <a:lnTo>
                  <a:pt x="2164" y="0"/>
                </a:lnTo>
                <a:cubicBezTo>
                  <a:pt x="2191" y="0"/>
                  <a:pt x="2212" y="22"/>
                  <a:pt x="2212" y="48"/>
                </a:cubicBezTo>
                <a:cubicBezTo>
                  <a:pt x="2212" y="75"/>
                  <a:pt x="2191" y="96"/>
                  <a:pt x="2164" y="96"/>
                </a:cubicBezTo>
                <a:close/>
                <a:moveTo>
                  <a:pt x="1876" y="96"/>
                </a:moveTo>
                <a:lnTo>
                  <a:pt x="1780" y="96"/>
                </a:lnTo>
                <a:cubicBezTo>
                  <a:pt x="1754" y="96"/>
                  <a:pt x="1732" y="75"/>
                  <a:pt x="1732" y="48"/>
                </a:cubicBezTo>
                <a:cubicBezTo>
                  <a:pt x="1732" y="22"/>
                  <a:pt x="1754" y="0"/>
                  <a:pt x="1780" y="0"/>
                </a:cubicBezTo>
                <a:lnTo>
                  <a:pt x="1876" y="0"/>
                </a:lnTo>
                <a:cubicBezTo>
                  <a:pt x="1903" y="0"/>
                  <a:pt x="1924" y="22"/>
                  <a:pt x="1924" y="48"/>
                </a:cubicBezTo>
                <a:cubicBezTo>
                  <a:pt x="1924" y="75"/>
                  <a:pt x="1903" y="96"/>
                  <a:pt x="1876" y="96"/>
                </a:cubicBezTo>
                <a:close/>
                <a:moveTo>
                  <a:pt x="1588" y="96"/>
                </a:moveTo>
                <a:lnTo>
                  <a:pt x="1492" y="96"/>
                </a:lnTo>
                <a:cubicBezTo>
                  <a:pt x="1466" y="96"/>
                  <a:pt x="1444" y="75"/>
                  <a:pt x="1444" y="48"/>
                </a:cubicBezTo>
                <a:cubicBezTo>
                  <a:pt x="1444" y="22"/>
                  <a:pt x="1466" y="0"/>
                  <a:pt x="1492" y="0"/>
                </a:cubicBezTo>
                <a:lnTo>
                  <a:pt x="1588" y="0"/>
                </a:lnTo>
                <a:cubicBezTo>
                  <a:pt x="1615" y="0"/>
                  <a:pt x="1636" y="22"/>
                  <a:pt x="1636" y="48"/>
                </a:cubicBezTo>
                <a:cubicBezTo>
                  <a:pt x="1636" y="75"/>
                  <a:pt x="1615" y="96"/>
                  <a:pt x="1588" y="96"/>
                </a:cubicBezTo>
                <a:close/>
                <a:moveTo>
                  <a:pt x="1300" y="96"/>
                </a:moveTo>
                <a:lnTo>
                  <a:pt x="1204" y="96"/>
                </a:lnTo>
                <a:cubicBezTo>
                  <a:pt x="1178" y="96"/>
                  <a:pt x="1156" y="75"/>
                  <a:pt x="1156" y="48"/>
                </a:cubicBezTo>
                <a:cubicBezTo>
                  <a:pt x="1156" y="22"/>
                  <a:pt x="1178" y="0"/>
                  <a:pt x="1204" y="0"/>
                </a:cubicBezTo>
                <a:lnTo>
                  <a:pt x="1300" y="0"/>
                </a:lnTo>
                <a:cubicBezTo>
                  <a:pt x="1327" y="0"/>
                  <a:pt x="1348" y="22"/>
                  <a:pt x="1348" y="48"/>
                </a:cubicBezTo>
                <a:cubicBezTo>
                  <a:pt x="1348" y="75"/>
                  <a:pt x="1327" y="96"/>
                  <a:pt x="1300" y="96"/>
                </a:cubicBezTo>
                <a:close/>
                <a:moveTo>
                  <a:pt x="1012" y="96"/>
                </a:moveTo>
                <a:lnTo>
                  <a:pt x="916" y="96"/>
                </a:lnTo>
                <a:cubicBezTo>
                  <a:pt x="890" y="96"/>
                  <a:pt x="868" y="75"/>
                  <a:pt x="868" y="48"/>
                </a:cubicBezTo>
                <a:cubicBezTo>
                  <a:pt x="868" y="22"/>
                  <a:pt x="890" y="0"/>
                  <a:pt x="916" y="0"/>
                </a:cubicBezTo>
                <a:lnTo>
                  <a:pt x="1012" y="0"/>
                </a:lnTo>
                <a:cubicBezTo>
                  <a:pt x="1039" y="0"/>
                  <a:pt x="1060" y="22"/>
                  <a:pt x="1060" y="48"/>
                </a:cubicBezTo>
                <a:cubicBezTo>
                  <a:pt x="1060" y="75"/>
                  <a:pt x="1039" y="96"/>
                  <a:pt x="1012" y="96"/>
                </a:cubicBezTo>
                <a:close/>
                <a:moveTo>
                  <a:pt x="724" y="96"/>
                </a:moveTo>
                <a:lnTo>
                  <a:pt x="628" y="96"/>
                </a:lnTo>
                <a:cubicBezTo>
                  <a:pt x="602" y="96"/>
                  <a:pt x="580" y="75"/>
                  <a:pt x="580" y="48"/>
                </a:cubicBezTo>
                <a:cubicBezTo>
                  <a:pt x="580" y="22"/>
                  <a:pt x="602" y="0"/>
                  <a:pt x="628" y="0"/>
                </a:cubicBezTo>
                <a:lnTo>
                  <a:pt x="724" y="0"/>
                </a:lnTo>
                <a:cubicBezTo>
                  <a:pt x="751" y="0"/>
                  <a:pt x="772" y="22"/>
                  <a:pt x="772" y="48"/>
                </a:cubicBezTo>
                <a:cubicBezTo>
                  <a:pt x="772" y="75"/>
                  <a:pt x="751" y="96"/>
                  <a:pt x="724" y="96"/>
                </a:cubicBezTo>
                <a:close/>
                <a:moveTo>
                  <a:pt x="436" y="96"/>
                </a:moveTo>
                <a:lnTo>
                  <a:pt x="340" y="96"/>
                </a:lnTo>
                <a:cubicBezTo>
                  <a:pt x="314" y="96"/>
                  <a:pt x="292" y="75"/>
                  <a:pt x="292" y="48"/>
                </a:cubicBezTo>
                <a:cubicBezTo>
                  <a:pt x="292" y="22"/>
                  <a:pt x="314" y="0"/>
                  <a:pt x="340" y="0"/>
                </a:cubicBezTo>
                <a:lnTo>
                  <a:pt x="436" y="0"/>
                </a:lnTo>
                <a:cubicBezTo>
                  <a:pt x="463" y="0"/>
                  <a:pt x="484" y="22"/>
                  <a:pt x="484" y="48"/>
                </a:cubicBezTo>
                <a:cubicBezTo>
                  <a:pt x="484" y="75"/>
                  <a:pt x="463" y="96"/>
                  <a:pt x="436" y="96"/>
                </a:cubicBezTo>
                <a:close/>
                <a:moveTo>
                  <a:pt x="148" y="96"/>
                </a:moveTo>
                <a:lnTo>
                  <a:pt x="52" y="96"/>
                </a:lnTo>
                <a:cubicBezTo>
                  <a:pt x="26" y="96"/>
                  <a:pt x="4" y="75"/>
                  <a:pt x="4" y="48"/>
                </a:cubicBezTo>
                <a:cubicBezTo>
                  <a:pt x="4" y="22"/>
                  <a:pt x="26" y="0"/>
                  <a:pt x="52" y="0"/>
                </a:cubicBezTo>
                <a:lnTo>
                  <a:pt x="148" y="0"/>
                </a:lnTo>
                <a:cubicBezTo>
                  <a:pt x="175" y="0"/>
                  <a:pt x="196" y="22"/>
                  <a:pt x="196" y="48"/>
                </a:cubicBezTo>
                <a:cubicBezTo>
                  <a:pt x="196" y="75"/>
                  <a:pt x="175" y="96"/>
                  <a:pt x="148" y="96"/>
                </a:cubicBezTo>
                <a:close/>
              </a:path>
            </a:pathLst>
          </a:custGeom>
          <a:solidFill>
            <a:srgbClr val="E84A27"/>
          </a:solidFill>
          <a:ln w="0" cap="flat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753-D0D7-487F-B607-7B71569A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in 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6FB1-4FAC-41F7-8E3A-9022F212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5516-6BA7-4C2B-A844-ECD8EB4F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E63F-487C-4E13-9345-A97C7F6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9D2B8-2CA2-4D59-9936-F93027B82186}"/>
              </a:ext>
            </a:extLst>
          </p:cNvPr>
          <p:cNvSpPr/>
          <p:nvPr/>
        </p:nvSpPr>
        <p:spPr>
          <a:xfrm>
            <a:off x="2867818" y="5135154"/>
            <a:ext cx="6268238" cy="1221196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0340C-DCA3-49C7-A8B2-F906CEC420B6}"/>
              </a:ext>
            </a:extLst>
          </p:cNvPr>
          <p:cNvSpPr txBox="1"/>
          <p:nvPr/>
        </p:nvSpPr>
        <p:spPr>
          <a:xfrm>
            <a:off x="7337660" y="1509946"/>
            <a:ext cx="18678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13294B"/>
                </a:solidFill>
              </a:rPr>
              <a:t>1. </a:t>
            </a:r>
            <a:r>
              <a:rPr lang="en-US" sz="1600" dirty="0" err="1">
                <a:solidFill>
                  <a:srgbClr val="13294B"/>
                </a:solidFill>
              </a:rPr>
              <a:t>asap_begin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2. </a:t>
            </a:r>
            <a:r>
              <a:rPr lang="en-US" sz="1600" dirty="0" err="1">
                <a:solidFill>
                  <a:srgbClr val="13294B"/>
                </a:solidFill>
              </a:rPr>
              <a:t>x.lock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3.     …</a:t>
            </a:r>
          </a:p>
          <a:p>
            <a:r>
              <a:rPr lang="en-US" sz="1600" dirty="0">
                <a:solidFill>
                  <a:srgbClr val="13294B"/>
                </a:solidFill>
              </a:rPr>
              <a:t>4.     A = A’’</a:t>
            </a:r>
          </a:p>
          <a:p>
            <a:r>
              <a:rPr lang="en-US" sz="1600" dirty="0">
                <a:solidFill>
                  <a:srgbClr val="13294B"/>
                </a:solidFill>
              </a:rPr>
              <a:t>5. </a:t>
            </a:r>
            <a:r>
              <a:rPr lang="en-US" sz="1600" dirty="0" err="1">
                <a:solidFill>
                  <a:srgbClr val="13294B"/>
                </a:solidFill>
              </a:rPr>
              <a:t>x.unlock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6. </a:t>
            </a:r>
            <a:r>
              <a:rPr lang="en-US" sz="1600" dirty="0" err="1">
                <a:solidFill>
                  <a:srgbClr val="13294B"/>
                </a:solidFill>
              </a:rPr>
              <a:t>asap_end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…</a:t>
            </a:r>
          </a:p>
          <a:p>
            <a:endParaRPr lang="en-US" sz="1600" dirty="0">
              <a:solidFill>
                <a:srgbClr val="13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92A6D-19CF-4D9B-9533-07CFEFFA040A}"/>
              </a:ext>
            </a:extLst>
          </p:cNvPr>
          <p:cNvSpPr txBox="1"/>
          <p:nvPr/>
        </p:nvSpPr>
        <p:spPr>
          <a:xfrm>
            <a:off x="2704919" y="1504213"/>
            <a:ext cx="186781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1.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asap_begin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2.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A = A’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5.     B = B’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6.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x.unlock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7.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asap_end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52666-63F6-448D-AE8A-0CD49711CF3E}"/>
              </a:ext>
            </a:extLst>
          </p:cNvPr>
          <p:cNvSpPr txBox="1"/>
          <p:nvPr/>
        </p:nvSpPr>
        <p:spPr>
          <a:xfrm>
            <a:off x="804300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2BE41-45D7-4D63-9B45-D51BAF30CEC1}"/>
              </a:ext>
            </a:extLst>
          </p:cNvPr>
          <p:cNvSpPr txBox="1"/>
          <p:nvPr/>
        </p:nvSpPr>
        <p:spPr>
          <a:xfrm>
            <a:off x="341039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D92C9-6FC0-4551-B325-A2FE21825CEB}"/>
              </a:ext>
            </a:extLst>
          </p:cNvPr>
          <p:cNvSpPr txBox="1"/>
          <p:nvPr/>
        </p:nvSpPr>
        <p:spPr>
          <a:xfrm>
            <a:off x="2890834" y="5403117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2491-3154-4683-BC36-75B2BAAC2CE3}"/>
              </a:ext>
            </a:extLst>
          </p:cNvPr>
          <p:cNvSpPr txBox="1"/>
          <p:nvPr/>
        </p:nvSpPr>
        <p:spPr>
          <a:xfrm>
            <a:off x="3684190" y="5403117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3C76B-A3DB-450F-BF2A-F93ADAEBD3BE}"/>
              </a:ext>
            </a:extLst>
          </p:cNvPr>
          <p:cNvSpPr txBox="1"/>
          <p:nvPr/>
        </p:nvSpPr>
        <p:spPr>
          <a:xfrm>
            <a:off x="4640512" y="5403117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Dep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4CA401-8EBD-47E3-8423-A1E7074C4885}"/>
              </a:ext>
            </a:extLst>
          </p:cNvPr>
          <p:cNvSpPr/>
          <p:nvPr/>
        </p:nvSpPr>
        <p:spPr>
          <a:xfrm>
            <a:off x="1322349" y="3545876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F6C25D-F807-46C7-841C-23170C2007EB}"/>
              </a:ext>
            </a:extLst>
          </p:cNvPr>
          <p:cNvSpPr/>
          <p:nvPr/>
        </p:nvSpPr>
        <p:spPr>
          <a:xfrm>
            <a:off x="3825676" y="38593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24858-14AC-4177-BA26-46E1388EBD96}"/>
              </a:ext>
            </a:extLst>
          </p:cNvPr>
          <p:cNvSpPr/>
          <p:nvPr/>
        </p:nvSpPr>
        <p:spPr>
          <a:xfrm>
            <a:off x="3825676" y="413368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FF260-78FA-446B-8331-628D36B0480F}"/>
              </a:ext>
            </a:extLst>
          </p:cNvPr>
          <p:cNvSpPr/>
          <p:nvPr/>
        </p:nvSpPr>
        <p:spPr>
          <a:xfrm>
            <a:off x="3825676" y="440804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78FEF-2F51-443E-AAC2-5405B9F056FF}"/>
              </a:ext>
            </a:extLst>
          </p:cNvPr>
          <p:cNvSpPr/>
          <p:nvPr/>
        </p:nvSpPr>
        <p:spPr>
          <a:xfrm>
            <a:off x="3825676" y="46824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F4DBA-CE36-4D94-B14D-1641AB948864}"/>
              </a:ext>
            </a:extLst>
          </p:cNvPr>
          <p:cNvSpPr/>
          <p:nvPr/>
        </p:nvSpPr>
        <p:spPr>
          <a:xfrm>
            <a:off x="3852239" y="38343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2D108-E641-4EC9-88DA-3AF70814E3B8}"/>
              </a:ext>
            </a:extLst>
          </p:cNvPr>
          <p:cNvSpPr/>
          <p:nvPr/>
        </p:nvSpPr>
        <p:spPr>
          <a:xfrm>
            <a:off x="3852239" y="4108675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27634-8028-4368-BE32-447B9A72FF9E}"/>
              </a:ext>
            </a:extLst>
          </p:cNvPr>
          <p:cNvSpPr/>
          <p:nvPr/>
        </p:nvSpPr>
        <p:spPr>
          <a:xfrm>
            <a:off x="3852239" y="4383042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13D5AB-CD68-41C6-AB26-1D6F65667B0D}"/>
              </a:ext>
            </a:extLst>
          </p:cNvPr>
          <p:cNvSpPr/>
          <p:nvPr/>
        </p:nvSpPr>
        <p:spPr>
          <a:xfrm>
            <a:off x="3852239" y="46574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92EF0-3FCF-466C-9286-D25BBE360FFF}"/>
              </a:ext>
            </a:extLst>
          </p:cNvPr>
          <p:cNvSpPr/>
          <p:nvPr/>
        </p:nvSpPr>
        <p:spPr>
          <a:xfrm>
            <a:off x="3879627" y="38097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752820-A2EF-4803-9815-2516CE346C80}"/>
              </a:ext>
            </a:extLst>
          </p:cNvPr>
          <p:cNvSpPr/>
          <p:nvPr/>
        </p:nvSpPr>
        <p:spPr>
          <a:xfrm>
            <a:off x="3879627" y="408410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24614-D0DE-44A6-9BF5-C55E958FD399}"/>
              </a:ext>
            </a:extLst>
          </p:cNvPr>
          <p:cNvSpPr/>
          <p:nvPr/>
        </p:nvSpPr>
        <p:spPr>
          <a:xfrm>
            <a:off x="3879627" y="435846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CB9F0-0802-47C1-AA24-3301D06B6447}"/>
              </a:ext>
            </a:extLst>
          </p:cNvPr>
          <p:cNvSpPr/>
          <p:nvPr/>
        </p:nvSpPr>
        <p:spPr>
          <a:xfrm>
            <a:off x="3879627" y="46328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B5A6-318A-4EDD-AF93-50877CEBF21F}"/>
              </a:ext>
            </a:extLst>
          </p:cNvPr>
          <p:cNvSpPr txBox="1"/>
          <p:nvPr/>
        </p:nvSpPr>
        <p:spPr>
          <a:xfrm>
            <a:off x="5209804" y="376114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FC74E1-FC08-4A6F-A32C-34ED5315F6DD}"/>
              </a:ext>
            </a:extLst>
          </p:cNvPr>
          <p:cNvSpPr txBox="1"/>
          <p:nvPr/>
        </p:nvSpPr>
        <p:spPr>
          <a:xfrm>
            <a:off x="5100800" y="4036258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DFD36-FD74-40FD-91BE-FA86A5AE6863}"/>
              </a:ext>
            </a:extLst>
          </p:cNvPr>
          <p:cNvSpPr txBox="1"/>
          <p:nvPr/>
        </p:nvSpPr>
        <p:spPr>
          <a:xfrm>
            <a:off x="5139272" y="4311370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C3FBA-A83D-4D54-A95D-07C2AFF0A0AF}"/>
              </a:ext>
            </a:extLst>
          </p:cNvPr>
          <p:cNvSpPr txBox="1"/>
          <p:nvPr/>
        </p:nvSpPr>
        <p:spPr>
          <a:xfrm>
            <a:off x="5139272" y="4586482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0FAB3-3843-4924-91F7-8AC72FD67A42}"/>
              </a:ext>
            </a:extLst>
          </p:cNvPr>
          <p:cNvSpPr txBox="1"/>
          <p:nvPr/>
        </p:nvSpPr>
        <p:spPr>
          <a:xfrm>
            <a:off x="1795406" y="367404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D54EE7-574C-4DBD-BF84-D3FE49595BC5}"/>
              </a:ext>
            </a:extLst>
          </p:cNvPr>
          <p:cNvSpPr/>
          <p:nvPr/>
        </p:nvSpPr>
        <p:spPr>
          <a:xfrm>
            <a:off x="2975998" y="574293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7067A-9F9B-4881-BFEF-1D1E970B1D9B}"/>
              </a:ext>
            </a:extLst>
          </p:cNvPr>
          <p:cNvSpPr/>
          <p:nvPr/>
        </p:nvSpPr>
        <p:spPr>
          <a:xfrm>
            <a:off x="2975998" y="601805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F82098-F655-41FB-AED3-1818E7F6123E}"/>
              </a:ext>
            </a:extLst>
          </p:cNvPr>
          <p:cNvSpPr/>
          <p:nvPr/>
        </p:nvSpPr>
        <p:spPr>
          <a:xfrm>
            <a:off x="3512786" y="5742938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004913-B025-4BA7-B46F-2DE81DEC6FF9}"/>
              </a:ext>
            </a:extLst>
          </p:cNvPr>
          <p:cNvSpPr/>
          <p:nvPr/>
        </p:nvSpPr>
        <p:spPr>
          <a:xfrm>
            <a:off x="3512786" y="6018050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F1D1A0-FB1C-4B5E-9062-3B8717F397EA}"/>
              </a:ext>
            </a:extLst>
          </p:cNvPr>
          <p:cNvSpPr/>
          <p:nvPr/>
        </p:nvSpPr>
        <p:spPr>
          <a:xfrm>
            <a:off x="4791663" y="574293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3C892-2AC6-451A-B85D-EAA847F9131F}"/>
              </a:ext>
            </a:extLst>
          </p:cNvPr>
          <p:cNvSpPr/>
          <p:nvPr/>
        </p:nvSpPr>
        <p:spPr>
          <a:xfrm>
            <a:off x="4791663" y="601805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D609EA-74B4-4175-AE29-0CA55F0C9792}"/>
              </a:ext>
            </a:extLst>
          </p:cNvPr>
          <p:cNvSpPr/>
          <p:nvPr/>
        </p:nvSpPr>
        <p:spPr>
          <a:xfrm>
            <a:off x="5512854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39CB62-1EE9-4A1C-9FC6-93CCFE444B3E}"/>
              </a:ext>
            </a:extLst>
          </p:cNvPr>
          <p:cNvSpPr/>
          <p:nvPr/>
        </p:nvSpPr>
        <p:spPr>
          <a:xfrm>
            <a:off x="5512854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680DD4-3B32-40F1-B49A-2A426AFF0845}"/>
              </a:ext>
            </a:extLst>
          </p:cNvPr>
          <p:cNvSpPr/>
          <p:nvPr/>
        </p:nvSpPr>
        <p:spPr>
          <a:xfrm>
            <a:off x="5512854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DDCB3A-802D-4E71-9292-3D135F92EE59}"/>
              </a:ext>
            </a:extLst>
          </p:cNvPr>
          <p:cNvSpPr/>
          <p:nvPr/>
        </p:nvSpPr>
        <p:spPr>
          <a:xfrm>
            <a:off x="6507431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23C65C-D958-4224-A147-F521C1A97700}"/>
              </a:ext>
            </a:extLst>
          </p:cNvPr>
          <p:cNvSpPr/>
          <p:nvPr/>
        </p:nvSpPr>
        <p:spPr>
          <a:xfrm>
            <a:off x="6507431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3BC716-673E-4E20-B18F-C08DE46CC92B}"/>
              </a:ext>
            </a:extLst>
          </p:cNvPr>
          <p:cNvSpPr/>
          <p:nvPr/>
        </p:nvSpPr>
        <p:spPr>
          <a:xfrm>
            <a:off x="6507431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E016-FA17-4759-BB4F-9AA1DA3A4223}"/>
              </a:ext>
            </a:extLst>
          </p:cNvPr>
          <p:cNvSpPr txBox="1"/>
          <p:nvPr/>
        </p:nvSpPr>
        <p:spPr>
          <a:xfrm>
            <a:off x="6180241" y="51000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WPQ</a:t>
            </a:r>
            <a:endParaRPr lang="en-US" baseline="-250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972FD2-0991-4932-969D-E0C6D370AD01}"/>
              </a:ext>
            </a:extLst>
          </p:cNvPr>
          <p:cNvSpPr txBox="1"/>
          <p:nvPr/>
        </p:nvSpPr>
        <p:spPr>
          <a:xfrm>
            <a:off x="1315858" y="395508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B53AEF-62B5-403F-8F16-7D619655CC46}"/>
              </a:ext>
            </a:extLst>
          </p:cNvPr>
          <p:cNvSpPr/>
          <p:nvPr/>
        </p:nvSpPr>
        <p:spPr>
          <a:xfrm>
            <a:off x="1378319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F7C9D4-62E6-44A0-9A24-143AF54355EB}"/>
              </a:ext>
            </a:extLst>
          </p:cNvPr>
          <p:cNvSpPr/>
          <p:nvPr/>
        </p:nvSpPr>
        <p:spPr>
          <a:xfrm>
            <a:off x="1378319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E4974B-F677-4D54-880F-BC9FDA583BBF}"/>
              </a:ext>
            </a:extLst>
          </p:cNvPr>
          <p:cNvSpPr/>
          <p:nvPr/>
        </p:nvSpPr>
        <p:spPr>
          <a:xfrm>
            <a:off x="1919341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64A122-5F20-4AFB-8E2C-8CDCDB063BD7}"/>
              </a:ext>
            </a:extLst>
          </p:cNvPr>
          <p:cNvSpPr/>
          <p:nvPr/>
        </p:nvSpPr>
        <p:spPr>
          <a:xfrm>
            <a:off x="1919341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E721F1-DEEE-42DC-A2EA-8799267F362B}"/>
              </a:ext>
            </a:extLst>
          </p:cNvPr>
          <p:cNvSpPr txBox="1"/>
          <p:nvPr/>
        </p:nvSpPr>
        <p:spPr>
          <a:xfrm>
            <a:off x="1870431" y="39550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56388B-44E0-4C11-9F28-41FDEE4EA1DC}"/>
              </a:ext>
            </a:extLst>
          </p:cNvPr>
          <p:cNvSpPr/>
          <p:nvPr/>
        </p:nvSpPr>
        <p:spPr>
          <a:xfrm>
            <a:off x="2461618" y="425739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EB9D4A-6481-4C5D-8B86-ABE1D8BEEA71}"/>
              </a:ext>
            </a:extLst>
          </p:cNvPr>
          <p:cNvSpPr/>
          <p:nvPr/>
        </p:nvSpPr>
        <p:spPr>
          <a:xfrm>
            <a:off x="2461618" y="453251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67BF4B-7DC3-40DC-92F9-1C7733D43373}"/>
              </a:ext>
            </a:extLst>
          </p:cNvPr>
          <p:cNvSpPr txBox="1"/>
          <p:nvPr/>
        </p:nvSpPr>
        <p:spPr>
          <a:xfrm>
            <a:off x="2388251" y="395508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B430A4-05C0-4166-B92C-DDFEDBF7A672}"/>
              </a:ext>
            </a:extLst>
          </p:cNvPr>
          <p:cNvSpPr/>
          <p:nvPr/>
        </p:nvSpPr>
        <p:spPr>
          <a:xfrm>
            <a:off x="3013192" y="4257943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81DB92-FB58-4941-8859-69E3EDF122F0}"/>
              </a:ext>
            </a:extLst>
          </p:cNvPr>
          <p:cNvSpPr/>
          <p:nvPr/>
        </p:nvSpPr>
        <p:spPr>
          <a:xfrm>
            <a:off x="3013192" y="4533055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3AE767-8817-46BD-8BB3-A68939DA9BEE}"/>
              </a:ext>
            </a:extLst>
          </p:cNvPr>
          <p:cNvSpPr txBox="1"/>
          <p:nvPr/>
        </p:nvSpPr>
        <p:spPr>
          <a:xfrm>
            <a:off x="2939829" y="39556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7D6FA1-61E2-4E9A-9826-3796B53F1A69}"/>
              </a:ext>
            </a:extLst>
          </p:cNvPr>
          <p:cNvSpPr/>
          <p:nvPr/>
        </p:nvSpPr>
        <p:spPr>
          <a:xfrm>
            <a:off x="2933436" y="5204899"/>
            <a:ext cx="2421213" cy="1093671"/>
          </a:xfrm>
          <a:prstGeom prst="roundRect">
            <a:avLst>
              <a:gd name="adj" fmla="val 184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189A44-0A61-4863-B062-36E8BA96DB8D}"/>
              </a:ext>
            </a:extLst>
          </p:cNvPr>
          <p:cNvSpPr txBox="1"/>
          <p:nvPr/>
        </p:nvSpPr>
        <p:spPr>
          <a:xfrm>
            <a:off x="3091511" y="515599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Dependence List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0C35B-678A-470D-8553-4E8D7AD61BB5}"/>
              </a:ext>
            </a:extLst>
          </p:cNvPr>
          <p:cNvSpPr txBox="1"/>
          <p:nvPr/>
        </p:nvSpPr>
        <p:spPr>
          <a:xfrm>
            <a:off x="7768043" y="5423572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 </a:t>
            </a:r>
          </a:p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Controller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C917274-4E46-4351-B1F5-553CE8C52621}"/>
              </a:ext>
            </a:extLst>
          </p:cNvPr>
          <p:cNvSpPr/>
          <p:nvPr/>
        </p:nvSpPr>
        <p:spPr>
          <a:xfrm>
            <a:off x="6190309" y="3544092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7F1D6E-58EB-4732-8834-36C23A8183F3}"/>
              </a:ext>
            </a:extLst>
          </p:cNvPr>
          <p:cNvSpPr/>
          <p:nvPr/>
        </p:nvSpPr>
        <p:spPr>
          <a:xfrm>
            <a:off x="8693636" y="38575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4CDBEB-E265-4290-9EFF-1F6CD6EF2D34}"/>
              </a:ext>
            </a:extLst>
          </p:cNvPr>
          <p:cNvSpPr/>
          <p:nvPr/>
        </p:nvSpPr>
        <p:spPr>
          <a:xfrm>
            <a:off x="8693636" y="413189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D108DF-830E-4F77-A72B-9F7D2A629C72}"/>
              </a:ext>
            </a:extLst>
          </p:cNvPr>
          <p:cNvSpPr/>
          <p:nvPr/>
        </p:nvSpPr>
        <p:spPr>
          <a:xfrm>
            <a:off x="8693636" y="440626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93D751-CB26-43BC-9FF1-635C378AD92E}"/>
              </a:ext>
            </a:extLst>
          </p:cNvPr>
          <p:cNvSpPr/>
          <p:nvPr/>
        </p:nvSpPr>
        <p:spPr>
          <a:xfrm>
            <a:off x="8693636" y="46806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E845A3-C747-4716-BD51-6A45826F977F}"/>
              </a:ext>
            </a:extLst>
          </p:cNvPr>
          <p:cNvSpPr/>
          <p:nvPr/>
        </p:nvSpPr>
        <p:spPr>
          <a:xfrm>
            <a:off x="8720199" y="38325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C9708B-100C-4FB0-87C2-5BAAE8F081D9}"/>
              </a:ext>
            </a:extLst>
          </p:cNvPr>
          <p:cNvSpPr/>
          <p:nvPr/>
        </p:nvSpPr>
        <p:spPr>
          <a:xfrm>
            <a:off x="8720199" y="4106891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327F93-CE7C-4575-BD6E-2E94F16F2463}"/>
              </a:ext>
            </a:extLst>
          </p:cNvPr>
          <p:cNvSpPr/>
          <p:nvPr/>
        </p:nvSpPr>
        <p:spPr>
          <a:xfrm>
            <a:off x="8720199" y="438125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4B8953-0E14-4931-B7FA-2B1F417BDD6A}"/>
              </a:ext>
            </a:extLst>
          </p:cNvPr>
          <p:cNvSpPr/>
          <p:nvPr/>
        </p:nvSpPr>
        <p:spPr>
          <a:xfrm>
            <a:off x="8720199" y="46556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4FA350-1672-4801-87C5-1F524497077A}"/>
              </a:ext>
            </a:extLst>
          </p:cNvPr>
          <p:cNvSpPr/>
          <p:nvPr/>
        </p:nvSpPr>
        <p:spPr>
          <a:xfrm>
            <a:off x="8747587" y="38079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21158A-A6CF-4925-B839-5376C12AF916}"/>
              </a:ext>
            </a:extLst>
          </p:cNvPr>
          <p:cNvSpPr/>
          <p:nvPr/>
        </p:nvSpPr>
        <p:spPr>
          <a:xfrm>
            <a:off x="8747587" y="408231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288BC1-E0B2-41CB-9A5D-A5B89494D367}"/>
              </a:ext>
            </a:extLst>
          </p:cNvPr>
          <p:cNvSpPr/>
          <p:nvPr/>
        </p:nvSpPr>
        <p:spPr>
          <a:xfrm>
            <a:off x="8747587" y="435668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3DBEC-5A7B-4EF3-A130-7A8650084DC1}"/>
              </a:ext>
            </a:extLst>
          </p:cNvPr>
          <p:cNvSpPr/>
          <p:nvPr/>
        </p:nvSpPr>
        <p:spPr>
          <a:xfrm>
            <a:off x="8747587" y="46310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14776D-77BF-4C1A-A6F3-3D49E71C16E4}"/>
              </a:ext>
            </a:extLst>
          </p:cNvPr>
          <p:cNvSpPr txBox="1"/>
          <p:nvPr/>
        </p:nvSpPr>
        <p:spPr>
          <a:xfrm>
            <a:off x="10077764" y="37593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E21B37-598E-4A3F-B7A6-64BF957C3FEE}"/>
              </a:ext>
            </a:extLst>
          </p:cNvPr>
          <p:cNvSpPr txBox="1"/>
          <p:nvPr/>
        </p:nvSpPr>
        <p:spPr>
          <a:xfrm>
            <a:off x="9968760" y="4034474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0A9B54-424F-4E45-8204-49BC662B71B3}"/>
              </a:ext>
            </a:extLst>
          </p:cNvPr>
          <p:cNvSpPr txBox="1"/>
          <p:nvPr/>
        </p:nvSpPr>
        <p:spPr>
          <a:xfrm>
            <a:off x="10007232" y="4309586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D33CDC-78BD-4625-89D3-AE1C4D3D5225}"/>
              </a:ext>
            </a:extLst>
          </p:cNvPr>
          <p:cNvSpPr txBox="1"/>
          <p:nvPr/>
        </p:nvSpPr>
        <p:spPr>
          <a:xfrm>
            <a:off x="10007232" y="4584698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8D4E83-88E7-4B7E-AF05-8C194F116019}"/>
              </a:ext>
            </a:extLst>
          </p:cNvPr>
          <p:cNvSpPr txBox="1"/>
          <p:nvPr/>
        </p:nvSpPr>
        <p:spPr>
          <a:xfrm>
            <a:off x="6663366" y="367225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CBFFC0-8C1C-449F-A087-B29D07FE7458}"/>
              </a:ext>
            </a:extLst>
          </p:cNvPr>
          <p:cNvSpPr txBox="1"/>
          <p:nvPr/>
        </p:nvSpPr>
        <p:spPr>
          <a:xfrm>
            <a:off x="6183818" y="39533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448083-4CE5-4FB5-99B3-DEF45B8B942E}"/>
              </a:ext>
            </a:extLst>
          </p:cNvPr>
          <p:cNvSpPr/>
          <p:nvPr/>
        </p:nvSpPr>
        <p:spPr>
          <a:xfrm>
            <a:off x="6246279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A84C2C-3F89-477B-8391-685D96D40350}"/>
              </a:ext>
            </a:extLst>
          </p:cNvPr>
          <p:cNvSpPr/>
          <p:nvPr/>
        </p:nvSpPr>
        <p:spPr>
          <a:xfrm>
            <a:off x="6246279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21EA5B-863A-42FF-800B-B0A2BA7E16BE}"/>
              </a:ext>
            </a:extLst>
          </p:cNvPr>
          <p:cNvSpPr/>
          <p:nvPr/>
        </p:nvSpPr>
        <p:spPr>
          <a:xfrm>
            <a:off x="6787301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CAE32D-2569-484B-A21B-DA6273A24994}"/>
              </a:ext>
            </a:extLst>
          </p:cNvPr>
          <p:cNvSpPr/>
          <p:nvPr/>
        </p:nvSpPr>
        <p:spPr>
          <a:xfrm>
            <a:off x="6787301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DACFE2-5CB7-4263-99C8-D5200A77C229}"/>
              </a:ext>
            </a:extLst>
          </p:cNvPr>
          <p:cNvSpPr txBox="1"/>
          <p:nvPr/>
        </p:nvSpPr>
        <p:spPr>
          <a:xfrm>
            <a:off x="6738391" y="395330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CE7514-5F12-4207-A5A2-4CE2D66AC545}"/>
              </a:ext>
            </a:extLst>
          </p:cNvPr>
          <p:cNvSpPr/>
          <p:nvPr/>
        </p:nvSpPr>
        <p:spPr>
          <a:xfrm>
            <a:off x="7329578" y="4255614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8CF6B7-F7EA-480E-9C40-0E4F13E5A1D0}"/>
              </a:ext>
            </a:extLst>
          </p:cNvPr>
          <p:cNvSpPr/>
          <p:nvPr/>
        </p:nvSpPr>
        <p:spPr>
          <a:xfrm>
            <a:off x="7329578" y="4530726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CA958B-47E4-4418-919B-FFF81C4F3692}"/>
              </a:ext>
            </a:extLst>
          </p:cNvPr>
          <p:cNvSpPr txBox="1"/>
          <p:nvPr/>
        </p:nvSpPr>
        <p:spPr>
          <a:xfrm>
            <a:off x="7256211" y="395330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D36B70-FF1B-41C2-B289-C4DA75199562}"/>
              </a:ext>
            </a:extLst>
          </p:cNvPr>
          <p:cNvSpPr/>
          <p:nvPr/>
        </p:nvSpPr>
        <p:spPr>
          <a:xfrm>
            <a:off x="7881152" y="4256159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608C7A-7870-4A73-B002-C93B5AFF475F}"/>
              </a:ext>
            </a:extLst>
          </p:cNvPr>
          <p:cNvSpPr/>
          <p:nvPr/>
        </p:nvSpPr>
        <p:spPr>
          <a:xfrm>
            <a:off x="7881152" y="4531271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EAAE38-9E43-4127-8394-D763EEC44DAA}"/>
              </a:ext>
            </a:extLst>
          </p:cNvPr>
          <p:cNvSpPr txBox="1"/>
          <p:nvPr/>
        </p:nvSpPr>
        <p:spPr>
          <a:xfrm>
            <a:off x="7807789" y="39538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676993-250B-4B94-8AB3-F63E4BBB1696}"/>
              </a:ext>
            </a:extLst>
          </p:cNvPr>
          <p:cNvSpPr/>
          <p:nvPr/>
        </p:nvSpPr>
        <p:spPr>
          <a:xfrm>
            <a:off x="2503383" y="1546977"/>
            <a:ext cx="2346194" cy="1940586"/>
          </a:xfrm>
          <a:prstGeom prst="roundRect">
            <a:avLst>
              <a:gd name="adj" fmla="val 2972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FA86CEC-51A5-4EA2-A7B1-4FA84B2FA2B6}"/>
              </a:ext>
            </a:extLst>
          </p:cNvPr>
          <p:cNvSpPr/>
          <p:nvPr/>
        </p:nvSpPr>
        <p:spPr>
          <a:xfrm>
            <a:off x="7121766" y="1549352"/>
            <a:ext cx="2346194" cy="1935836"/>
          </a:xfrm>
          <a:prstGeom prst="roundRect">
            <a:avLst>
              <a:gd name="adj" fmla="val 2445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5EBCA76-EF9C-4A95-B172-D7B5A795721A}"/>
              </a:ext>
            </a:extLst>
          </p:cNvPr>
          <p:cNvSpPr/>
          <p:nvPr/>
        </p:nvSpPr>
        <p:spPr>
          <a:xfrm>
            <a:off x="3764907" y="3586929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7F0620A-E79E-4802-B1AB-E5FA03C9E3D7}"/>
              </a:ext>
            </a:extLst>
          </p:cNvPr>
          <p:cNvSpPr txBox="1"/>
          <p:nvPr/>
        </p:nvSpPr>
        <p:spPr>
          <a:xfrm>
            <a:off x="4083787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6CD7EAC-83B9-4C9D-A933-8CC311F884FA}"/>
              </a:ext>
            </a:extLst>
          </p:cNvPr>
          <p:cNvSpPr/>
          <p:nvPr/>
        </p:nvSpPr>
        <p:spPr>
          <a:xfrm>
            <a:off x="8632867" y="3585145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393C00-088C-4FE8-A888-96104BBBE045}"/>
              </a:ext>
            </a:extLst>
          </p:cNvPr>
          <p:cNvSpPr txBox="1"/>
          <p:nvPr/>
        </p:nvSpPr>
        <p:spPr>
          <a:xfrm>
            <a:off x="8924373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</p:spTree>
    <p:extLst>
      <p:ext uri="{BB962C8B-B14F-4D97-AF65-F5344CB8AC3E}">
        <p14:creationId xmlns:p14="http://schemas.microsoft.com/office/powerpoint/2010/main" val="392968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/>
      <p:bldP spid="56" grpId="0" animBg="1"/>
      <p:bldP spid="57" grpId="0" animBg="1"/>
      <p:bldP spid="58" grpId="0"/>
      <p:bldP spid="59" grpId="0" animBg="1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/>
      <p:bldP spid="79" grpId="0"/>
      <p:bldP spid="80" grpId="0"/>
      <p:bldP spid="81" grpId="0" animBg="1"/>
      <p:bldP spid="82" grpId="0" animBg="1"/>
      <p:bldP spid="83" grpId="0" animBg="1"/>
      <p:bldP spid="84" grpId="0" animBg="1"/>
      <p:bldP spid="85" grpId="0"/>
      <p:bldP spid="86" grpId="0" animBg="1"/>
      <p:bldP spid="87" grpId="0" animBg="1"/>
      <p:bldP spid="88" grpId="0"/>
      <p:bldP spid="89" grpId="0" animBg="1"/>
      <p:bldP spid="90" grpId="0" animBg="1"/>
      <p:bldP spid="91" grpId="0"/>
      <p:bldP spid="100" grpId="0" animBg="1"/>
      <p:bldP spid="101" grpId="0"/>
      <p:bldP spid="102" grpId="0" animBg="1"/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753-D0D7-487F-B607-7B71569A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in 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6FB1-4FAC-41F7-8E3A-9022F212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5516-6BA7-4C2B-A844-ECD8EB4F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E63F-487C-4E13-9345-A97C7F6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9D2B8-2CA2-4D59-9936-F93027B82186}"/>
              </a:ext>
            </a:extLst>
          </p:cNvPr>
          <p:cNvSpPr/>
          <p:nvPr/>
        </p:nvSpPr>
        <p:spPr>
          <a:xfrm>
            <a:off x="2867818" y="5135154"/>
            <a:ext cx="6268238" cy="1221196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0340C-DCA3-49C7-A8B2-F906CEC420B6}"/>
              </a:ext>
            </a:extLst>
          </p:cNvPr>
          <p:cNvSpPr txBox="1"/>
          <p:nvPr/>
        </p:nvSpPr>
        <p:spPr>
          <a:xfrm>
            <a:off x="7337660" y="1509946"/>
            <a:ext cx="18678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sz="1600" b="1" dirty="0">
                <a:solidFill>
                  <a:srgbClr val="E84A27"/>
                </a:solidFill>
              </a:rPr>
              <a:t>1. </a:t>
            </a:r>
            <a:r>
              <a:rPr lang="en-US" sz="1600" b="1" dirty="0" err="1">
                <a:solidFill>
                  <a:srgbClr val="E84A27"/>
                </a:solidFill>
              </a:rPr>
              <a:t>asap_begin</a:t>
            </a:r>
            <a:r>
              <a:rPr lang="en-US" sz="1600" b="1" dirty="0">
                <a:solidFill>
                  <a:srgbClr val="E84A27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2. </a:t>
            </a:r>
            <a:r>
              <a:rPr lang="en-US" sz="1600" dirty="0" err="1">
                <a:solidFill>
                  <a:srgbClr val="13294B"/>
                </a:solidFill>
              </a:rPr>
              <a:t>x.lock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3.     …</a:t>
            </a:r>
          </a:p>
          <a:p>
            <a:r>
              <a:rPr lang="en-US" sz="1600" dirty="0">
                <a:solidFill>
                  <a:srgbClr val="13294B"/>
                </a:solidFill>
              </a:rPr>
              <a:t>4.     A = A’’</a:t>
            </a:r>
          </a:p>
          <a:p>
            <a:r>
              <a:rPr lang="en-US" sz="1600" dirty="0">
                <a:solidFill>
                  <a:srgbClr val="13294B"/>
                </a:solidFill>
              </a:rPr>
              <a:t>5. </a:t>
            </a:r>
            <a:r>
              <a:rPr lang="en-US" sz="1600" dirty="0" err="1">
                <a:solidFill>
                  <a:srgbClr val="13294B"/>
                </a:solidFill>
              </a:rPr>
              <a:t>x.unlock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6. </a:t>
            </a:r>
            <a:r>
              <a:rPr lang="en-US" sz="1600" dirty="0" err="1">
                <a:solidFill>
                  <a:srgbClr val="13294B"/>
                </a:solidFill>
              </a:rPr>
              <a:t>asap_end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…</a:t>
            </a:r>
          </a:p>
          <a:p>
            <a:endParaRPr lang="en-US" sz="1600" dirty="0">
              <a:solidFill>
                <a:srgbClr val="13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92A6D-19CF-4D9B-9533-07CFEFFA040A}"/>
              </a:ext>
            </a:extLst>
          </p:cNvPr>
          <p:cNvSpPr txBox="1"/>
          <p:nvPr/>
        </p:nvSpPr>
        <p:spPr>
          <a:xfrm>
            <a:off x="2704919" y="1504213"/>
            <a:ext cx="186781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1.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asap_begin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solidFill>
                  <a:srgbClr val="E84A27"/>
                </a:solidFill>
                <a:latin typeface="Consolas" panose="020B0609020204030204" pitchFamily="49" charset="0"/>
              </a:rPr>
              <a:t>2. </a:t>
            </a:r>
            <a:r>
              <a:rPr lang="en-US" sz="1600" b="1" dirty="0" err="1">
                <a:solidFill>
                  <a:srgbClr val="E84A27"/>
                </a:solidFill>
                <a:latin typeface="Consolas" panose="020B0609020204030204" pitchFamily="49" charset="0"/>
              </a:rPr>
              <a:t>x.lock</a:t>
            </a:r>
            <a:r>
              <a:rPr lang="en-US" sz="1600" b="1" dirty="0">
                <a:solidFill>
                  <a:srgbClr val="E84A27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A = A’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5.     B = B’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6.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x.unlock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7.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asap_end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D92C9-6FC0-4551-B325-A2FE21825CEB}"/>
              </a:ext>
            </a:extLst>
          </p:cNvPr>
          <p:cNvSpPr txBox="1"/>
          <p:nvPr/>
        </p:nvSpPr>
        <p:spPr>
          <a:xfrm>
            <a:off x="2890834" y="5403117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2491-3154-4683-BC36-75B2BAAC2CE3}"/>
              </a:ext>
            </a:extLst>
          </p:cNvPr>
          <p:cNvSpPr txBox="1"/>
          <p:nvPr/>
        </p:nvSpPr>
        <p:spPr>
          <a:xfrm>
            <a:off x="3684190" y="5403117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3C76B-A3DB-450F-BF2A-F93ADAEBD3BE}"/>
              </a:ext>
            </a:extLst>
          </p:cNvPr>
          <p:cNvSpPr txBox="1"/>
          <p:nvPr/>
        </p:nvSpPr>
        <p:spPr>
          <a:xfrm>
            <a:off x="4640512" y="5403117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Dep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4CA401-8EBD-47E3-8423-A1E7074C4885}"/>
              </a:ext>
            </a:extLst>
          </p:cNvPr>
          <p:cNvSpPr/>
          <p:nvPr/>
        </p:nvSpPr>
        <p:spPr>
          <a:xfrm>
            <a:off x="1322349" y="3545876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F6C25D-F807-46C7-841C-23170C2007EB}"/>
              </a:ext>
            </a:extLst>
          </p:cNvPr>
          <p:cNvSpPr/>
          <p:nvPr/>
        </p:nvSpPr>
        <p:spPr>
          <a:xfrm>
            <a:off x="3825676" y="38593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24858-14AC-4177-BA26-46E1388EBD96}"/>
              </a:ext>
            </a:extLst>
          </p:cNvPr>
          <p:cNvSpPr/>
          <p:nvPr/>
        </p:nvSpPr>
        <p:spPr>
          <a:xfrm>
            <a:off x="3825676" y="413368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FF260-78FA-446B-8331-628D36B0480F}"/>
              </a:ext>
            </a:extLst>
          </p:cNvPr>
          <p:cNvSpPr/>
          <p:nvPr/>
        </p:nvSpPr>
        <p:spPr>
          <a:xfrm>
            <a:off x="3825676" y="440804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78FEF-2F51-443E-AAC2-5405B9F056FF}"/>
              </a:ext>
            </a:extLst>
          </p:cNvPr>
          <p:cNvSpPr/>
          <p:nvPr/>
        </p:nvSpPr>
        <p:spPr>
          <a:xfrm>
            <a:off x="3825676" y="46824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F4DBA-CE36-4D94-B14D-1641AB948864}"/>
              </a:ext>
            </a:extLst>
          </p:cNvPr>
          <p:cNvSpPr/>
          <p:nvPr/>
        </p:nvSpPr>
        <p:spPr>
          <a:xfrm>
            <a:off x="3852239" y="38343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2D108-E641-4EC9-88DA-3AF70814E3B8}"/>
              </a:ext>
            </a:extLst>
          </p:cNvPr>
          <p:cNvSpPr/>
          <p:nvPr/>
        </p:nvSpPr>
        <p:spPr>
          <a:xfrm>
            <a:off x="3852239" y="4108675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27634-8028-4368-BE32-447B9A72FF9E}"/>
              </a:ext>
            </a:extLst>
          </p:cNvPr>
          <p:cNvSpPr/>
          <p:nvPr/>
        </p:nvSpPr>
        <p:spPr>
          <a:xfrm>
            <a:off x="3852239" y="4383042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13D5AB-CD68-41C6-AB26-1D6F65667B0D}"/>
              </a:ext>
            </a:extLst>
          </p:cNvPr>
          <p:cNvSpPr/>
          <p:nvPr/>
        </p:nvSpPr>
        <p:spPr>
          <a:xfrm>
            <a:off x="3852239" y="46574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92EF0-3FCF-466C-9286-D25BBE360FFF}"/>
              </a:ext>
            </a:extLst>
          </p:cNvPr>
          <p:cNvSpPr/>
          <p:nvPr/>
        </p:nvSpPr>
        <p:spPr>
          <a:xfrm>
            <a:off x="3879627" y="38097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752820-A2EF-4803-9815-2516CE346C80}"/>
              </a:ext>
            </a:extLst>
          </p:cNvPr>
          <p:cNvSpPr/>
          <p:nvPr/>
        </p:nvSpPr>
        <p:spPr>
          <a:xfrm>
            <a:off x="3879627" y="408410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24614-D0DE-44A6-9BF5-C55E958FD399}"/>
              </a:ext>
            </a:extLst>
          </p:cNvPr>
          <p:cNvSpPr/>
          <p:nvPr/>
        </p:nvSpPr>
        <p:spPr>
          <a:xfrm>
            <a:off x="3879627" y="435846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CB9F0-0802-47C1-AA24-3301D06B6447}"/>
              </a:ext>
            </a:extLst>
          </p:cNvPr>
          <p:cNvSpPr/>
          <p:nvPr/>
        </p:nvSpPr>
        <p:spPr>
          <a:xfrm>
            <a:off x="3879627" y="46328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B5A6-318A-4EDD-AF93-50877CEBF21F}"/>
              </a:ext>
            </a:extLst>
          </p:cNvPr>
          <p:cNvSpPr txBox="1"/>
          <p:nvPr/>
        </p:nvSpPr>
        <p:spPr>
          <a:xfrm>
            <a:off x="5209804" y="376114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FC74E1-FC08-4A6F-A32C-34ED5315F6DD}"/>
              </a:ext>
            </a:extLst>
          </p:cNvPr>
          <p:cNvSpPr txBox="1"/>
          <p:nvPr/>
        </p:nvSpPr>
        <p:spPr>
          <a:xfrm>
            <a:off x="5100800" y="4036258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DFD36-FD74-40FD-91BE-FA86A5AE6863}"/>
              </a:ext>
            </a:extLst>
          </p:cNvPr>
          <p:cNvSpPr txBox="1"/>
          <p:nvPr/>
        </p:nvSpPr>
        <p:spPr>
          <a:xfrm>
            <a:off x="5139272" y="4311370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C3FBA-A83D-4D54-A95D-07C2AFF0A0AF}"/>
              </a:ext>
            </a:extLst>
          </p:cNvPr>
          <p:cNvSpPr txBox="1"/>
          <p:nvPr/>
        </p:nvSpPr>
        <p:spPr>
          <a:xfrm>
            <a:off x="5139272" y="4586482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0FAB3-3843-4924-91F7-8AC72FD67A42}"/>
              </a:ext>
            </a:extLst>
          </p:cNvPr>
          <p:cNvSpPr txBox="1"/>
          <p:nvPr/>
        </p:nvSpPr>
        <p:spPr>
          <a:xfrm>
            <a:off x="1795406" y="367404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D54EE7-574C-4DBD-BF84-D3FE49595BC5}"/>
              </a:ext>
            </a:extLst>
          </p:cNvPr>
          <p:cNvSpPr/>
          <p:nvPr/>
        </p:nvSpPr>
        <p:spPr>
          <a:xfrm>
            <a:off x="2975998" y="574293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7067A-9F9B-4881-BFEF-1D1E970B1D9B}"/>
              </a:ext>
            </a:extLst>
          </p:cNvPr>
          <p:cNvSpPr/>
          <p:nvPr/>
        </p:nvSpPr>
        <p:spPr>
          <a:xfrm>
            <a:off x="2975998" y="601805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F82098-F655-41FB-AED3-1818E7F6123E}"/>
              </a:ext>
            </a:extLst>
          </p:cNvPr>
          <p:cNvSpPr/>
          <p:nvPr/>
        </p:nvSpPr>
        <p:spPr>
          <a:xfrm>
            <a:off x="3512786" y="5742938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004913-B025-4BA7-B46F-2DE81DEC6FF9}"/>
              </a:ext>
            </a:extLst>
          </p:cNvPr>
          <p:cNvSpPr/>
          <p:nvPr/>
        </p:nvSpPr>
        <p:spPr>
          <a:xfrm>
            <a:off x="3512786" y="6018050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F1D1A0-FB1C-4B5E-9062-3B8717F397EA}"/>
              </a:ext>
            </a:extLst>
          </p:cNvPr>
          <p:cNvSpPr/>
          <p:nvPr/>
        </p:nvSpPr>
        <p:spPr>
          <a:xfrm>
            <a:off x="4791663" y="574293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3C892-2AC6-451A-B85D-EAA847F9131F}"/>
              </a:ext>
            </a:extLst>
          </p:cNvPr>
          <p:cNvSpPr/>
          <p:nvPr/>
        </p:nvSpPr>
        <p:spPr>
          <a:xfrm>
            <a:off x="4791663" y="601805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D609EA-74B4-4175-AE29-0CA55F0C9792}"/>
              </a:ext>
            </a:extLst>
          </p:cNvPr>
          <p:cNvSpPr/>
          <p:nvPr/>
        </p:nvSpPr>
        <p:spPr>
          <a:xfrm>
            <a:off x="5507575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39CB62-1EE9-4A1C-9FC6-93CCFE444B3E}"/>
              </a:ext>
            </a:extLst>
          </p:cNvPr>
          <p:cNvSpPr/>
          <p:nvPr/>
        </p:nvSpPr>
        <p:spPr>
          <a:xfrm>
            <a:off x="5507575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680DD4-3B32-40F1-B49A-2A426AFF0845}"/>
              </a:ext>
            </a:extLst>
          </p:cNvPr>
          <p:cNvSpPr/>
          <p:nvPr/>
        </p:nvSpPr>
        <p:spPr>
          <a:xfrm>
            <a:off x="5507575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DDCB3A-802D-4E71-9292-3D135F92EE59}"/>
              </a:ext>
            </a:extLst>
          </p:cNvPr>
          <p:cNvSpPr/>
          <p:nvPr/>
        </p:nvSpPr>
        <p:spPr>
          <a:xfrm>
            <a:off x="6507431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23C65C-D958-4224-A147-F521C1A97700}"/>
              </a:ext>
            </a:extLst>
          </p:cNvPr>
          <p:cNvSpPr/>
          <p:nvPr/>
        </p:nvSpPr>
        <p:spPr>
          <a:xfrm>
            <a:off x="6507431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3BC716-673E-4E20-B18F-C08DE46CC92B}"/>
              </a:ext>
            </a:extLst>
          </p:cNvPr>
          <p:cNvSpPr/>
          <p:nvPr/>
        </p:nvSpPr>
        <p:spPr>
          <a:xfrm>
            <a:off x="6507431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E016-FA17-4759-BB4F-9AA1DA3A4223}"/>
              </a:ext>
            </a:extLst>
          </p:cNvPr>
          <p:cNvSpPr txBox="1"/>
          <p:nvPr/>
        </p:nvSpPr>
        <p:spPr>
          <a:xfrm>
            <a:off x="6182436" y="51000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WPQ</a:t>
            </a:r>
            <a:endParaRPr lang="en-US" baseline="-250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972FD2-0991-4932-969D-E0C6D370AD01}"/>
              </a:ext>
            </a:extLst>
          </p:cNvPr>
          <p:cNvSpPr txBox="1"/>
          <p:nvPr/>
        </p:nvSpPr>
        <p:spPr>
          <a:xfrm>
            <a:off x="1315858" y="395508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B53AEF-62B5-403F-8F16-7D619655CC46}"/>
              </a:ext>
            </a:extLst>
          </p:cNvPr>
          <p:cNvSpPr/>
          <p:nvPr/>
        </p:nvSpPr>
        <p:spPr>
          <a:xfrm>
            <a:off x="1378319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F7C9D4-62E6-44A0-9A24-143AF54355EB}"/>
              </a:ext>
            </a:extLst>
          </p:cNvPr>
          <p:cNvSpPr/>
          <p:nvPr/>
        </p:nvSpPr>
        <p:spPr>
          <a:xfrm>
            <a:off x="1378319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E4974B-F677-4D54-880F-BC9FDA583BBF}"/>
              </a:ext>
            </a:extLst>
          </p:cNvPr>
          <p:cNvSpPr/>
          <p:nvPr/>
        </p:nvSpPr>
        <p:spPr>
          <a:xfrm>
            <a:off x="1919341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64A122-5F20-4AFB-8E2C-8CDCDB063BD7}"/>
              </a:ext>
            </a:extLst>
          </p:cNvPr>
          <p:cNvSpPr/>
          <p:nvPr/>
        </p:nvSpPr>
        <p:spPr>
          <a:xfrm>
            <a:off x="1919341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E721F1-DEEE-42DC-A2EA-8799267F362B}"/>
              </a:ext>
            </a:extLst>
          </p:cNvPr>
          <p:cNvSpPr txBox="1"/>
          <p:nvPr/>
        </p:nvSpPr>
        <p:spPr>
          <a:xfrm>
            <a:off x="1870431" y="39550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56388B-44E0-4C11-9F28-41FDEE4EA1DC}"/>
              </a:ext>
            </a:extLst>
          </p:cNvPr>
          <p:cNvSpPr/>
          <p:nvPr/>
        </p:nvSpPr>
        <p:spPr>
          <a:xfrm>
            <a:off x="2461618" y="425739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EB9D4A-6481-4C5D-8B86-ABE1D8BEEA71}"/>
              </a:ext>
            </a:extLst>
          </p:cNvPr>
          <p:cNvSpPr/>
          <p:nvPr/>
        </p:nvSpPr>
        <p:spPr>
          <a:xfrm>
            <a:off x="2461618" y="453251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67BF4B-7DC3-40DC-92F9-1C7733D43373}"/>
              </a:ext>
            </a:extLst>
          </p:cNvPr>
          <p:cNvSpPr txBox="1"/>
          <p:nvPr/>
        </p:nvSpPr>
        <p:spPr>
          <a:xfrm>
            <a:off x="2388251" y="395508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B430A4-05C0-4166-B92C-DDFEDBF7A672}"/>
              </a:ext>
            </a:extLst>
          </p:cNvPr>
          <p:cNvSpPr/>
          <p:nvPr/>
        </p:nvSpPr>
        <p:spPr>
          <a:xfrm>
            <a:off x="3013192" y="4257943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81DB92-FB58-4941-8859-69E3EDF122F0}"/>
              </a:ext>
            </a:extLst>
          </p:cNvPr>
          <p:cNvSpPr/>
          <p:nvPr/>
        </p:nvSpPr>
        <p:spPr>
          <a:xfrm>
            <a:off x="3013192" y="4533055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3AE767-8817-46BD-8BB3-A68939DA9BEE}"/>
              </a:ext>
            </a:extLst>
          </p:cNvPr>
          <p:cNvSpPr txBox="1"/>
          <p:nvPr/>
        </p:nvSpPr>
        <p:spPr>
          <a:xfrm>
            <a:off x="2939829" y="39556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7D6FA1-61E2-4E9A-9826-3796B53F1A69}"/>
              </a:ext>
            </a:extLst>
          </p:cNvPr>
          <p:cNvSpPr/>
          <p:nvPr/>
        </p:nvSpPr>
        <p:spPr>
          <a:xfrm>
            <a:off x="2933436" y="5204899"/>
            <a:ext cx="2421213" cy="1093671"/>
          </a:xfrm>
          <a:prstGeom prst="roundRect">
            <a:avLst>
              <a:gd name="adj" fmla="val 184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189A44-0A61-4863-B062-36E8BA96DB8D}"/>
              </a:ext>
            </a:extLst>
          </p:cNvPr>
          <p:cNvSpPr txBox="1"/>
          <p:nvPr/>
        </p:nvSpPr>
        <p:spPr>
          <a:xfrm>
            <a:off x="3091511" y="515599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Dependence List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0C35B-678A-470D-8553-4E8D7AD61BB5}"/>
              </a:ext>
            </a:extLst>
          </p:cNvPr>
          <p:cNvSpPr txBox="1"/>
          <p:nvPr/>
        </p:nvSpPr>
        <p:spPr>
          <a:xfrm>
            <a:off x="7768043" y="5423572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 </a:t>
            </a:r>
          </a:p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Controller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C917274-4E46-4351-B1F5-553CE8C52621}"/>
              </a:ext>
            </a:extLst>
          </p:cNvPr>
          <p:cNvSpPr/>
          <p:nvPr/>
        </p:nvSpPr>
        <p:spPr>
          <a:xfrm>
            <a:off x="6190309" y="3544092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7F1D6E-58EB-4732-8834-36C23A8183F3}"/>
              </a:ext>
            </a:extLst>
          </p:cNvPr>
          <p:cNvSpPr/>
          <p:nvPr/>
        </p:nvSpPr>
        <p:spPr>
          <a:xfrm>
            <a:off x="8693636" y="38575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4CDBEB-E265-4290-9EFF-1F6CD6EF2D34}"/>
              </a:ext>
            </a:extLst>
          </p:cNvPr>
          <p:cNvSpPr/>
          <p:nvPr/>
        </p:nvSpPr>
        <p:spPr>
          <a:xfrm>
            <a:off x="8693636" y="413189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D108DF-830E-4F77-A72B-9F7D2A629C72}"/>
              </a:ext>
            </a:extLst>
          </p:cNvPr>
          <p:cNvSpPr/>
          <p:nvPr/>
        </p:nvSpPr>
        <p:spPr>
          <a:xfrm>
            <a:off x="8693636" y="440626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93D751-CB26-43BC-9FF1-635C378AD92E}"/>
              </a:ext>
            </a:extLst>
          </p:cNvPr>
          <p:cNvSpPr/>
          <p:nvPr/>
        </p:nvSpPr>
        <p:spPr>
          <a:xfrm>
            <a:off x="8693636" y="46806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E845A3-C747-4716-BD51-6A45826F977F}"/>
              </a:ext>
            </a:extLst>
          </p:cNvPr>
          <p:cNvSpPr/>
          <p:nvPr/>
        </p:nvSpPr>
        <p:spPr>
          <a:xfrm>
            <a:off x="8720199" y="38325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C9708B-100C-4FB0-87C2-5BAAE8F081D9}"/>
              </a:ext>
            </a:extLst>
          </p:cNvPr>
          <p:cNvSpPr/>
          <p:nvPr/>
        </p:nvSpPr>
        <p:spPr>
          <a:xfrm>
            <a:off x="8720199" y="4106891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327F93-CE7C-4575-BD6E-2E94F16F2463}"/>
              </a:ext>
            </a:extLst>
          </p:cNvPr>
          <p:cNvSpPr/>
          <p:nvPr/>
        </p:nvSpPr>
        <p:spPr>
          <a:xfrm>
            <a:off x="8720199" y="438125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4B8953-0E14-4931-B7FA-2B1F417BDD6A}"/>
              </a:ext>
            </a:extLst>
          </p:cNvPr>
          <p:cNvSpPr/>
          <p:nvPr/>
        </p:nvSpPr>
        <p:spPr>
          <a:xfrm>
            <a:off x="8720199" y="46556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4FA350-1672-4801-87C5-1F524497077A}"/>
              </a:ext>
            </a:extLst>
          </p:cNvPr>
          <p:cNvSpPr/>
          <p:nvPr/>
        </p:nvSpPr>
        <p:spPr>
          <a:xfrm>
            <a:off x="8747587" y="38079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21158A-A6CF-4925-B839-5376C12AF916}"/>
              </a:ext>
            </a:extLst>
          </p:cNvPr>
          <p:cNvSpPr/>
          <p:nvPr/>
        </p:nvSpPr>
        <p:spPr>
          <a:xfrm>
            <a:off x="8747587" y="408231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288BC1-E0B2-41CB-9A5D-A5B89494D367}"/>
              </a:ext>
            </a:extLst>
          </p:cNvPr>
          <p:cNvSpPr/>
          <p:nvPr/>
        </p:nvSpPr>
        <p:spPr>
          <a:xfrm>
            <a:off x="8747587" y="435668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3DBEC-5A7B-4EF3-A130-7A8650084DC1}"/>
              </a:ext>
            </a:extLst>
          </p:cNvPr>
          <p:cNvSpPr/>
          <p:nvPr/>
        </p:nvSpPr>
        <p:spPr>
          <a:xfrm>
            <a:off x="8747587" y="46310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14776D-77BF-4C1A-A6F3-3D49E71C16E4}"/>
              </a:ext>
            </a:extLst>
          </p:cNvPr>
          <p:cNvSpPr txBox="1"/>
          <p:nvPr/>
        </p:nvSpPr>
        <p:spPr>
          <a:xfrm>
            <a:off x="10077764" y="37593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E21B37-598E-4A3F-B7A6-64BF957C3FEE}"/>
              </a:ext>
            </a:extLst>
          </p:cNvPr>
          <p:cNvSpPr txBox="1"/>
          <p:nvPr/>
        </p:nvSpPr>
        <p:spPr>
          <a:xfrm>
            <a:off x="9968760" y="4034474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0A9B54-424F-4E45-8204-49BC662B71B3}"/>
              </a:ext>
            </a:extLst>
          </p:cNvPr>
          <p:cNvSpPr txBox="1"/>
          <p:nvPr/>
        </p:nvSpPr>
        <p:spPr>
          <a:xfrm>
            <a:off x="10007232" y="4309586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D33CDC-78BD-4625-89D3-AE1C4D3D5225}"/>
              </a:ext>
            </a:extLst>
          </p:cNvPr>
          <p:cNvSpPr txBox="1"/>
          <p:nvPr/>
        </p:nvSpPr>
        <p:spPr>
          <a:xfrm>
            <a:off x="10007232" y="4584698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8D4E83-88E7-4B7E-AF05-8C194F116019}"/>
              </a:ext>
            </a:extLst>
          </p:cNvPr>
          <p:cNvSpPr txBox="1"/>
          <p:nvPr/>
        </p:nvSpPr>
        <p:spPr>
          <a:xfrm>
            <a:off x="6663366" y="367225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CBFFC0-8C1C-449F-A087-B29D07FE7458}"/>
              </a:ext>
            </a:extLst>
          </p:cNvPr>
          <p:cNvSpPr txBox="1"/>
          <p:nvPr/>
        </p:nvSpPr>
        <p:spPr>
          <a:xfrm>
            <a:off x="6183818" y="39533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448083-4CE5-4FB5-99B3-DEF45B8B942E}"/>
              </a:ext>
            </a:extLst>
          </p:cNvPr>
          <p:cNvSpPr/>
          <p:nvPr/>
        </p:nvSpPr>
        <p:spPr>
          <a:xfrm>
            <a:off x="6246279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A84C2C-3F89-477B-8391-685D96D40350}"/>
              </a:ext>
            </a:extLst>
          </p:cNvPr>
          <p:cNvSpPr/>
          <p:nvPr/>
        </p:nvSpPr>
        <p:spPr>
          <a:xfrm>
            <a:off x="6246279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21EA5B-863A-42FF-800B-B0A2BA7E16BE}"/>
              </a:ext>
            </a:extLst>
          </p:cNvPr>
          <p:cNvSpPr/>
          <p:nvPr/>
        </p:nvSpPr>
        <p:spPr>
          <a:xfrm>
            <a:off x="6787301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CAE32D-2569-484B-A21B-DA6273A24994}"/>
              </a:ext>
            </a:extLst>
          </p:cNvPr>
          <p:cNvSpPr/>
          <p:nvPr/>
        </p:nvSpPr>
        <p:spPr>
          <a:xfrm>
            <a:off x="6787301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DACFE2-5CB7-4263-99C8-D5200A77C229}"/>
              </a:ext>
            </a:extLst>
          </p:cNvPr>
          <p:cNvSpPr txBox="1"/>
          <p:nvPr/>
        </p:nvSpPr>
        <p:spPr>
          <a:xfrm>
            <a:off x="6738391" y="395330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CE7514-5F12-4207-A5A2-4CE2D66AC545}"/>
              </a:ext>
            </a:extLst>
          </p:cNvPr>
          <p:cNvSpPr/>
          <p:nvPr/>
        </p:nvSpPr>
        <p:spPr>
          <a:xfrm>
            <a:off x="7329578" y="4255614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8CF6B7-F7EA-480E-9C40-0E4F13E5A1D0}"/>
              </a:ext>
            </a:extLst>
          </p:cNvPr>
          <p:cNvSpPr/>
          <p:nvPr/>
        </p:nvSpPr>
        <p:spPr>
          <a:xfrm>
            <a:off x="7329578" y="4530726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CA958B-47E4-4418-919B-FFF81C4F3692}"/>
              </a:ext>
            </a:extLst>
          </p:cNvPr>
          <p:cNvSpPr txBox="1"/>
          <p:nvPr/>
        </p:nvSpPr>
        <p:spPr>
          <a:xfrm>
            <a:off x="7256211" y="395330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D36B70-FF1B-41C2-B289-C4DA75199562}"/>
              </a:ext>
            </a:extLst>
          </p:cNvPr>
          <p:cNvSpPr/>
          <p:nvPr/>
        </p:nvSpPr>
        <p:spPr>
          <a:xfrm>
            <a:off x="7881152" y="4256159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608C7A-7870-4A73-B002-C93B5AFF475F}"/>
              </a:ext>
            </a:extLst>
          </p:cNvPr>
          <p:cNvSpPr/>
          <p:nvPr/>
        </p:nvSpPr>
        <p:spPr>
          <a:xfrm>
            <a:off x="7881152" y="4531271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EAAE38-9E43-4127-8394-D763EEC44DAA}"/>
              </a:ext>
            </a:extLst>
          </p:cNvPr>
          <p:cNvSpPr txBox="1"/>
          <p:nvPr/>
        </p:nvSpPr>
        <p:spPr>
          <a:xfrm>
            <a:off x="7807789" y="39538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98E8D5-76A9-4E51-9167-001B112716AC}"/>
              </a:ext>
            </a:extLst>
          </p:cNvPr>
          <p:cNvCxnSpPr/>
          <p:nvPr/>
        </p:nvCxnSpPr>
        <p:spPr>
          <a:xfrm>
            <a:off x="2050667" y="1935899"/>
            <a:ext cx="649357" cy="0"/>
          </a:xfrm>
          <a:prstGeom prst="straightConnector1">
            <a:avLst/>
          </a:pr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6706E82-30FF-4D55-8DEF-A71C13D83F01}"/>
              </a:ext>
            </a:extLst>
          </p:cNvPr>
          <p:cNvCxnSpPr/>
          <p:nvPr/>
        </p:nvCxnSpPr>
        <p:spPr>
          <a:xfrm>
            <a:off x="6658686" y="1710695"/>
            <a:ext cx="649357" cy="0"/>
          </a:xfrm>
          <a:prstGeom prst="straightConnector1">
            <a:avLst/>
          </a:pr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676993-250B-4B94-8AB3-F63E4BBB1696}"/>
              </a:ext>
            </a:extLst>
          </p:cNvPr>
          <p:cNvSpPr/>
          <p:nvPr/>
        </p:nvSpPr>
        <p:spPr>
          <a:xfrm>
            <a:off x="2503383" y="1546977"/>
            <a:ext cx="2346194" cy="1940586"/>
          </a:xfrm>
          <a:prstGeom prst="roundRect">
            <a:avLst>
              <a:gd name="adj" fmla="val 2972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FA86CEC-51A5-4EA2-A7B1-4FA84B2FA2B6}"/>
              </a:ext>
            </a:extLst>
          </p:cNvPr>
          <p:cNvSpPr/>
          <p:nvPr/>
        </p:nvSpPr>
        <p:spPr>
          <a:xfrm>
            <a:off x="7121766" y="1549352"/>
            <a:ext cx="2346194" cy="1935836"/>
          </a:xfrm>
          <a:prstGeom prst="roundRect">
            <a:avLst>
              <a:gd name="adj" fmla="val 2445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5EBCA76-EF9C-4A95-B172-D7B5A795721A}"/>
              </a:ext>
            </a:extLst>
          </p:cNvPr>
          <p:cNvSpPr/>
          <p:nvPr/>
        </p:nvSpPr>
        <p:spPr>
          <a:xfrm>
            <a:off x="3764907" y="3586929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6CD7EAC-83B9-4C9D-A933-8CC311F884FA}"/>
              </a:ext>
            </a:extLst>
          </p:cNvPr>
          <p:cNvSpPr/>
          <p:nvPr/>
        </p:nvSpPr>
        <p:spPr>
          <a:xfrm>
            <a:off x="8632867" y="3585145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459C5A0-2572-4556-9D28-D12AC30677A1}"/>
              </a:ext>
            </a:extLst>
          </p:cNvPr>
          <p:cNvSpPr/>
          <p:nvPr/>
        </p:nvSpPr>
        <p:spPr>
          <a:xfrm>
            <a:off x="7040049" y="1449144"/>
            <a:ext cx="2346195" cy="492000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906E866-4665-42CE-B361-526FC10BE8C2}"/>
              </a:ext>
            </a:extLst>
          </p:cNvPr>
          <p:cNvSpPr/>
          <p:nvPr/>
        </p:nvSpPr>
        <p:spPr>
          <a:xfrm>
            <a:off x="2254718" y="5796979"/>
            <a:ext cx="3356300" cy="609546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1770155-8BF4-CA49-66D2-0FA778D11258}"/>
              </a:ext>
            </a:extLst>
          </p:cNvPr>
          <p:cNvSpPr txBox="1"/>
          <p:nvPr/>
        </p:nvSpPr>
        <p:spPr>
          <a:xfrm>
            <a:off x="341039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37599F-893B-1A31-5AA6-3C60D6A7BCC0}"/>
              </a:ext>
            </a:extLst>
          </p:cNvPr>
          <p:cNvSpPr txBox="1"/>
          <p:nvPr/>
        </p:nvSpPr>
        <p:spPr>
          <a:xfrm>
            <a:off x="804300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56FDC3-5A25-668A-BBEE-5267ACDAB42F}"/>
              </a:ext>
            </a:extLst>
          </p:cNvPr>
          <p:cNvSpPr txBox="1"/>
          <p:nvPr/>
        </p:nvSpPr>
        <p:spPr>
          <a:xfrm>
            <a:off x="4083787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D12BE3-FC2D-7F2F-6292-285588B97017}"/>
              </a:ext>
            </a:extLst>
          </p:cNvPr>
          <p:cNvSpPr txBox="1"/>
          <p:nvPr/>
        </p:nvSpPr>
        <p:spPr>
          <a:xfrm>
            <a:off x="8924373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43E4C69-7795-4ADD-80EA-2F748AABD128}"/>
              </a:ext>
            </a:extLst>
          </p:cNvPr>
          <p:cNvSpPr/>
          <p:nvPr/>
        </p:nvSpPr>
        <p:spPr>
          <a:xfrm>
            <a:off x="8555893" y="3625321"/>
            <a:ext cx="1784145" cy="878696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B27228B-5DFE-0E1B-8639-6A0E7D654B58}"/>
              </a:ext>
            </a:extLst>
          </p:cNvPr>
          <p:cNvSpPr/>
          <p:nvPr/>
        </p:nvSpPr>
        <p:spPr>
          <a:xfrm>
            <a:off x="2097940" y="1666859"/>
            <a:ext cx="2346195" cy="492000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3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753-D0D7-487F-B607-7B71569A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in 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6FB1-4FAC-41F7-8E3A-9022F212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5516-6BA7-4C2B-A844-ECD8EB4F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E63F-487C-4E13-9345-A97C7F6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9D2B8-2CA2-4D59-9936-F93027B82186}"/>
              </a:ext>
            </a:extLst>
          </p:cNvPr>
          <p:cNvSpPr/>
          <p:nvPr/>
        </p:nvSpPr>
        <p:spPr>
          <a:xfrm>
            <a:off x="2867818" y="5135154"/>
            <a:ext cx="6268238" cy="1221196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0340C-DCA3-49C7-A8B2-F906CEC420B6}"/>
              </a:ext>
            </a:extLst>
          </p:cNvPr>
          <p:cNvSpPr txBox="1"/>
          <p:nvPr/>
        </p:nvSpPr>
        <p:spPr>
          <a:xfrm>
            <a:off x="7337660" y="1509946"/>
            <a:ext cx="18678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13294B"/>
                </a:solidFill>
              </a:rPr>
              <a:t>1. </a:t>
            </a:r>
            <a:r>
              <a:rPr lang="en-US" sz="1600" dirty="0" err="1">
                <a:solidFill>
                  <a:srgbClr val="13294B"/>
                </a:solidFill>
              </a:rPr>
              <a:t>asap_begin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E84A27"/>
                </a:solidFill>
              </a:rPr>
              <a:t>2. </a:t>
            </a:r>
            <a:r>
              <a:rPr lang="en-US" sz="1600" b="1" dirty="0" err="1">
                <a:solidFill>
                  <a:srgbClr val="E84A27"/>
                </a:solidFill>
              </a:rPr>
              <a:t>x.lock</a:t>
            </a:r>
            <a:r>
              <a:rPr lang="en-US" sz="1600" b="1" dirty="0">
                <a:solidFill>
                  <a:srgbClr val="E84A27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3.     …</a:t>
            </a:r>
          </a:p>
          <a:p>
            <a:r>
              <a:rPr lang="en-US" sz="1600" dirty="0">
                <a:solidFill>
                  <a:srgbClr val="13294B"/>
                </a:solidFill>
              </a:rPr>
              <a:t>4.     A = A’’</a:t>
            </a:r>
          </a:p>
          <a:p>
            <a:r>
              <a:rPr lang="en-US" sz="1600" dirty="0">
                <a:solidFill>
                  <a:srgbClr val="13294B"/>
                </a:solidFill>
              </a:rPr>
              <a:t>5. </a:t>
            </a:r>
            <a:r>
              <a:rPr lang="en-US" sz="1600" dirty="0" err="1">
                <a:solidFill>
                  <a:srgbClr val="13294B"/>
                </a:solidFill>
              </a:rPr>
              <a:t>x.unlock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6. </a:t>
            </a:r>
            <a:r>
              <a:rPr lang="en-US" sz="1600" dirty="0" err="1">
                <a:solidFill>
                  <a:srgbClr val="13294B"/>
                </a:solidFill>
              </a:rPr>
              <a:t>asap_end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…</a:t>
            </a:r>
          </a:p>
          <a:p>
            <a:endParaRPr lang="en-US" sz="1600" dirty="0">
              <a:solidFill>
                <a:srgbClr val="13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92A6D-19CF-4D9B-9533-07CFEFFA040A}"/>
              </a:ext>
            </a:extLst>
          </p:cNvPr>
          <p:cNvSpPr txBox="1"/>
          <p:nvPr/>
        </p:nvSpPr>
        <p:spPr>
          <a:xfrm>
            <a:off x="2704919" y="1504213"/>
            <a:ext cx="186781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1.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asap_begin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2.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 startAt="3"/>
            </a:pPr>
            <a:r>
              <a:rPr lang="en-US" sz="1600" b="1" dirty="0">
                <a:solidFill>
                  <a:srgbClr val="E84A27"/>
                </a:solidFill>
                <a:latin typeface="Consolas" panose="020B0609020204030204" pitchFamily="49" charset="0"/>
              </a:rPr>
              <a:t>    A = A’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5.     B = B’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6.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x.unlock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7.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asap_end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D92C9-6FC0-4551-B325-A2FE21825CEB}"/>
              </a:ext>
            </a:extLst>
          </p:cNvPr>
          <p:cNvSpPr txBox="1"/>
          <p:nvPr/>
        </p:nvSpPr>
        <p:spPr>
          <a:xfrm>
            <a:off x="2890834" y="5403117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2491-3154-4683-BC36-75B2BAAC2CE3}"/>
              </a:ext>
            </a:extLst>
          </p:cNvPr>
          <p:cNvSpPr txBox="1"/>
          <p:nvPr/>
        </p:nvSpPr>
        <p:spPr>
          <a:xfrm>
            <a:off x="3684190" y="5403117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3C76B-A3DB-450F-BF2A-F93ADAEBD3BE}"/>
              </a:ext>
            </a:extLst>
          </p:cNvPr>
          <p:cNvSpPr txBox="1"/>
          <p:nvPr/>
        </p:nvSpPr>
        <p:spPr>
          <a:xfrm>
            <a:off x="4640512" y="5403117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Dep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4CA401-8EBD-47E3-8423-A1E7074C4885}"/>
              </a:ext>
            </a:extLst>
          </p:cNvPr>
          <p:cNvSpPr/>
          <p:nvPr/>
        </p:nvSpPr>
        <p:spPr>
          <a:xfrm>
            <a:off x="1322349" y="3545876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F6C25D-F807-46C7-841C-23170C2007EB}"/>
              </a:ext>
            </a:extLst>
          </p:cNvPr>
          <p:cNvSpPr/>
          <p:nvPr/>
        </p:nvSpPr>
        <p:spPr>
          <a:xfrm>
            <a:off x="3825676" y="38593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24858-14AC-4177-BA26-46E1388EBD96}"/>
              </a:ext>
            </a:extLst>
          </p:cNvPr>
          <p:cNvSpPr/>
          <p:nvPr/>
        </p:nvSpPr>
        <p:spPr>
          <a:xfrm>
            <a:off x="3825676" y="413368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FF260-78FA-446B-8331-628D36B0480F}"/>
              </a:ext>
            </a:extLst>
          </p:cNvPr>
          <p:cNvSpPr/>
          <p:nvPr/>
        </p:nvSpPr>
        <p:spPr>
          <a:xfrm>
            <a:off x="3825676" y="440804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78FEF-2F51-443E-AAC2-5405B9F056FF}"/>
              </a:ext>
            </a:extLst>
          </p:cNvPr>
          <p:cNvSpPr/>
          <p:nvPr/>
        </p:nvSpPr>
        <p:spPr>
          <a:xfrm>
            <a:off x="3825676" y="46824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F4DBA-CE36-4D94-B14D-1641AB948864}"/>
              </a:ext>
            </a:extLst>
          </p:cNvPr>
          <p:cNvSpPr/>
          <p:nvPr/>
        </p:nvSpPr>
        <p:spPr>
          <a:xfrm>
            <a:off x="3852239" y="38343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2D108-E641-4EC9-88DA-3AF70814E3B8}"/>
              </a:ext>
            </a:extLst>
          </p:cNvPr>
          <p:cNvSpPr/>
          <p:nvPr/>
        </p:nvSpPr>
        <p:spPr>
          <a:xfrm>
            <a:off x="3852239" y="4108675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27634-8028-4368-BE32-447B9A72FF9E}"/>
              </a:ext>
            </a:extLst>
          </p:cNvPr>
          <p:cNvSpPr/>
          <p:nvPr/>
        </p:nvSpPr>
        <p:spPr>
          <a:xfrm>
            <a:off x="3852239" y="4383042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13D5AB-CD68-41C6-AB26-1D6F65667B0D}"/>
              </a:ext>
            </a:extLst>
          </p:cNvPr>
          <p:cNvSpPr/>
          <p:nvPr/>
        </p:nvSpPr>
        <p:spPr>
          <a:xfrm>
            <a:off x="3852239" y="46574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92EF0-3FCF-466C-9286-D25BBE360FFF}"/>
              </a:ext>
            </a:extLst>
          </p:cNvPr>
          <p:cNvSpPr/>
          <p:nvPr/>
        </p:nvSpPr>
        <p:spPr>
          <a:xfrm>
            <a:off x="3879627" y="38097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752820-A2EF-4803-9815-2516CE346C80}"/>
              </a:ext>
            </a:extLst>
          </p:cNvPr>
          <p:cNvSpPr/>
          <p:nvPr/>
        </p:nvSpPr>
        <p:spPr>
          <a:xfrm>
            <a:off x="3879627" y="408410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24614-D0DE-44A6-9BF5-C55E958FD399}"/>
              </a:ext>
            </a:extLst>
          </p:cNvPr>
          <p:cNvSpPr/>
          <p:nvPr/>
        </p:nvSpPr>
        <p:spPr>
          <a:xfrm>
            <a:off x="3879627" y="435846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CB9F0-0802-47C1-AA24-3301D06B6447}"/>
              </a:ext>
            </a:extLst>
          </p:cNvPr>
          <p:cNvSpPr/>
          <p:nvPr/>
        </p:nvSpPr>
        <p:spPr>
          <a:xfrm>
            <a:off x="3879627" y="46328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B5A6-318A-4EDD-AF93-50877CEBF21F}"/>
              </a:ext>
            </a:extLst>
          </p:cNvPr>
          <p:cNvSpPr txBox="1"/>
          <p:nvPr/>
        </p:nvSpPr>
        <p:spPr>
          <a:xfrm>
            <a:off x="5209804" y="376114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FC74E1-FC08-4A6F-A32C-34ED5315F6DD}"/>
              </a:ext>
            </a:extLst>
          </p:cNvPr>
          <p:cNvSpPr txBox="1"/>
          <p:nvPr/>
        </p:nvSpPr>
        <p:spPr>
          <a:xfrm>
            <a:off x="5100800" y="4036258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DFD36-FD74-40FD-91BE-FA86A5AE6863}"/>
              </a:ext>
            </a:extLst>
          </p:cNvPr>
          <p:cNvSpPr txBox="1"/>
          <p:nvPr/>
        </p:nvSpPr>
        <p:spPr>
          <a:xfrm>
            <a:off x="5139272" y="4311370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C3FBA-A83D-4D54-A95D-07C2AFF0A0AF}"/>
              </a:ext>
            </a:extLst>
          </p:cNvPr>
          <p:cNvSpPr txBox="1"/>
          <p:nvPr/>
        </p:nvSpPr>
        <p:spPr>
          <a:xfrm>
            <a:off x="5139272" y="4586482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0FAB3-3843-4924-91F7-8AC72FD67A42}"/>
              </a:ext>
            </a:extLst>
          </p:cNvPr>
          <p:cNvSpPr txBox="1"/>
          <p:nvPr/>
        </p:nvSpPr>
        <p:spPr>
          <a:xfrm>
            <a:off x="1795406" y="367404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D54EE7-574C-4DBD-BF84-D3FE49595BC5}"/>
              </a:ext>
            </a:extLst>
          </p:cNvPr>
          <p:cNvSpPr/>
          <p:nvPr/>
        </p:nvSpPr>
        <p:spPr>
          <a:xfrm>
            <a:off x="2975998" y="574293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7067A-9F9B-4881-BFEF-1D1E970B1D9B}"/>
              </a:ext>
            </a:extLst>
          </p:cNvPr>
          <p:cNvSpPr/>
          <p:nvPr/>
        </p:nvSpPr>
        <p:spPr>
          <a:xfrm>
            <a:off x="2975998" y="601805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F82098-F655-41FB-AED3-1818E7F6123E}"/>
              </a:ext>
            </a:extLst>
          </p:cNvPr>
          <p:cNvSpPr/>
          <p:nvPr/>
        </p:nvSpPr>
        <p:spPr>
          <a:xfrm>
            <a:off x="3512786" y="5742938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004913-B025-4BA7-B46F-2DE81DEC6FF9}"/>
              </a:ext>
            </a:extLst>
          </p:cNvPr>
          <p:cNvSpPr/>
          <p:nvPr/>
        </p:nvSpPr>
        <p:spPr>
          <a:xfrm>
            <a:off x="3512786" y="6018050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F1D1A0-FB1C-4B5E-9062-3B8717F397EA}"/>
              </a:ext>
            </a:extLst>
          </p:cNvPr>
          <p:cNvSpPr/>
          <p:nvPr/>
        </p:nvSpPr>
        <p:spPr>
          <a:xfrm>
            <a:off x="4791663" y="574293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3C892-2AC6-451A-B85D-EAA847F9131F}"/>
              </a:ext>
            </a:extLst>
          </p:cNvPr>
          <p:cNvSpPr/>
          <p:nvPr/>
        </p:nvSpPr>
        <p:spPr>
          <a:xfrm>
            <a:off x="4791663" y="601805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D609EA-74B4-4175-AE29-0CA55F0C9792}"/>
              </a:ext>
            </a:extLst>
          </p:cNvPr>
          <p:cNvSpPr/>
          <p:nvPr/>
        </p:nvSpPr>
        <p:spPr>
          <a:xfrm>
            <a:off x="5507575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39CB62-1EE9-4A1C-9FC6-93CCFE444B3E}"/>
              </a:ext>
            </a:extLst>
          </p:cNvPr>
          <p:cNvSpPr/>
          <p:nvPr/>
        </p:nvSpPr>
        <p:spPr>
          <a:xfrm>
            <a:off x="5507575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680DD4-3B32-40F1-B49A-2A426AFF0845}"/>
              </a:ext>
            </a:extLst>
          </p:cNvPr>
          <p:cNvSpPr/>
          <p:nvPr/>
        </p:nvSpPr>
        <p:spPr>
          <a:xfrm>
            <a:off x="5507575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DDCB3A-802D-4E71-9292-3D135F92EE59}"/>
              </a:ext>
            </a:extLst>
          </p:cNvPr>
          <p:cNvSpPr/>
          <p:nvPr/>
        </p:nvSpPr>
        <p:spPr>
          <a:xfrm>
            <a:off x="6507431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23C65C-D958-4224-A147-F521C1A97700}"/>
              </a:ext>
            </a:extLst>
          </p:cNvPr>
          <p:cNvSpPr/>
          <p:nvPr/>
        </p:nvSpPr>
        <p:spPr>
          <a:xfrm>
            <a:off x="6507431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3BC716-673E-4E20-B18F-C08DE46CC92B}"/>
              </a:ext>
            </a:extLst>
          </p:cNvPr>
          <p:cNvSpPr/>
          <p:nvPr/>
        </p:nvSpPr>
        <p:spPr>
          <a:xfrm>
            <a:off x="6507431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E016-FA17-4759-BB4F-9AA1DA3A4223}"/>
              </a:ext>
            </a:extLst>
          </p:cNvPr>
          <p:cNvSpPr txBox="1"/>
          <p:nvPr/>
        </p:nvSpPr>
        <p:spPr>
          <a:xfrm>
            <a:off x="6182436" y="51000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WPQ</a:t>
            </a:r>
            <a:endParaRPr lang="en-US" baseline="-250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972FD2-0991-4932-969D-E0C6D370AD01}"/>
              </a:ext>
            </a:extLst>
          </p:cNvPr>
          <p:cNvSpPr txBox="1"/>
          <p:nvPr/>
        </p:nvSpPr>
        <p:spPr>
          <a:xfrm>
            <a:off x="1315858" y="395508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B53AEF-62B5-403F-8F16-7D619655CC46}"/>
              </a:ext>
            </a:extLst>
          </p:cNvPr>
          <p:cNvSpPr/>
          <p:nvPr/>
        </p:nvSpPr>
        <p:spPr>
          <a:xfrm>
            <a:off x="1378319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onsolas" panose="020B0609020204030204" pitchFamily="49" charset="0"/>
              </a:rPr>
              <a:t>A’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F7C9D4-62E6-44A0-9A24-143AF54355EB}"/>
              </a:ext>
            </a:extLst>
          </p:cNvPr>
          <p:cNvSpPr/>
          <p:nvPr/>
        </p:nvSpPr>
        <p:spPr>
          <a:xfrm>
            <a:off x="1378319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E4974B-F677-4D54-880F-BC9FDA583BBF}"/>
              </a:ext>
            </a:extLst>
          </p:cNvPr>
          <p:cNvSpPr/>
          <p:nvPr/>
        </p:nvSpPr>
        <p:spPr>
          <a:xfrm>
            <a:off x="1919341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64A122-5F20-4AFB-8E2C-8CDCDB063BD7}"/>
              </a:ext>
            </a:extLst>
          </p:cNvPr>
          <p:cNvSpPr/>
          <p:nvPr/>
        </p:nvSpPr>
        <p:spPr>
          <a:xfrm>
            <a:off x="1919341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E721F1-DEEE-42DC-A2EA-8799267F362B}"/>
              </a:ext>
            </a:extLst>
          </p:cNvPr>
          <p:cNvSpPr txBox="1"/>
          <p:nvPr/>
        </p:nvSpPr>
        <p:spPr>
          <a:xfrm>
            <a:off x="1870431" y="39550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56388B-44E0-4C11-9F28-41FDEE4EA1DC}"/>
              </a:ext>
            </a:extLst>
          </p:cNvPr>
          <p:cNvSpPr/>
          <p:nvPr/>
        </p:nvSpPr>
        <p:spPr>
          <a:xfrm>
            <a:off x="2461618" y="425739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EB9D4A-6481-4C5D-8B86-ABE1D8BEEA71}"/>
              </a:ext>
            </a:extLst>
          </p:cNvPr>
          <p:cNvSpPr/>
          <p:nvPr/>
        </p:nvSpPr>
        <p:spPr>
          <a:xfrm>
            <a:off x="2461618" y="453251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67BF4B-7DC3-40DC-92F9-1C7733D43373}"/>
              </a:ext>
            </a:extLst>
          </p:cNvPr>
          <p:cNvSpPr txBox="1"/>
          <p:nvPr/>
        </p:nvSpPr>
        <p:spPr>
          <a:xfrm>
            <a:off x="2388251" y="395508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B430A4-05C0-4166-B92C-DDFEDBF7A672}"/>
              </a:ext>
            </a:extLst>
          </p:cNvPr>
          <p:cNvSpPr/>
          <p:nvPr/>
        </p:nvSpPr>
        <p:spPr>
          <a:xfrm>
            <a:off x="3013192" y="4257943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81DB92-FB58-4941-8859-69E3EDF122F0}"/>
              </a:ext>
            </a:extLst>
          </p:cNvPr>
          <p:cNvSpPr/>
          <p:nvPr/>
        </p:nvSpPr>
        <p:spPr>
          <a:xfrm>
            <a:off x="3013192" y="4533055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3AE767-8817-46BD-8BB3-A68939DA9BEE}"/>
              </a:ext>
            </a:extLst>
          </p:cNvPr>
          <p:cNvSpPr txBox="1"/>
          <p:nvPr/>
        </p:nvSpPr>
        <p:spPr>
          <a:xfrm>
            <a:off x="2939829" y="39556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7D6FA1-61E2-4E9A-9826-3796B53F1A69}"/>
              </a:ext>
            </a:extLst>
          </p:cNvPr>
          <p:cNvSpPr/>
          <p:nvPr/>
        </p:nvSpPr>
        <p:spPr>
          <a:xfrm>
            <a:off x="2933436" y="5204899"/>
            <a:ext cx="2421213" cy="1093671"/>
          </a:xfrm>
          <a:prstGeom prst="roundRect">
            <a:avLst>
              <a:gd name="adj" fmla="val 184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189A44-0A61-4863-B062-36E8BA96DB8D}"/>
              </a:ext>
            </a:extLst>
          </p:cNvPr>
          <p:cNvSpPr txBox="1"/>
          <p:nvPr/>
        </p:nvSpPr>
        <p:spPr>
          <a:xfrm>
            <a:off x="3091511" y="515599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Dependence List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0C35B-678A-470D-8553-4E8D7AD61BB5}"/>
              </a:ext>
            </a:extLst>
          </p:cNvPr>
          <p:cNvSpPr txBox="1"/>
          <p:nvPr/>
        </p:nvSpPr>
        <p:spPr>
          <a:xfrm>
            <a:off x="7768043" y="5423572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 </a:t>
            </a:r>
          </a:p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Controller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C917274-4E46-4351-B1F5-553CE8C52621}"/>
              </a:ext>
            </a:extLst>
          </p:cNvPr>
          <p:cNvSpPr/>
          <p:nvPr/>
        </p:nvSpPr>
        <p:spPr>
          <a:xfrm>
            <a:off x="6190309" y="3544092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7F1D6E-58EB-4732-8834-36C23A8183F3}"/>
              </a:ext>
            </a:extLst>
          </p:cNvPr>
          <p:cNvSpPr/>
          <p:nvPr/>
        </p:nvSpPr>
        <p:spPr>
          <a:xfrm>
            <a:off x="8693636" y="38575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4CDBEB-E265-4290-9EFF-1F6CD6EF2D34}"/>
              </a:ext>
            </a:extLst>
          </p:cNvPr>
          <p:cNvSpPr/>
          <p:nvPr/>
        </p:nvSpPr>
        <p:spPr>
          <a:xfrm>
            <a:off x="8693636" y="413189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D108DF-830E-4F77-A72B-9F7D2A629C72}"/>
              </a:ext>
            </a:extLst>
          </p:cNvPr>
          <p:cNvSpPr/>
          <p:nvPr/>
        </p:nvSpPr>
        <p:spPr>
          <a:xfrm>
            <a:off x="8693636" y="440626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93D751-CB26-43BC-9FF1-635C378AD92E}"/>
              </a:ext>
            </a:extLst>
          </p:cNvPr>
          <p:cNvSpPr/>
          <p:nvPr/>
        </p:nvSpPr>
        <p:spPr>
          <a:xfrm>
            <a:off x="8693636" y="46806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E845A3-C747-4716-BD51-6A45826F977F}"/>
              </a:ext>
            </a:extLst>
          </p:cNvPr>
          <p:cNvSpPr/>
          <p:nvPr/>
        </p:nvSpPr>
        <p:spPr>
          <a:xfrm>
            <a:off x="8720199" y="38325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C9708B-100C-4FB0-87C2-5BAAE8F081D9}"/>
              </a:ext>
            </a:extLst>
          </p:cNvPr>
          <p:cNvSpPr/>
          <p:nvPr/>
        </p:nvSpPr>
        <p:spPr>
          <a:xfrm>
            <a:off x="8720199" y="4106891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327F93-CE7C-4575-BD6E-2E94F16F2463}"/>
              </a:ext>
            </a:extLst>
          </p:cNvPr>
          <p:cNvSpPr/>
          <p:nvPr/>
        </p:nvSpPr>
        <p:spPr>
          <a:xfrm>
            <a:off x="8720199" y="438125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4B8953-0E14-4931-B7FA-2B1F417BDD6A}"/>
              </a:ext>
            </a:extLst>
          </p:cNvPr>
          <p:cNvSpPr/>
          <p:nvPr/>
        </p:nvSpPr>
        <p:spPr>
          <a:xfrm>
            <a:off x="8720199" y="46556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4FA350-1672-4801-87C5-1F524497077A}"/>
              </a:ext>
            </a:extLst>
          </p:cNvPr>
          <p:cNvSpPr/>
          <p:nvPr/>
        </p:nvSpPr>
        <p:spPr>
          <a:xfrm>
            <a:off x="8747587" y="38079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21158A-A6CF-4925-B839-5376C12AF916}"/>
              </a:ext>
            </a:extLst>
          </p:cNvPr>
          <p:cNvSpPr/>
          <p:nvPr/>
        </p:nvSpPr>
        <p:spPr>
          <a:xfrm>
            <a:off x="8747587" y="408231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288BC1-E0B2-41CB-9A5D-A5B89494D367}"/>
              </a:ext>
            </a:extLst>
          </p:cNvPr>
          <p:cNvSpPr/>
          <p:nvPr/>
        </p:nvSpPr>
        <p:spPr>
          <a:xfrm>
            <a:off x="8747587" y="435668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3DBEC-5A7B-4EF3-A130-7A8650084DC1}"/>
              </a:ext>
            </a:extLst>
          </p:cNvPr>
          <p:cNvSpPr/>
          <p:nvPr/>
        </p:nvSpPr>
        <p:spPr>
          <a:xfrm>
            <a:off x="8747587" y="46310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14776D-77BF-4C1A-A6F3-3D49E71C16E4}"/>
              </a:ext>
            </a:extLst>
          </p:cNvPr>
          <p:cNvSpPr txBox="1"/>
          <p:nvPr/>
        </p:nvSpPr>
        <p:spPr>
          <a:xfrm>
            <a:off x="10077764" y="37593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E21B37-598E-4A3F-B7A6-64BF957C3FEE}"/>
              </a:ext>
            </a:extLst>
          </p:cNvPr>
          <p:cNvSpPr txBox="1"/>
          <p:nvPr/>
        </p:nvSpPr>
        <p:spPr>
          <a:xfrm>
            <a:off x="9968760" y="4034474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0A9B54-424F-4E45-8204-49BC662B71B3}"/>
              </a:ext>
            </a:extLst>
          </p:cNvPr>
          <p:cNvSpPr txBox="1"/>
          <p:nvPr/>
        </p:nvSpPr>
        <p:spPr>
          <a:xfrm>
            <a:off x="10007232" y="4309586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D33CDC-78BD-4625-89D3-AE1C4D3D5225}"/>
              </a:ext>
            </a:extLst>
          </p:cNvPr>
          <p:cNvSpPr txBox="1"/>
          <p:nvPr/>
        </p:nvSpPr>
        <p:spPr>
          <a:xfrm>
            <a:off x="10007232" y="4584698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8D4E83-88E7-4B7E-AF05-8C194F116019}"/>
              </a:ext>
            </a:extLst>
          </p:cNvPr>
          <p:cNvSpPr txBox="1"/>
          <p:nvPr/>
        </p:nvSpPr>
        <p:spPr>
          <a:xfrm>
            <a:off x="6663366" y="367225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CBFFC0-8C1C-449F-A087-B29D07FE7458}"/>
              </a:ext>
            </a:extLst>
          </p:cNvPr>
          <p:cNvSpPr txBox="1"/>
          <p:nvPr/>
        </p:nvSpPr>
        <p:spPr>
          <a:xfrm>
            <a:off x="6183818" y="39533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448083-4CE5-4FB5-99B3-DEF45B8B942E}"/>
              </a:ext>
            </a:extLst>
          </p:cNvPr>
          <p:cNvSpPr/>
          <p:nvPr/>
        </p:nvSpPr>
        <p:spPr>
          <a:xfrm>
            <a:off x="6246279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A84C2C-3F89-477B-8391-685D96D40350}"/>
              </a:ext>
            </a:extLst>
          </p:cNvPr>
          <p:cNvSpPr/>
          <p:nvPr/>
        </p:nvSpPr>
        <p:spPr>
          <a:xfrm>
            <a:off x="6246279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21EA5B-863A-42FF-800B-B0A2BA7E16BE}"/>
              </a:ext>
            </a:extLst>
          </p:cNvPr>
          <p:cNvSpPr/>
          <p:nvPr/>
        </p:nvSpPr>
        <p:spPr>
          <a:xfrm>
            <a:off x="6787301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CAE32D-2569-484B-A21B-DA6273A24994}"/>
              </a:ext>
            </a:extLst>
          </p:cNvPr>
          <p:cNvSpPr/>
          <p:nvPr/>
        </p:nvSpPr>
        <p:spPr>
          <a:xfrm>
            <a:off x="6787301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DACFE2-5CB7-4263-99C8-D5200A77C229}"/>
              </a:ext>
            </a:extLst>
          </p:cNvPr>
          <p:cNvSpPr txBox="1"/>
          <p:nvPr/>
        </p:nvSpPr>
        <p:spPr>
          <a:xfrm>
            <a:off x="6738391" y="395330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CE7514-5F12-4207-A5A2-4CE2D66AC545}"/>
              </a:ext>
            </a:extLst>
          </p:cNvPr>
          <p:cNvSpPr/>
          <p:nvPr/>
        </p:nvSpPr>
        <p:spPr>
          <a:xfrm>
            <a:off x="7329578" y="4255614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8CF6B7-F7EA-480E-9C40-0E4F13E5A1D0}"/>
              </a:ext>
            </a:extLst>
          </p:cNvPr>
          <p:cNvSpPr/>
          <p:nvPr/>
        </p:nvSpPr>
        <p:spPr>
          <a:xfrm>
            <a:off x="7329578" y="4530726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CA958B-47E4-4418-919B-FFF81C4F3692}"/>
              </a:ext>
            </a:extLst>
          </p:cNvPr>
          <p:cNvSpPr txBox="1"/>
          <p:nvPr/>
        </p:nvSpPr>
        <p:spPr>
          <a:xfrm>
            <a:off x="7256211" y="395330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D36B70-FF1B-41C2-B289-C4DA75199562}"/>
              </a:ext>
            </a:extLst>
          </p:cNvPr>
          <p:cNvSpPr/>
          <p:nvPr/>
        </p:nvSpPr>
        <p:spPr>
          <a:xfrm>
            <a:off x="7881152" y="4256159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608C7A-7870-4A73-B002-C93B5AFF475F}"/>
              </a:ext>
            </a:extLst>
          </p:cNvPr>
          <p:cNvSpPr/>
          <p:nvPr/>
        </p:nvSpPr>
        <p:spPr>
          <a:xfrm>
            <a:off x="7881152" y="4531271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EAAE38-9E43-4127-8394-D763EEC44DAA}"/>
              </a:ext>
            </a:extLst>
          </p:cNvPr>
          <p:cNvSpPr txBox="1"/>
          <p:nvPr/>
        </p:nvSpPr>
        <p:spPr>
          <a:xfrm>
            <a:off x="7807789" y="39538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E508C1-FBC5-451C-818D-59F084ECA736}"/>
              </a:ext>
            </a:extLst>
          </p:cNvPr>
          <p:cNvSpPr/>
          <p:nvPr/>
        </p:nvSpPr>
        <p:spPr>
          <a:xfrm>
            <a:off x="1626135" y="5067240"/>
            <a:ext cx="1000134" cy="221574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onsolas" panose="020B0609020204030204" pitchFamily="49" charset="0"/>
              </a:rPr>
              <a:t>LP{A}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409AD06-73F0-4C90-8BD1-C4F92D8565DE}"/>
              </a:ext>
            </a:extLst>
          </p:cNvPr>
          <p:cNvSpPr/>
          <p:nvPr/>
        </p:nvSpPr>
        <p:spPr>
          <a:xfrm>
            <a:off x="1450498" y="4371883"/>
            <a:ext cx="341505" cy="833015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FB3496B-0CD9-45B5-B49C-0E81FDF6E053}"/>
              </a:ext>
            </a:extLst>
          </p:cNvPr>
          <p:cNvSpPr/>
          <p:nvPr/>
        </p:nvSpPr>
        <p:spPr>
          <a:xfrm>
            <a:off x="2238915" y="5341211"/>
            <a:ext cx="572816" cy="162401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98E8D5-76A9-4E51-9167-001B112716AC}"/>
              </a:ext>
            </a:extLst>
          </p:cNvPr>
          <p:cNvCxnSpPr/>
          <p:nvPr/>
        </p:nvCxnSpPr>
        <p:spPr>
          <a:xfrm>
            <a:off x="2050667" y="2154339"/>
            <a:ext cx="649357" cy="0"/>
          </a:xfrm>
          <a:prstGeom prst="straightConnector1">
            <a:avLst/>
          </a:pr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6706E82-30FF-4D55-8DEF-A71C13D83F01}"/>
              </a:ext>
            </a:extLst>
          </p:cNvPr>
          <p:cNvCxnSpPr/>
          <p:nvPr/>
        </p:nvCxnSpPr>
        <p:spPr>
          <a:xfrm>
            <a:off x="6671386" y="1938025"/>
            <a:ext cx="649357" cy="0"/>
          </a:xfrm>
          <a:prstGeom prst="straightConnector1">
            <a:avLst/>
          </a:pr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676993-250B-4B94-8AB3-F63E4BBB1696}"/>
              </a:ext>
            </a:extLst>
          </p:cNvPr>
          <p:cNvSpPr/>
          <p:nvPr/>
        </p:nvSpPr>
        <p:spPr>
          <a:xfrm>
            <a:off x="2503383" y="1546977"/>
            <a:ext cx="2346194" cy="1940586"/>
          </a:xfrm>
          <a:prstGeom prst="roundRect">
            <a:avLst>
              <a:gd name="adj" fmla="val 2972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FA86CEC-51A5-4EA2-A7B1-4FA84B2FA2B6}"/>
              </a:ext>
            </a:extLst>
          </p:cNvPr>
          <p:cNvSpPr/>
          <p:nvPr/>
        </p:nvSpPr>
        <p:spPr>
          <a:xfrm>
            <a:off x="7121766" y="1549352"/>
            <a:ext cx="2346194" cy="1935836"/>
          </a:xfrm>
          <a:prstGeom prst="roundRect">
            <a:avLst>
              <a:gd name="adj" fmla="val 2445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5EBCA76-EF9C-4A95-B172-D7B5A795721A}"/>
              </a:ext>
            </a:extLst>
          </p:cNvPr>
          <p:cNvSpPr/>
          <p:nvPr/>
        </p:nvSpPr>
        <p:spPr>
          <a:xfrm>
            <a:off x="3764907" y="3586929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6CD7EAC-83B9-4C9D-A933-8CC311F884FA}"/>
              </a:ext>
            </a:extLst>
          </p:cNvPr>
          <p:cNvSpPr/>
          <p:nvPr/>
        </p:nvSpPr>
        <p:spPr>
          <a:xfrm>
            <a:off x="8632867" y="3585145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1077310-32C5-4173-A83D-F4C7FD192EC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3677182" y="4372302"/>
            <a:ext cx="868232" cy="121842"/>
          </a:xfrm>
          <a:prstGeom prst="straightConnector1">
            <a:avLst/>
          </a:prstGeom>
          <a:noFill/>
          <a:ln w="28575">
            <a:solidFill>
              <a:srgbClr val="E84A27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4D1C95E-A179-4593-8DAF-310C9C992D4D}"/>
              </a:ext>
            </a:extLst>
          </p:cNvPr>
          <p:cNvSpPr/>
          <p:nvPr/>
        </p:nvSpPr>
        <p:spPr>
          <a:xfrm>
            <a:off x="3280483" y="1977135"/>
            <a:ext cx="1170867" cy="374093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076CC8-D537-4784-B5FA-7CFBCB756685}"/>
              </a:ext>
            </a:extLst>
          </p:cNvPr>
          <p:cNvSpPr/>
          <p:nvPr/>
        </p:nvSpPr>
        <p:spPr>
          <a:xfrm>
            <a:off x="1214607" y="4831666"/>
            <a:ext cx="1690996" cy="609546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C38632E-316F-4F93-A1C3-6531A319B296}"/>
              </a:ext>
            </a:extLst>
          </p:cNvPr>
          <p:cNvSpPr/>
          <p:nvPr/>
        </p:nvSpPr>
        <p:spPr>
          <a:xfrm>
            <a:off x="2340086" y="4095202"/>
            <a:ext cx="2868116" cy="54398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D909C9-0369-0144-F6CC-090F455C9C2D}"/>
              </a:ext>
            </a:extLst>
          </p:cNvPr>
          <p:cNvSpPr txBox="1"/>
          <p:nvPr/>
        </p:nvSpPr>
        <p:spPr>
          <a:xfrm>
            <a:off x="341039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156946-4D6C-98CF-8924-78792AE86A94}"/>
              </a:ext>
            </a:extLst>
          </p:cNvPr>
          <p:cNvSpPr txBox="1"/>
          <p:nvPr/>
        </p:nvSpPr>
        <p:spPr>
          <a:xfrm>
            <a:off x="804300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57590F9-8C9C-8A20-FE48-42EF61663E33}"/>
              </a:ext>
            </a:extLst>
          </p:cNvPr>
          <p:cNvSpPr txBox="1"/>
          <p:nvPr/>
        </p:nvSpPr>
        <p:spPr>
          <a:xfrm>
            <a:off x="4083787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4046EB7-7974-6E0E-1694-D8A61D1E0187}"/>
              </a:ext>
            </a:extLst>
          </p:cNvPr>
          <p:cNvSpPr txBox="1"/>
          <p:nvPr/>
        </p:nvSpPr>
        <p:spPr>
          <a:xfrm>
            <a:off x="8924373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</p:spTree>
    <p:extLst>
      <p:ext uri="{BB962C8B-B14F-4D97-AF65-F5344CB8AC3E}">
        <p14:creationId xmlns:p14="http://schemas.microsoft.com/office/powerpoint/2010/main" val="243915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753-D0D7-487F-B607-7B71569A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in 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6FB1-4FAC-41F7-8E3A-9022F212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5516-6BA7-4C2B-A844-ECD8EB4F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E63F-487C-4E13-9345-A97C7F6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9D2B8-2CA2-4D59-9936-F93027B82186}"/>
              </a:ext>
            </a:extLst>
          </p:cNvPr>
          <p:cNvSpPr/>
          <p:nvPr/>
        </p:nvSpPr>
        <p:spPr>
          <a:xfrm>
            <a:off x="2867818" y="5135154"/>
            <a:ext cx="6268238" cy="1221196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0340C-DCA3-49C7-A8B2-F906CEC420B6}"/>
              </a:ext>
            </a:extLst>
          </p:cNvPr>
          <p:cNvSpPr txBox="1"/>
          <p:nvPr/>
        </p:nvSpPr>
        <p:spPr>
          <a:xfrm>
            <a:off x="7337660" y="1509946"/>
            <a:ext cx="18678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13294B"/>
                </a:solidFill>
              </a:rPr>
              <a:t>1. </a:t>
            </a:r>
            <a:r>
              <a:rPr lang="en-US" sz="1600" dirty="0" err="1">
                <a:solidFill>
                  <a:srgbClr val="13294B"/>
                </a:solidFill>
              </a:rPr>
              <a:t>asap_begin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2. </a:t>
            </a:r>
            <a:r>
              <a:rPr lang="en-US" sz="1600" dirty="0" err="1">
                <a:solidFill>
                  <a:srgbClr val="13294B"/>
                </a:solidFill>
              </a:rPr>
              <a:t>x.lock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3.     …</a:t>
            </a:r>
          </a:p>
          <a:p>
            <a:r>
              <a:rPr lang="en-US" sz="1600" dirty="0">
                <a:solidFill>
                  <a:srgbClr val="13294B"/>
                </a:solidFill>
              </a:rPr>
              <a:t>4. </a:t>
            </a:r>
            <a:r>
              <a:rPr lang="en-US" sz="1600" dirty="0">
                <a:solidFill>
                  <a:srgbClr val="E84A27"/>
                </a:solidFill>
              </a:rPr>
              <a:t>    </a:t>
            </a:r>
            <a:r>
              <a:rPr lang="en-US" sz="1600" dirty="0">
                <a:solidFill>
                  <a:srgbClr val="13294B"/>
                </a:solidFill>
              </a:rPr>
              <a:t>A = A’’</a:t>
            </a:r>
          </a:p>
          <a:p>
            <a:r>
              <a:rPr lang="en-US" sz="1600" dirty="0">
                <a:solidFill>
                  <a:srgbClr val="13294B"/>
                </a:solidFill>
              </a:rPr>
              <a:t>5. </a:t>
            </a:r>
            <a:r>
              <a:rPr lang="en-US" sz="1600" dirty="0" err="1">
                <a:solidFill>
                  <a:srgbClr val="13294B"/>
                </a:solidFill>
              </a:rPr>
              <a:t>x.unlock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6. </a:t>
            </a:r>
            <a:r>
              <a:rPr lang="en-US" sz="1600" dirty="0" err="1">
                <a:solidFill>
                  <a:srgbClr val="13294B"/>
                </a:solidFill>
              </a:rPr>
              <a:t>asap_end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…</a:t>
            </a:r>
          </a:p>
          <a:p>
            <a:endParaRPr lang="en-US" sz="1600" dirty="0">
              <a:solidFill>
                <a:srgbClr val="13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92A6D-19CF-4D9B-9533-07CFEFFA040A}"/>
              </a:ext>
            </a:extLst>
          </p:cNvPr>
          <p:cNvSpPr txBox="1"/>
          <p:nvPr/>
        </p:nvSpPr>
        <p:spPr>
          <a:xfrm>
            <a:off x="2704919" y="1504213"/>
            <a:ext cx="186781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1.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asap_begin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2.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A = A’</a:t>
            </a:r>
          </a:p>
          <a:p>
            <a:pPr marL="342900" indent="-342900">
              <a:buAutoNum type="arabicPeriod" startAt="3"/>
            </a:pPr>
            <a:r>
              <a:rPr lang="en-US" sz="1600" b="1" dirty="0">
                <a:solidFill>
                  <a:srgbClr val="E84A27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5.     B = B’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6.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x.unlock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7.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asap_end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D92C9-6FC0-4551-B325-A2FE21825CEB}"/>
              </a:ext>
            </a:extLst>
          </p:cNvPr>
          <p:cNvSpPr txBox="1"/>
          <p:nvPr/>
        </p:nvSpPr>
        <p:spPr>
          <a:xfrm>
            <a:off x="2890834" y="5403117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2491-3154-4683-BC36-75B2BAAC2CE3}"/>
              </a:ext>
            </a:extLst>
          </p:cNvPr>
          <p:cNvSpPr txBox="1"/>
          <p:nvPr/>
        </p:nvSpPr>
        <p:spPr>
          <a:xfrm>
            <a:off x="3684190" y="5403117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3C76B-A3DB-450F-BF2A-F93ADAEBD3BE}"/>
              </a:ext>
            </a:extLst>
          </p:cNvPr>
          <p:cNvSpPr txBox="1"/>
          <p:nvPr/>
        </p:nvSpPr>
        <p:spPr>
          <a:xfrm>
            <a:off x="4640512" y="5403117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Dep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4CA401-8EBD-47E3-8423-A1E7074C4885}"/>
              </a:ext>
            </a:extLst>
          </p:cNvPr>
          <p:cNvSpPr/>
          <p:nvPr/>
        </p:nvSpPr>
        <p:spPr>
          <a:xfrm>
            <a:off x="1322349" y="3545876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F6C25D-F807-46C7-841C-23170C2007EB}"/>
              </a:ext>
            </a:extLst>
          </p:cNvPr>
          <p:cNvSpPr/>
          <p:nvPr/>
        </p:nvSpPr>
        <p:spPr>
          <a:xfrm>
            <a:off x="3825676" y="38593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24858-14AC-4177-BA26-46E1388EBD96}"/>
              </a:ext>
            </a:extLst>
          </p:cNvPr>
          <p:cNvSpPr/>
          <p:nvPr/>
        </p:nvSpPr>
        <p:spPr>
          <a:xfrm>
            <a:off x="3825676" y="413368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FF260-78FA-446B-8331-628D36B0480F}"/>
              </a:ext>
            </a:extLst>
          </p:cNvPr>
          <p:cNvSpPr/>
          <p:nvPr/>
        </p:nvSpPr>
        <p:spPr>
          <a:xfrm>
            <a:off x="3825676" y="440804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78FEF-2F51-443E-AAC2-5405B9F056FF}"/>
              </a:ext>
            </a:extLst>
          </p:cNvPr>
          <p:cNvSpPr/>
          <p:nvPr/>
        </p:nvSpPr>
        <p:spPr>
          <a:xfrm>
            <a:off x="3825676" y="46824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F4DBA-CE36-4D94-B14D-1641AB948864}"/>
              </a:ext>
            </a:extLst>
          </p:cNvPr>
          <p:cNvSpPr/>
          <p:nvPr/>
        </p:nvSpPr>
        <p:spPr>
          <a:xfrm>
            <a:off x="3852239" y="38343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2D108-E641-4EC9-88DA-3AF70814E3B8}"/>
              </a:ext>
            </a:extLst>
          </p:cNvPr>
          <p:cNvSpPr/>
          <p:nvPr/>
        </p:nvSpPr>
        <p:spPr>
          <a:xfrm>
            <a:off x="3852239" y="4108675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27634-8028-4368-BE32-447B9A72FF9E}"/>
              </a:ext>
            </a:extLst>
          </p:cNvPr>
          <p:cNvSpPr/>
          <p:nvPr/>
        </p:nvSpPr>
        <p:spPr>
          <a:xfrm>
            <a:off x="3852239" y="4383042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13D5AB-CD68-41C6-AB26-1D6F65667B0D}"/>
              </a:ext>
            </a:extLst>
          </p:cNvPr>
          <p:cNvSpPr/>
          <p:nvPr/>
        </p:nvSpPr>
        <p:spPr>
          <a:xfrm>
            <a:off x="3852239" y="46574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92EF0-3FCF-466C-9286-D25BBE360FFF}"/>
              </a:ext>
            </a:extLst>
          </p:cNvPr>
          <p:cNvSpPr/>
          <p:nvPr/>
        </p:nvSpPr>
        <p:spPr>
          <a:xfrm>
            <a:off x="3879627" y="38097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752820-A2EF-4803-9815-2516CE346C80}"/>
              </a:ext>
            </a:extLst>
          </p:cNvPr>
          <p:cNvSpPr/>
          <p:nvPr/>
        </p:nvSpPr>
        <p:spPr>
          <a:xfrm>
            <a:off x="3879627" y="408410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  <a:endParaRPr lang="en-US" sz="1600" b="1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24614-D0DE-44A6-9BF5-C55E958FD399}"/>
              </a:ext>
            </a:extLst>
          </p:cNvPr>
          <p:cNvSpPr/>
          <p:nvPr/>
        </p:nvSpPr>
        <p:spPr>
          <a:xfrm>
            <a:off x="3879627" y="435846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CB9F0-0802-47C1-AA24-3301D06B6447}"/>
              </a:ext>
            </a:extLst>
          </p:cNvPr>
          <p:cNvSpPr/>
          <p:nvPr/>
        </p:nvSpPr>
        <p:spPr>
          <a:xfrm>
            <a:off x="3879627" y="46328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B5A6-318A-4EDD-AF93-50877CEBF21F}"/>
              </a:ext>
            </a:extLst>
          </p:cNvPr>
          <p:cNvSpPr txBox="1"/>
          <p:nvPr/>
        </p:nvSpPr>
        <p:spPr>
          <a:xfrm>
            <a:off x="5209804" y="376114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FC74E1-FC08-4A6F-A32C-34ED5315F6DD}"/>
              </a:ext>
            </a:extLst>
          </p:cNvPr>
          <p:cNvSpPr txBox="1"/>
          <p:nvPr/>
        </p:nvSpPr>
        <p:spPr>
          <a:xfrm>
            <a:off x="5100800" y="4036258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DFD36-FD74-40FD-91BE-FA86A5AE6863}"/>
              </a:ext>
            </a:extLst>
          </p:cNvPr>
          <p:cNvSpPr txBox="1"/>
          <p:nvPr/>
        </p:nvSpPr>
        <p:spPr>
          <a:xfrm>
            <a:off x="5139272" y="4311370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C3FBA-A83D-4D54-A95D-07C2AFF0A0AF}"/>
              </a:ext>
            </a:extLst>
          </p:cNvPr>
          <p:cNvSpPr txBox="1"/>
          <p:nvPr/>
        </p:nvSpPr>
        <p:spPr>
          <a:xfrm>
            <a:off x="5139272" y="4586482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0FAB3-3843-4924-91F7-8AC72FD67A42}"/>
              </a:ext>
            </a:extLst>
          </p:cNvPr>
          <p:cNvSpPr txBox="1"/>
          <p:nvPr/>
        </p:nvSpPr>
        <p:spPr>
          <a:xfrm>
            <a:off x="1795406" y="367404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D54EE7-574C-4DBD-BF84-D3FE49595BC5}"/>
              </a:ext>
            </a:extLst>
          </p:cNvPr>
          <p:cNvSpPr/>
          <p:nvPr/>
        </p:nvSpPr>
        <p:spPr>
          <a:xfrm>
            <a:off x="2975998" y="574293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7067A-9F9B-4881-BFEF-1D1E970B1D9B}"/>
              </a:ext>
            </a:extLst>
          </p:cNvPr>
          <p:cNvSpPr/>
          <p:nvPr/>
        </p:nvSpPr>
        <p:spPr>
          <a:xfrm>
            <a:off x="2975998" y="601805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F82098-F655-41FB-AED3-1818E7F6123E}"/>
              </a:ext>
            </a:extLst>
          </p:cNvPr>
          <p:cNvSpPr/>
          <p:nvPr/>
        </p:nvSpPr>
        <p:spPr>
          <a:xfrm>
            <a:off x="3512786" y="5742938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004913-B025-4BA7-B46F-2DE81DEC6FF9}"/>
              </a:ext>
            </a:extLst>
          </p:cNvPr>
          <p:cNvSpPr/>
          <p:nvPr/>
        </p:nvSpPr>
        <p:spPr>
          <a:xfrm>
            <a:off x="3512786" y="6018050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F1D1A0-FB1C-4B5E-9062-3B8717F397EA}"/>
              </a:ext>
            </a:extLst>
          </p:cNvPr>
          <p:cNvSpPr/>
          <p:nvPr/>
        </p:nvSpPr>
        <p:spPr>
          <a:xfrm>
            <a:off x="4791663" y="574293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3C892-2AC6-451A-B85D-EAA847F9131F}"/>
              </a:ext>
            </a:extLst>
          </p:cNvPr>
          <p:cNvSpPr/>
          <p:nvPr/>
        </p:nvSpPr>
        <p:spPr>
          <a:xfrm>
            <a:off x="4791663" y="601805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39CB62-1EE9-4A1C-9FC6-93CCFE444B3E}"/>
              </a:ext>
            </a:extLst>
          </p:cNvPr>
          <p:cNvSpPr/>
          <p:nvPr/>
        </p:nvSpPr>
        <p:spPr>
          <a:xfrm>
            <a:off x="5506508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680DD4-3B32-40F1-B49A-2A426AFF0845}"/>
              </a:ext>
            </a:extLst>
          </p:cNvPr>
          <p:cNvSpPr/>
          <p:nvPr/>
        </p:nvSpPr>
        <p:spPr>
          <a:xfrm>
            <a:off x="5506508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DDCB3A-802D-4E71-9292-3D135F92EE59}"/>
              </a:ext>
            </a:extLst>
          </p:cNvPr>
          <p:cNvSpPr/>
          <p:nvPr/>
        </p:nvSpPr>
        <p:spPr>
          <a:xfrm>
            <a:off x="6507431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23C65C-D958-4224-A147-F521C1A97700}"/>
              </a:ext>
            </a:extLst>
          </p:cNvPr>
          <p:cNvSpPr/>
          <p:nvPr/>
        </p:nvSpPr>
        <p:spPr>
          <a:xfrm>
            <a:off x="6507431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3BC716-673E-4E20-B18F-C08DE46CC92B}"/>
              </a:ext>
            </a:extLst>
          </p:cNvPr>
          <p:cNvSpPr/>
          <p:nvPr/>
        </p:nvSpPr>
        <p:spPr>
          <a:xfrm>
            <a:off x="6507431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E016-FA17-4759-BB4F-9AA1DA3A4223}"/>
              </a:ext>
            </a:extLst>
          </p:cNvPr>
          <p:cNvSpPr txBox="1"/>
          <p:nvPr/>
        </p:nvSpPr>
        <p:spPr>
          <a:xfrm>
            <a:off x="6182431" y="51000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WPQ</a:t>
            </a:r>
            <a:endParaRPr lang="en-US" baseline="-250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972FD2-0991-4932-969D-E0C6D370AD01}"/>
              </a:ext>
            </a:extLst>
          </p:cNvPr>
          <p:cNvSpPr txBox="1"/>
          <p:nvPr/>
        </p:nvSpPr>
        <p:spPr>
          <a:xfrm>
            <a:off x="1315858" y="395508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B53AEF-62B5-403F-8F16-7D619655CC46}"/>
              </a:ext>
            </a:extLst>
          </p:cNvPr>
          <p:cNvSpPr/>
          <p:nvPr/>
        </p:nvSpPr>
        <p:spPr>
          <a:xfrm>
            <a:off x="1378319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A’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F7C9D4-62E6-44A0-9A24-143AF54355EB}"/>
              </a:ext>
            </a:extLst>
          </p:cNvPr>
          <p:cNvSpPr/>
          <p:nvPr/>
        </p:nvSpPr>
        <p:spPr>
          <a:xfrm>
            <a:off x="1378319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E4974B-F677-4D54-880F-BC9FDA583BBF}"/>
              </a:ext>
            </a:extLst>
          </p:cNvPr>
          <p:cNvSpPr/>
          <p:nvPr/>
        </p:nvSpPr>
        <p:spPr>
          <a:xfrm>
            <a:off x="1919341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64A122-5F20-4AFB-8E2C-8CDCDB063BD7}"/>
              </a:ext>
            </a:extLst>
          </p:cNvPr>
          <p:cNvSpPr/>
          <p:nvPr/>
        </p:nvSpPr>
        <p:spPr>
          <a:xfrm>
            <a:off x="1919341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E721F1-DEEE-42DC-A2EA-8799267F362B}"/>
              </a:ext>
            </a:extLst>
          </p:cNvPr>
          <p:cNvSpPr txBox="1"/>
          <p:nvPr/>
        </p:nvSpPr>
        <p:spPr>
          <a:xfrm>
            <a:off x="1870431" y="39550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56388B-44E0-4C11-9F28-41FDEE4EA1DC}"/>
              </a:ext>
            </a:extLst>
          </p:cNvPr>
          <p:cNvSpPr/>
          <p:nvPr/>
        </p:nvSpPr>
        <p:spPr>
          <a:xfrm>
            <a:off x="2461618" y="425739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EB9D4A-6481-4C5D-8B86-ABE1D8BEEA71}"/>
              </a:ext>
            </a:extLst>
          </p:cNvPr>
          <p:cNvSpPr/>
          <p:nvPr/>
        </p:nvSpPr>
        <p:spPr>
          <a:xfrm>
            <a:off x="2461618" y="453251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67BF4B-7DC3-40DC-92F9-1C7733D43373}"/>
              </a:ext>
            </a:extLst>
          </p:cNvPr>
          <p:cNvSpPr txBox="1"/>
          <p:nvPr/>
        </p:nvSpPr>
        <p:spPr>
          <a:xfrm>
            <a:off x="2388251" y="395508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B430A4-05C0-4166-B92C-DDFEDBF7A672}"/>
              </a:ext>
            </a:extLst>
          </p:cNvPr>
          <p:cNvSpPr/>
          <p:nvPr/>
        </p:nvSpPr>
        <p:spPr>
          <a:xfrm>
            <a:off x="3013192" y="4257943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81DB92-FB58-4941-8859-69E3EDF122F0}"/>
              </a:ext>
            </a:extLst>
          </p:cNvPr>
          <p:cNvSpPr/>
          <p:nvPr/>
        </p:nvSpPr>
        <p:spPr>
          <a:xfrm>
            <a:off x="3013192" y="4533055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3AE767-8817-46BD-8BB3-A68939DA9BEE}"/>
              </a:ext>
            </a:extLst>
          </p:cNvPr>
          <p:cNvSpPr txBox="1"/>
          <p:nvPr/>
        </p:nvSpPr>
        <p:spPr>
          <a:xfrm>
            <a:off x="2939829" y="39556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7D6FA1-61E2-4E9A-9826-3796B53F1A69}"/>
              </a:ext>
            </a:extLst>
          </p:cNvPr>
          <p:cNvSpPr/>
          <p:nvPr/>
        </p:nvSpPr>
        <p:spPr>
          <a:xfrm>
            <a:off x="2933436" y="5204899"/>
            <a:ext cx="2421213" cy="1093671"/>
          </a:xfrm>
          <a:prstGeom prst="roundRect">
            <a:avLst>
              <a:gd name="adj" fmla="val 184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189A44-0A61-4863-B062-36E8BA96DB8D}"/>
              </a:ext>
            </a:extLst>
          </p:cNvPr>
          <p:cNvSpPr txBox="1"/>
          <p:nvPr/>
        </p:nvSpPr>
        <p:spPr>
          <a:xfrm>
            <a:off x="3091511" y="515599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Dependence List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0C35B-678A-470D-8553-4E8D7AD61BB5}"/>
              </a:ext>
            </a:extLst>
          </p:cNvPr>
          <p:cNvSpPr txBox="1"/>
          <p:nvPr/>
        </p:nvSpPr>
        <p:spPr>
          <a:xfrm>
            <a:off x="7768043" y="5423572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 </a:t>
            </a:r>
          </a:p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Controller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C917274-4E46-4351-B1F5-553CE8C52621}"/>
              </a:ext>
            </a:extLst>
          </p:cNvPr>
          <p:cNvSpPr/>
          <p:nvPr/>
        </p:nvSpPr>
        <p:spPr>
          <a:xfrm>
            <a:off x="6190309" y="3544092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7F1D6E-58EB-4732-8834-36C23A8183F3}"/>
              </a:ext>
            </a:extLst>
          </p:cNvPr>
          <p:cNvSpPr/>
          <p:nvPr/>
        </p:nvSpPr>
        <p:spPr>
          <a:xfrm>
            <a:off x="8693636" y="38575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4CDBEB-E265-4290-9EFF-1F6CD6EF2D34}"/>
              </a:ext>
            </a:extLst>
          </p:cNvPr>
          <p:cNvSpPr/>
          <p:nvPr/>
        </p:nvSpPr>
        <p:spPr>
          <a:xfrm>
            <a:off x="8693636" y="413189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D108DF-830E-4F77-A72B-9F7D2A629C72}"/>
              </a:ext>
            </a:extLst>
          </p:cNvPr>
          <p:cNvSpPr/>
          <p:nvPr/>
        </p:nvSpPr>
        <p:spPr>
          <a:xfrm>
            <a:off x="8693636" y="440626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93D751-CB26-43BC-9FF1-635C378AD92E}"/>
              </a:ext>
            </a:extLst>
          </p:cNvPr>
          <p:cNvSpPr/>
          <p:nvPr/>
        </p:nvSpPr>
        <p:spPr>
          <a:xfrm>
            <a:off x="8693636" y="46806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E845A3-C747-4716-BD51-6A45826F977F}"/>
              </a:ext>
            </a:extLst>
          </p:cNvPr>
          <p:cNvSpPr/>
          <p:nvPr/>
        </p:nvSpPr>
        <p:spPr>
          <a:xfrm>
            <a:off x="8720199" y="38325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C9708B-100C-4FB0-87C2-5BAAE8F081D9}"/>
              </a:ext>
            </a:extLst>
          </p:cNvPr>
          <p:cNvSpPr/>
          <p:nvPr/>
        </p:nvSpPr>
        <p:spPr>
          <a:xfrm>
            <a:off x="8720199" y="4106891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327F93-CE7C-4575-BD6E-2E94F16F2463}"/>
              </a:ext>
            </a:extLst>
          </p:cNvPr>
          <p:cNvSpPr/>
          <p:nvPr/>
        </p:nvSpPr>
        <p:spPr>
          <a:xfrm>
            <a:off x="8720199" y="438125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4B8953-0E14-4931-B7FA-2B1F417BDD6A}"/>
              </a:ext>
            </a:extLst>
          </p:cNvPr>
          <p:cNvSpPr/>
          <p:nvPr/>
        </p:nvSpPr>
        <p:spPr>
          <a:xfrm>
            <a:off x="8720199" y="46556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4FA350-1672-4801-87C5-1F524497077A}"/>
              </a:ext>
            </a:extLst>
          </p:cNvPr>
          <p:cNvSpPr/>
          <p:nvPr/>
        </p:nvSpPr>
        <p:spPr>
          <a:xfrm>
            <a:off x="8747587" y="38079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21158A-A6CF-4925-B839-5376C12AF916}"/>
              </a:ext>
            </a:extLst>
          </p:cNvPr>
          <p:cNvSpPr/>
          <p:nvPr/>
        </p:nvSpPr>
        <p:spPr>
          <a:xfrm>
            <a:off x="8747587" y="408231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288BC1-E0B2-41CB-9A5D-A5B89494D367}"/>
              </a:ext>
            </a:extLst>
          </p:cNvPr>
          <p:cNvSpPr/>
          <p:nvPr/>
        </p:nvSpPr>
        <p:spPr>
          <a:xfrm>
            <a:off x="8747587" y="435668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3DBEC-5A7B-4EF3-A130-7A8650084DC1}"/>
              </a:ext>
            </a:extLst>
          </p:cNvPr>
          <p:cNvSpPr/>
          <p:nvPr/>
        </p:nvSpPr>
        <p:spPr>
          <a:xfrm>
            <a:off x="8747587" y="46310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14776D-77BF-4C1A-A6F3-3D49E71C16E4}"/>
              </a:ext>
            </a:extLst>
          </p:cNvPr>
          <p:cNvSpPr txBox="1"/>
          <p:nvPr/>
        </p:nvSpPr>
        <p:spPr>
          <a:xfrm>
            <a:off x="10077764" y="37593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E21B37-598E-4A3F-B7A6-64BF957C3FEE}"/>
              </a:ext>
            </a:extLst>
          </p:cNvPr>
          <p:cNvSpPr txBox="1"/>
          <p:nvPr/>
        </p:nvSpPr>
        <p:spPr>
          <a:xfrm>
            <a:off x="9968760" y="4034474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0A9B54-424F-4E45-8204-49BC662B71B3}"/>
              </a:ext>
            </a:extLst>
          </p:cNvPr>
          <p:cNvSpPr txBox="1"/>
          <p:nvPr/>
        </p:nvSpPr>
        <p:spPr>
          <a:xfrm>
            <a:off x="10007232" y="4309586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D33CDC-78BD-4625-89D3-AE1C4D3D5225}"/>
              </a:ext>
            </a:extLst>
          </p:cNvPr>
          <p:cNvSpPr txBox="1"/>
          <p:nvPr/>
        </p:nvSpPr>
        <p:spPr>
          <a:xfrm>
            <a:off x="10007232" y="4584698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8D4E83-88E7-4B7E-AF05-8C194F116019}"/>
              </a:ext>
            </a:extLst>
          </p:cNvPr>
          <p:cNvSpPr txBox="1"/>
          <p:nvPr/>
        </p:nvSpPr>
        <p:spPr>
          <a:xfrm>
            <a:off x="6663366" y="367225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CBFFC0-8C1C-449F-A087-B29D07FE7458}"/>
              </a:ext>
            </a:extLst>
          </p:cNvPr>
          <p:cNvSpPr txBox="1"/>
          <p:nvPr/>
        </p:nvSpPr>
        <p:spPr>
          <a:xfrm>
            <a:off x="6183818" y="39533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448083-4CE5-4FB5-99B3-DEF45B8B942E}"/>
              </a:ext>
            </a:extLst>
          </p:cNvPr>
          <p:cNvSpPr/>
          <p:nvPr/>
        </p:nvSpPr>
        <p:spPr>
          <a:xfrm>
            <a:off x="6246279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A84C2C-3F89-477B-8391-685D96D40350}"/>
              </a:ext>
            </a:extLst>
          </p:cNvPr>
          <p:cNvSpPr/>
          <p:nvPr/>
        </p:nvSpPr>
        <p:spPr>
          <a:xfrm>
            <a:off x="6246279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21EA5B-863A-42FF-800B-B0A2BA7E16BE}"/>
              </a:ext>
            </a:extLst>
          </p:cNvPr>
          <p:cNvSpPr/>
          <p:nvPr/>
        </p:nvSpPr>
        <p:spPr>
          <a:xfrm>
            <a:off x="6787301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CAE32D-2569-484B-A21B-DA6273A24994}"/>
              </a:ext>
            </a:extLst>
          </p:cNvPr>
          <p:cNvSpPr/>
          <p:nvPr/>
        </p:nvSpPr>
        <p:spPr>
          <a:xfrm>
            <a:off x="6787301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DACFE2-5CB7-4263-99C8-D5200A77C229}"/>
              </a:ext>
            </a:extLst>
          </p:cNvPr>
          <p:cNvSpPr txBox="1"/>
          <p:nvPr/>
        </p:nvSpPr>
        <p:spPr>
          <a:xfrm>
            <a:off x="6738391" y="395330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CE7514-5F12-4207-A5A2-4CE2D66AC545}"/>
              </a:ext>
            </a:extLst>
          </p:cNvPr>
          <p:cNvSpPr/>
          <p:nvPr/>
        </p:nvSpPr>
        <p:spPr>
          <a:xfrm>
            <a:off x="7329578" y="4255614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8CF6B7-F7EA-480E-9C40-0E4F13E5A1D0}"/>
              </a:ext>
            </a:extLst>
          </p:cNvPr>
          <p:cNvSpPr/>
          <p:nvPr/>
        </p:nvSpPr>
        <p:spPr>
          <a:xfrm>
            <a:off x="7329578" y="4530726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CA958B-47E4-4418-919B-FFF81C4F3692}"/>
              </a:ext>
            </a:extLst>
          </p:cNvPr>
          <p:cNvSpPr txBox="1"/>
          <p:nvPr/>
        </p:nvSpPr>
        <p:spPr>
          <a:xfrm>
            <a:off x="7256211" y="395330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D36B70-FF1B-41C2-B289-C4DA75199562}"/>
              </a:ext>
            </a:extLst>
          </p:cNvPr>
          <p:cNvSpPr/>
          <p:nvPr/>
        </p:nvSpPr>
        <p:spPr>
          <a:xfrm>
            <a:off x="7881152" y="4256159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608C7A-7870-4A73-B002-C93B5AFF475F}"/>
              </a:ext>
            </a:extLst>
          </p:cNvPr>
          <p:cNvSpPr/>
          <p:nvPr/>
        </p:nvSpPr>
        <p:spPr>
          <a:xfrm>
            <a:off x="7881152" y="4531271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EAAE38-9E43-4127-8394-D763EEC44DAA}"/>
              </a:ext>
            </a:extLst>
          </p:cNvPr>
          <p:cNvSpPr txBox="1"/>
          <p:nvPr/>
        </p:nvSpPr>
        <p:spPr>
          <a:xfrm>
            <a:off x="7807789" y="39538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1077310-32C5-4173-A83D-F4C7FD192EC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3677182" y="4372302"/>
            <a:ext cx="868232" cy="121842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98E8D5-76A9-4E51-9167-001B112716AC}"/>
              </a:ext>
            </a:extLst>
          </p:cNvPr>
          <p:cNvCxnSpPr/>
          <p:nvPr/>
        </p:nvCxnSpPr>
        <p:spPr>
          <a:xfrm>
            <a:off x="2050667" y="2399295"/>
            <a:ext cx="649357" cy="0"/>
          </a:xfrm>
          <a:prstGeom prst="straightConnector1">
            <a:avLst/>
          </a:pr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6706E82-30FF-4D55-8DEF-A71C13D83F01}"/>
              </a:ext>
            </a:extLst>
          </p:cNvPr>
          <p:cNvCxnSpPr/>
          <p:nvPr/>
        </p:nvCxnSpPr>
        <p:spPr>
          <a:xfrm>
            <a:off x="6658686" y="1944855"/>
            <a:ext cx="649357" cy="0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676993-250B-4B94-8AB3-F63E4BBB1696}"/>
              </a:ext>
            </a:extLst>
          </p:cNvPr>
          <p:cNvSpPr/>
          <p:nvPr/>
        </p:nvSpPr>
        <p:spPr>
          <a:xfrm>
            <a:off x="2503383" y="1546977"/>
            <a:ext cx="2346194" cy="1940586"/>
          </a:xfrm>
          <a:prstGeom prst="roundRect">
            <a:avLst>
              <a:gd name="adj" fmla="val 2972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FA86CEC-51A5-4EA2-A7B1-4FA84B2FA2B6}"/>
              </a:ext>
            </a:extLst>
          </p:cNvPr>
          <p:cNvSpPr/>
          <p:nvPr/>
        </p:nvSpPr>
        <p:spPr>
          <a:xfrm>
            <a:off x="7121766" y="1549352"/>
            <a:ext cx="2346194" cy="1935836"/>
          </a:xfrm>
          <a:prstGeom prst="roundRect">
            <a:avLst>
              <a:gd name="adj" fmla="val 2445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5EBCA76-EF9C-4A95-B172-D7B5A795721A}"/>
              </a:ext>
            </a:extLst>
          </p:cNvPr>
          <p:cNvSpPr/>
          <p:nvPr/>
        </p:nvSpPr>
        <p:spPr>
          <a:xfrm>
            <a:off x="3764907" y="3586929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6CD7EAC-83B9-4C9D-A933-8CC311F884FA}"/>
              </a:ext>
            </a:extLst>
          </p:cNvPr>
          <p:cNvSpPr/>
          <p:nvPr/>
        </p:nvSpPr>
        <p:spPr>
          <a:xfrm>
            <a:off x="8632867" y="3585145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6695BDB-D351-4AA6-BC58-25F54D6161BF}"/>
              </a:ext>
            </a:extLst>
          </p:cNvPr>
          <p:cNvSpPr/>
          <p:nvPr/>
        </p:nvSpPr>
        <p:spPr>
          <a:xfrm>
            <a:off x="2353073" y="4097505"/>
            <a:ext cx="663990" cy="480803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D609EA-74B4-4175-AE29-0CA55F0C9792}"/>
              </a:ext>
            </a:extLst>
          </p:cNvPr>
          <p:cNvSpPr/>
          <p:nvPr/>
        </p:nvSpPr>
        <p:spPr>
          <a:xfrm>
            <a:off x="5506508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LP{A}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B617A-EB2B-367A-54E0-5F542A50008F}"/>
              </a:ext>
            </a:extLst>
          </p:cNvPr>
          <p:cNvSpPr txBox="1"/>
          <p:nvPr/>
        </p:nvSpPr>
        <p:spPr>
          <a:xfrm>
            <a:off x="341039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B016B3-1970-886A-13AC-B57380E70E4B}"/>
              </a:ext>
            </a:extLst>
          </p:cNvPr>
          <p:cNvSpPr txBox="1"/>
          <p:nvPr/>
        </p:nvSpPr>
        <p:spPr>
          <a:xfrm>
            <a:off x="804300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6DEFD48-97CE-D815-42D5-41A8F5177695}"/>
              </a:ext>
            </a:extLst>
          </p:cNvPr>
          <p:cNvSpPr txBox="1"/>
          <p:nvPr/>
        </p:nvSpPr>
        <p:spPr>
          <a:xfrm>
            <a:off x="4083787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9AA15D9-4EF7-3995-1E86-8A13DA1F8341}"/>
              </a:ext>
            </a:extLst>
          </p:cNvPr>
          <p:cNvSpPr txBox="1"/>
          <p:nvPr/>
        </p:nvSpPr>
        <p:spPr>
          <a:xfrm>
            <a:off x="8924373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69AC281-41F6-49C8-BC84-69571246EA93}"/>
              </a:ext>
            </a:extLst>
          </p:cNvPr>
          <p:cNvSpPr/>
          <p:nvPr/>
        </p:nvSpPr>
        <p:spPr>
          <a:xfrm>
            <a:off x="5393609" y="5409235"/>
            <a:ext cx="1261922" cy="346449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753-D0D7-487F-B607-7B71569A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in 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6FB1-4FAC-41F7-8E3A-9022F212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5516-6BA7-4C2B-A844-ECD8EB4F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E63F-487C-4E13-9345-A97C7F6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9D2B8-2CA2-4D59-9936-F93027B82186}"/>
              </a:ext>
            </a:extLst>
          </p:cNvPr>
          <p:cNvSpPr/>
          <p:nvPr/>
        </p:nvSpPr>
        <p:spPr>
          <a:xfrm>
            <a:off x="2867818" y="5135154"/>
            <a:ext cx="6268238" cy="1221196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92A6D-19CF-4D9B-9533-07CFEFFA040A}"/>
              </a:ext>
            </a:extLst>
          </p:cNvPr>
          <p:cNvSpPr txBox="1"/>
          <p:nvPr/>
        </p:nvSpPr>
        <p:spPr>
          <a:xfrm>
            <a:off x="2704919" y="1504213"/>
            <a:ext cx="186781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1.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asap_begin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2.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A = A’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600" b="1" dirty="0">
                <a:solidFill>
                  <a:srgbClr val="E84A27"/>
                </a:solidFill>
                <a:latin typeface="Consolas" panose="020B0609020204030204" pitchFamily="49" charset="0"/>
              </a:rPr>
              <a:t>5.     B = B’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6.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x.unlock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7.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asap_end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D92C9-6FC0-4551-B325-A2FE21825CEB}"/>
              </a:ext>
            </a:extLst>
          </p:cNvPr>
          <p:cNvSpPr txBox="1"/>
          <p:nvPr/>
        </p:nvSpPr>
        <p:spPr>
          <a:xfrm>
            <a:off x="2890834" y="5403117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2491-3154-4683-BC36-75B2BAAC2CE3}"/>
              </a:ext>
            </a:extLst>
          </p:cNvPr>
          <p:cNvSpPr txBox="1"/>
          <p:nvPr/>
        </p:nvSpPr>
        <p:spPr>
          <a:xfrm>
            <a:off x="3684190" y="5403117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3C76B-A3DB-450F-BF2A-F93ADAEBD3BE}"/>
              </a:ext>
            </a:extLst>
          </p:cNvPr>
          <p:cNvSpPr txBox="1"/>
          <p:nvPr/>
        </p:nvSpPr>
        <p:spPr>
          <a:xfrm>
            <a:off x="4640512" y="5403117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Dep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4CA401-8EBD-47E3-8423-A1E7074C4885}"/>
              </a:ext>
            </a:extLst>
          </p:cNvPr>
          <p:cNvSpPr/>
          <p:nvPr/>
        </p:nvSpPr>
        <p:spPr>
          <a:xfrm>
            <a:off x="1322349" y="3545876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F6C25D-F807-46C7-841C-23170C2007EB}"/>
              </a:ext>
            </a:extLst>
          </p:cNvPr>
          <p:cNvSpPr/>
          <p:nvPr/>
        </p:nvSpPr>
        <p:spPr>
          <a:xfrm>
            <a:off x="3825676" y="38593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24858-14AC-4177-BA26-46E1388EBD96}"/>
              </a:ext>
            </a:extLst>
          </p:cNvPr>
          <p:cNvSpPr/>
          <p:nvPr/>
        </p:nvSpPr>
        <p:spPr>
          <a:xfrm>
            <a:off x="3825676" y="413368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FF260-78FA-446B-8331-628D36B0480F}"/>
              </a:ext>
            </a:extLst>
          </p:cNvPr>
          <p:cNvSpPr/>
          <p:nvPr/>
        </p:nvSpPr>
        <p:spPr>
          <a:xfrm>
            <a:off x="3825676" y="440804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78FEF-2F51-443E-AAC2-5405B9F056FF}"/>
              </a:ext>
            </a:extLst>
          </p:cNvPr>
          <p:cNvSpPr/>
          <p:nvPr/>
        </p:nvSpPr>
        <p:spPr>
          <a:xfrm>
            <a:off x="3825676" y="46824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F4DBA-CE36-4D94-B14D-1641AB948864}"/>
              </a:ext>
            </a:extLst>
          </p:cNvPr>
          <p:cNvSpPr/>
          <p:nvPr/>
        </p:nvSpPr>
        <p:spPr>
          <a:xfrm>
            <a:off x="3852239" y="38343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2D108-E641-4EC9-88DA-3AF70814E3B8}"/>
              </a:ext>
            </a:extLst>
          </p:cNvPr>
          <p:cNvSpPr/>
          <p:nvPr/>
        </p:nvSpPr>
        <p:spPr>
          <a:xfrm>
            <a:off x="3852239" y="4108675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27634-8028-4368-BE32-447B9A72FF9E}"/>
              </a:ext>
            </a:extLst>
          </p:cNvPr>
          <p:cNvSpPr/>
          <p:nvPr/>
        </p:nvSpPr>
        <p:spPr>
          <a:xfrm>
            <a:off x="3852239" y="4383042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13D5AB-CD68-41C6-AB26-1D6F65667B0D}"/>
              </a:ext>
            </a:extLst>
          </p:cNvPr>
          <p:cNvSpPr/>
          <p:nvPr/>
        </p:nvSpPr>
        <p:spPr>
          <a:xfrm>
            <a:off x="3852239" y="46574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92EF0-3FCF-466C-9286-D25BBE360FFF}"/>
              </a:ext>
            </a:extLst>
          </p:cNvPr>
          <p:cNvSpPr/>
          <p:nvPr/>
        </p:nvSpPr>
        <p:spPr>
          <a:xfrm>
            <a:off x="3879627" y="38097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752820-A2EF-4803-9815-2516CE346C80}"/>
              </a:ext>
            </a:extLst>
          </p:cNvPr>
          <p:cNvSpPr/>
          <p:nvPr/>
        </p:nvSpPr>
        <p:spPr>
          <a:xfrm>
            <a:off x="3879627" y="408410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  <a:endParaRPr lang="en-US" sz="1600" b="1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24614-D0DE-44A6-9BF5-C55E958FD399}"/>
              </a:ext>
            </a:extLst>
          </p:cNvPr>
          <p:cNvSpPr/>
          <p:nvPr/>
        </p:nvSpPr>
        <p:spPr>
          <a:xfrm>
            <a:off x="3879627" y="435846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CB9F0-0802-47C1-AA24-3301D06B6447}"/>
              </a:ext>
            </a:extLst>
          </p:cNvPr>
          <p:cNvSpPr/>
          <p:nvPr/>
        </p:nvSpPr>
        <p:spPr>
          <a:xfrm>
            <a:off x="3879627" y="46328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B5A6-318A-4EDD-AF93-50877CEBF21F}"/>
              </a:ext>
            </a:extLst>
          </p:cNvPr>
          <p:cNvSpPr txBox="1"/>
          <p:nvPr/>
        </p:nvSpPr>
        <p:spPr>
          <a:xfrm>
            <a:off x="5209804" y="376114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FC74E1-FC08-4A6F-A32C-34ED5315F6DD}"/>
              </a:ext>
            </a:extLst>
          </p:cNvPr>
          <p:cNvSpPr txBox="1"/>
          <p:nvPr/>
        </p:nvSpPr>
        <p:spPr>
          <a:xfrm>
            <a:off x="5100800" y="4036258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DFD36-FD74-40FD-91BE-FA86A5AE6863}"/>
              </a:ext>
            </a:extLst>
          </p:cNvPr>
          <p:cNvSpPr txBox="1"/>
          <p:nvPr/>
        </p:nvSpPr>
        <p:spPr>
          <a:xfrm>
            <a:off x="5139272" y="4311370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C3FBA-A83D-4D54-A95D-07C2AFF0A0AF}"/>
              </a:ext>
            </a:extLst>
          </p:cNvPr>
          <p:cNvSpPr txBox="1"/>
          <p:nvPr/>
        </p:nvSpPr>
        <p:spPr>
          <a:xfrm>
            <a:off x="5139272" y="4586482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0FAB3-3843-4924-91F7-8AC72FD67A42}"/>
              </a:ext>
            </a:extLst>
          </p:cNvPr>
          <p:cNvSpPr txBox="1"/>
          <p:nvPr/>
        </p:nvSpPr>
        <p:spPr>
          <a:xfrm>
            <a:off x="1795406" y="367404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D54EE7-574C-4DBD-BF84-D3FE49595BC5}"/>
              </a:ext>
            </a:extLst>
          </p:cNvPr>
          <p:cNvSpPr/>
          <p:nvPr/>
        </p:nvSpPr>
        <p:spPr>
          <a:xfrm>
            <a:off x="2975998" y="574293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7067A-9F9B-4881-BFEF-1D1E970B1D9B}"/>
              </a:ext>
            </a:extLst>
          </p:cNvPr>
          <p:cNvSpPr/>
          <p:nvPr/>
        </p:nvSpPr>
        <p:spPr>
          <a:xfrm>
            <a:off x="2975998" y="601805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F82098-F655-41FB-AED3-1818E7F6123E}"/>
              </a:ext>
            </a:extLst>
          </p:cNvPr>
          <p:cNvSpPr/>
          <p:nvPr/>
        </p:nvSpPr>
        <p:spPr>
          <a:xfrm>
            <a:off x="3512786" y="5742938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004913-B025-4BA7-B46F-2DE81DEC6FF9}"/>
              </a:ext>
            </a:extLst>
          </p:cNvPr>
          <p:cNvSpPr/>
          <p:nvPr/>
        </p:nvSpPr>
        <p:spPr>
          <a:xfrm>
            <a:off x="3512786" y="6018050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F1D1A0-FB1C-4B5E-9062-3B8717F397EA}"/>
              </a:ext>
            </a:extLst>
          </p:cNvPr>
          <p:cNvSpPr/>
          <p:nvPr/>
        </p:nvSpPr>
        <p:spPr>
          <a:xfrm>
            <a:off x="4791663" y="574293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3C892-2AC6-451A-B85D-EAA847F9131F}"/>
              </a:ext>
            </a:extLst>
          </p:cNvPr>
          <p:cNvSpPr/>
          <p:nvPr/>
        </p:nvSpPr>
        <p:spPr>
          <a:xfrm>
            <a:off x="4791663" y="601805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39CB62-1EE9-4A1C-9FC6-93CCFE444B3E}"/>
              </a:ext>
            </a:extLst>
          </p:cNvPr>
          <p:cNvSpPr/>
          <p:nvPr/>
        </p:nvSpPr>
        <p:spPr>
          <a:xfrm>
            <a:off x="5506508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680DD4-3B32-40F1-B49A-2A426AFF0845}"/>
              </a:ext>
            </a:extLst>
          </p:cNvPr>
          <p:cNvSpPr/>
          <p:nvPr/>
        </p:nvSpPr>
        <p:spPr>
          <a:xfrm>
            <a:off x="5506508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DDCB3A-802D-4E71-9292-3D135F92EE59}"/>
              </a:ext>
            </a:extLst>
          </p:cNvPr>
          <p:cNvSpPr/>
          <p:nvPr/>
        </p:nvSpPr>
        <p:spPr>
          <a:xfrm>
            <a:off x="6507431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23C65C-D958-4224-A147-F521C1A97700}"/>
              </a:ext>
            </a:extLst>
          </p:cNvPr>
          <p:cNvSpPr/>
          <p:nvPr/>
        </p:nvSpPr>
        <p:spPr>
          <a:xfrm>
            <a:off x="6507431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3BC716-673E-4E20-B18F-C08DE46CC92B}"/>
              </a:ext>
            </a:extLst>
          </p:cNvPr>
          <p:cNvSpPr/>
          <p:nvPr/>
        </p:nvSpPr>
        <p:spPr>
          <a:xfrm>
            <a:off x="6507431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E016-FA17-4759-BB4F-9AA1DA3A4223}"/>
              </a:ext>
            </a:extLst>
          </p:cNvPr>
          <p:cNvSpPr txBox="1"/>
          <p:nvPr/>
        </p:nvSpPr>
        <p:spPr>
          <a:xfrm>
            <a:off x="6182431" y="51000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WPQ</a:t>
            </a:r>
            <a:endParaRPr lang="en-US" baseline="-250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972FD2-0991-4932-969D-E0C6D370AD01}"/>
              </a:ext>
            </a:extLst>
          </p:cNvPr>
          <p:cNvSpPr txBox="1"/>
          <p:nvPr/>
        </p:nvSpPr>
        <p:spPr>
          <a:xfrm>
            <a:off x="1315858" y="395508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B53AEF-62B5-403F-8F16-7D619655CC46}"/>
              </a:ext>
            </a:extLst>
          </p:cNvPr>
          <p:cNvSpPr/>
          <p:nvPr/>
        </p:nvSpPr>
        <p:spPr>
          <a:xfrm>
            <a:off x="1378319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A’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F7C9D4-62E6-44A0-9A24-143AF54355EB}"/>
              </a:ext>
            </a:extLst>
          </p:cNvPr>
          <p:cNvSpPr/>
          <p:nvPr/>
        </p:nvSpPr>
        <p:spPr>
          <a:xfrm>
            <a:off x="1378319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onsolas" panose="020B0609020204030204" pitchFamily="49" charset="0"/>
              </a:rPr>
              <a:t>B’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E4974B-F677-4D54-880F-BC9FDA583BBF}"/>
              </a:ext>
            </a:extLst>
          </p:cNvPr>
          <p:cNvSpPr/>
          <p:nvPr/>
        </p:nvSpPr>
        <p:spPr>
          <a:xfrm>
            <a:off x="1919341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64A122-5F20-4AFB-8E2C-8CDCDB063BD7}"/>
              </a:ext>
            </a:extLst>
          </p:cNvPr>
          <p:cNvSpPr/>
          <p:nvPr/>
        </p:nvSpPr>
        <p:spPr>
          <a:xfrm>
            <a:off x="1919341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E721F1-DEEE-42DC-A2EA-8799267F362B}"/>
              </a:ext>
            </a:extLst>
          </p:cNvPr>
          <p:cNvSpPr txBox="1"/>
          <p:nvPr/>
        </p:nvSpPr>
        <p:spPr>
          <a:xfrm>
            <a:off x="1870431" y="39550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56388B-44E0-4C11-9F28-41FDEE4EA1DC}"/>
              </a:ext>
            </a:extLst>
          </p:cNvPr>
          <p:cNvSpPr/>
          <p:nvPr/>
        </p:nvSpPr>
        <p:spPr>
          <a:xfrm>
            <a:off x="2461618" y="425739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EB9D4A-6481-4C5D-8B86-ABE1D8BEEA71}"/>
              </a:ext>
            </a:extLst>
          </p:cNvPr>
          <p:cNvSpPr/>
          <p:nvPr/>
        </p:nvSpPr>
        <p:spPr>
          <a:xfrm>
            <a:off x="2461618" y="453251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67BF4B-7DC3-40DC-92F9-1C7733D43373}"/>
              </a:ext>
            </a:extLst>
          </p:cNvPr>
          <p:cNvSpPr txBox="1"/>
          <p:nvPr/>
        </p:nvSpPr>
        <p:spPr>
          <a:xfrm>
            <a:off x="2388251" y="395508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B430A4-05C0-4166-B92C-DDFEDBF7A672}"/>
              </a:ext>
            </a:extLst>
          </p:cNvPr>
          <p:cNvSpPr/>
          <p:nvPr/>
        </p:nvSpPr>
        <p:spPr>
          <a:xfrm>
            <a:off x="3013192" y="4257943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81DB92-FB58-4941-8859-69E3EDF122F0}"/>
              </a:ext>
            </a:extLst>
          </p:cNvPr>
          <p:cNvSpPr/>
          <p:nvPr/>
        </p:nvSpPr>
        <p:spPr>
          <a:xfrm>
            <a:off x="3013192" y="4533055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3AE767-8817-46BD-8BB3-A68939DA9BEE}"/>
              </a:ext>
            </a:extLst>
          </p:cNvPr>
          <p:cNvSpPr txBox="1"/>
          <p:nvPr/>
        </p:nvSpPr>
        <p:spPr>
          <a:xfrm>
            <a:off x="2939829" y="39556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7D6FA1-61E2-4E9A-9826-3796B53F1A69}"/>
              </a:ext>
            </a:extLst>
          </p:cNvPr>
          <p:cNvSpPr/>
          <p:nvPr/>
        </p:nvSpPr>
        <p:spPr>
          <a:xfrm>
            <a:off x="2933436" y="5204899"/>
            <a:ext cx="2421213" cy="1093671"/>
          </a:xfrm>
          <a:prstGeom prst="roundRect">
            <a:avLst>
              <a:gd name="adj" fmla="val 184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189A44-0A61-4863-B062-36E8BA96DB8D}"/>
              </a:ext>
            </a:extLst>
          </p:cNvPr>
          <p:cNvSpPr txBox="1"/>
          <p:nvPr/>
        </p:nvSpPr>
        <p:spPr>
          <a:xfrm>
            <a:off x="3091511" y="515599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Dependence List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0C35B-678A-470D-8553-4E8D7AD61BB5}"/>
              </a:ext>
            </a:extLst>
          </p:cNvPr>
          <p:cNvSpPr txBox="1"/>
          <p:nvPr/>
        </p:nvSpPr>
        <p:spPr>
          <a:xfrm>
            <a:off x="7768043" y="5423572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 </a:t>
            </a:r>
          </a:p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Controller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C917274-4E46-4351-B1F5-553CE8C52621}"/>
              </a:ext>
            </a:extLst>
          </p:cNvPr>
          <p:cNvSpPr/>
          <p:nvPr/>
        </p:nvSpPr>
        <p:spPr>
          <a:xfrm>
            <a:off x="6190309" y="3544092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7F1D6E-58EB-4732-8834-36C23A8183F3}"/>
              </a:ext>
            </a:extLst>
          </p:cNvPr>
          <p:cNvSpPr/>
          <p:nvPr/>
        </p:nvSpPr>
        <p:spPr>
          <a:xfrm>
            <a:off x="8693636" y="38575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4CDBEB-E265-4290-9EFF-1F6CD6EF2D34}"/>
              </a:ext>
            </a:extLst>
          </p:cNvPr>
          <p:cNvSpPr/>
          <p:nvPr/>
        </p:nvSpPr>
        <p:spPr>
          <a:xfrm>
            <a:off x="8693636" y="413189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D108DF-830E-4F77-A72B-9F7D2A629C72}"/>
              </a:ext>
            </a:extLst>
          </p:cNvPr>
          <p:cNvSpPr/>
          <p:nvPr/>
        </p:nvSpPr>
        <p:spPr>
          <a:xfrm>
            <a:off x="8693636" y="440626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93D751-CB26-43BC-9FF1-635C378AD92E}"/>
              </a:ext>
            </a:extLst>
          </p:cNvPr>
          <p:cNvSpPr/>
          <p:nvPr/>
        </p:nvSpPr>
        <p:spPr>
          <a:xfrm>
            <a:off x="8693636" y="46806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E845A3-C747-4716-BD51-6A45826F977F}"/>
              </a:ext>
            </a:extLst>
          </p:cNvPr>
          <p:cNvSpPr/>
          <p:nvPr/>
        </p:nvSpPr>
        <p:spPr>
          <a:xfrm>
            <a:off x="8720199" y="38325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C9708B-100C-4FB0-87C2-5BAAE8F081D9}"/>
              </a:ext>
            </a:extLst>
          </p:cNvPr>
          <p:cNvSpPr/>
          <p:nvPr/>
        </p:nvSpPr>
        <p:spPr>
          <a:xfrm>
            <a:off x="8720199" y="4106891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327F93-CE7C-4575-BD6E-2E94F16F2463}"/>
              </a:ext>
            </a:extLst>
          </p:cNvPr>
          <p:cNvSpPr/>
          <p:nvPr/>
        </p:nvSpPr>
        <p:spPr>
          <a:xfrm>
            <a:off x="8720199" y="438125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4B8953-0E14-4931-B7FA-2B1F417BDD6A}"/>
              </a:ext>
            </a:extLst>
          </p:cNvPr>
          <p:cNvSpPr/>
          <p:nvPr/>
        </p:nvSpPr>
        <p:spPr>
          <a:xfrm>
            <a:off x="8720199" y="46556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4FA350-1672-4801-87C5-1F524497077A}"/>
              </a:ext>
            </a:extLst>
          </p:cNvPr>
          <p:cNvSpPr/>
          <p:nvPr/>
        </p:nvSpPr>
        <p:spPr>
          <a:xfrm>
            <a:off x="8747587" y="38079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21158A-A6CF-4925-B839-5376C12AF916}"/>
              </a:ext>
            </a:extLst>
          </p:cNvPr>
          <p:cNvSpPr/>
          <p:nvPr/>
        </p:nvSpPr>
        <p:spPr>
          <a:xfrm>
            <a:off x="8747587" y="408231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288BC1-E0B2-41CB-9A5D-A5B89494D367}"/>
              </a:ext>
            </a:extLst>
          </p:cNvPr>
          <p:cNvSpPr/>
          <p:nvPr/>
        </p:nvSpPr>
        <p:spPr>
          <a:xfrm>
            <a:off x="8747587" y="435668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3DBEC-5A7B-4EF3-A130-7A8650084DC1}"/>
              </a:ext>
            </a:extLst>
          </p:cNvPr>
          <p:cNvSpPr/>
          <p:nvPr/>
        </p:nvSpPr>
        <p:spPr>
          <a:xfrm>
            <a:off x="8747587" y="46310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14776D-77BF-4C1A-A6F3-3D49E71C16E4}"/>
              </a:ext>
            </a:extLst>
          </p:cNvPr>
          <p:cNvSpPr txBox="1"/>
          <p:nvPr/>
        </p:nvSpPr>
        <p:spPr>
          <a:xfrm>
            <a:off x="10077764" y="37593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E21B37-598E-4A3F-B7A6-64BF957C3FEE}"/>
              </a:ext>
            </a:extLst>
          </p:cNvPr>
          <p:cNvSpPr txBox="1"/>
          <p:nvPr/>
        </p:nvSpPr>
        <p:spPr>
          <a:xfrm>
            <a:off x="9968760" y="4034474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0A9B54-424F-4E45-8204-49BC662B71B3}"/>
              </a:ext>
            </a:extLst>
          </p:cNvPr>
          <p:cNvSpPr txBox="1"/>
          <p:nvPr/>
        </p:nvSpPr>
        <p:spPr>
          <a:xfrm>
            <a:off x="10007232" y="4309586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D33CDC-78BD-4625-89D3-AE1C4D3D5225}"/>
              </a:ext>
            </a:extLst>
          </p:cNvPr>
          <p:cNvSpPr txBox="1"/>
          <p:nvPr/>
        </p:nvSpPr>
        <p:spPr>
          <a:xfrm>
            <a:off x="10007232" y="4584698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8D4E83-88E7-4B7E-AF05-8C194F116019}"/>
              </a:ext>
            </a:extLst>
          </p:cNvPr>
          <p:cNvSpPr txBox="1"/>
          <p:nvPr/>
        </p:nvSpPr>
        <p:spPr>
          <a:xfrm>
            <a:off x="6663366" y="367225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CBFFC0-8C1C-449F-A087-B29D07FE7458}"/>
              </a:ext>
            </a:extLst>
          </p:cNvPr>
          <p:cNvSpPr txBox="1"/>
          <p:nvPr/>
        </p:nvSpPr>
        <p:spPr>
          <a:xfrm>
            <a:off x="6183818" y="39533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448083-4CE5-4FB5-99B3-DEF45B8B942E}"/>
              </a:ext>
            </a:extLst>
          </p:cNvPr>
          <p:cNvSpPr/>
          <p:nvPr/>
        </p:nvSpPr>
        <p:spPr>
          <a:xfrm>
            <a:off x="6246279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A84C2C-3F89-477B-8391-685D96D40350}"/>
              </a:ext>
            </a:extLst>
          </p:cNvPr>
          <p:cNvSpPr/>
          <p:nvPr/>
        </p:nvSpPr>
        <p:spPr>
          <a:xfrm>
            <a:off x="6246279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21EA5B-863A-42FF-800B-B0A2BA7E16BE}"/>
              </a:ext>
            </a:extLst>
          </p:cNvPr>
          <p:cNvSpPr/>
          <p:nvPr/>
        </p:nvSpPr>
        <p:spPr>
          <a:xfrm>
            <a:off x="6787301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CAE32D-2569-484B-A21B-DA6273A24994}"/>
              </a:ext>
            </a:extLst>
          </p:cNvPr>
          <p:cNvSpPr/>
          <p:nvPr/>
        </p:nvSpPr>
        <p:spPr>
          <a:xfrm>
            <a:off x="6787301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DACFE2-5CB7-4263-99C8-D5200A77C229}"/>
              </a:ext>
            </a:extLst>
          </p:cNvPr>
          <p:cNvSpPr txBox="1"/>
          <p:nvPr/>
        </p:nvSpPr>
        <p:spPr>
          <a:xfrm>
            <a:off x="6738391" y="395330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CE7514-5F12-4207-A5A2-4CE2D66AC545}"/>
              </a:ext>
            </a:extLst>
          </p:cNvPr>
          <p:cNvSpPr/>
          <p:nvPr/>
        </p:nvSpPr>
        <p:spPr>
          <a:xfrm>
            <a:off x="7329578" y="4255614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8CF6B7-F7EA-480E-9C40-0E4F13E5A1D0}"/>
              </a:ext>
            </a:extLst>
          </p:cNvPr>
          <p:cNvSpPr/>
          <p:nvPr/>
        </p:nvSpPr>
        <p:spPr>
          <a:xfrm>
            <a:off x="7329578" y="4530726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CA958B-47E4-4418-919B-FFF81C4F3692}"/>
              </a:ext>
            </a:extLst>
          </p:cNvPr>
          <p:cNvSpPr txBox="1"/>
          <p:nvPr/>
        </p:nvSpPr>
        <p:spPr>
          <a:xfrm>
            <a:off x="7256211" y="395330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D36B70-FF1B-41C2-B289-C4DA75199562}"/>
              </a:ext>
            </a:extLst>
          </p:cNvPr>
          <p:cNvSpPr/>
          <p:nvPr/>
        </p:nvSpPr>
        <p:spPr>
          <a:xfrm>
            <a:off x="7881152" y="4256159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608C7A-7870-4A73-B002-C93B5AFF475F}"/>
              </a:ext>
            </a:extLst>
          </p:cNvPr>
          <p:cNvSpPr/>
          <p:nvPr/>
        </p:nvSpPr>
        <p:spPr>
          <a:xfrm>
            <a:off x="7881152" y="4531271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EAAE38-9E43-4127-8394-D763EEC44DAA}"/>
              </a:ext>
            </a:extLst>
          </p:cNvPr>
          <p:cNvSpPr txBox="1"/>
          <p:nvPr/>
        </p:nvSpPr>
        <p:spPr>
          <a:xfrm>
            <a:off x="7807789" y="39538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409AD06-73F0-4C90-8BD1-C4F92D8565DE}"/>
              </a:ext>
            </a:extLst>
          </p:cNvPr>
          <p:cNvSpPr/>
          <p:nvPr/>
        </p:nvSpPr>
        <p:spPr>
          <a:xfrm>
            <a:off x="1450499" y="4819008"/>
            <a:ext cx="164746" cy="469806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FB3496B-0CD9-45B5-B49C-0E81FDF6E053}"/>
              </a:ext>
            </a:extLst>
          </p:cNvPr>
          <p:cNvSpPr/>
          <p:nvPr/>
        </p:nvSpPr>
        <p:spPr>
          <a:xfrm>
            <a:off x="2238915" y="5571927"/>
            <a:ext cx="572816" cy="162401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1077310-32C5-4173-A83D-F4C7FD192EC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3677182" y="4372302"/>
            <a:ext cx="868232" cy="121842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98E8D5-76A9-4E51-9167-001B112716AC}"/>
              </a:ext>
            </a:extLst>
          </p:cNvPr>
          <p:cNvCxnSpPr/>
          <p:nvPr/>
        </p:nvCxnSpPr>
        <p:spPr>
          <a:xfrm>
            <a:off x="2050667" y="2653295"/>
            <a:ext cx="649357" cy="0"/>
          </a:xfrm>
          <a:prstGeom prst="straightConnector1">
            <a:avLst/>
          </a:pr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676993-250B-4B94-8AB3-F63E4BBB1696}"/>
              </a:ext>
            </a:extLst>
          </p:cNvPr>
          <p:cNvSpPr/>
          <p:nvPr/>
        </p:nvSpPr>
        <p:spPr>
          <a:xfrm>
            <a:off x="2503383" y="1546977"/>
            <a:ext cx="2346194" cy="1940586"/>
          </a:xfrm>
          <a:prstGeom prst="roundRect">
            <a:avLst>
              <a:gd name="adj" fmla="val 2972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FA86CEC-51A5-4EA2-A7B1-4FA84B2FA2B6}"/>
              </a:ext>
            </a:extLst>
          </p:cNvPr>
          <p:cNvSpPr/>
          <p:nvPr/>
        </p:nvSpPr>
        <p:spPr>
          <a:xfrm>
            <a:off x="7121766" y="1549352"/>
            <a:ext cx="2346194" cy="1935836"/>
          </a:xfrm>
          <a:prstGeom prst="roundRect">
            <a:avLst>
              <a:gd name="adj" fmla="val 2445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5EBCA76-EF9C-4A95-B172-D7B5A795721A}"/>
              </a:ext>
            </a:extLst>
          </p:cNvPr>
          <p:cNvSpPr/>
          <p:nvPr/>
        </p:nvSpPr>
        <p:spPr>
          <a:xfrm>
            <a:off x="3764907" y="3586929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6CD7EAC-83B9-4C9D-A933-8CC311F884FA}"/>
              </a:ext>
            </a:extLst>
          </p:cNvPr>
          <p:cNvSpPr/>
          <p:nvPr/>
        </p:nvSpPr>
        <p:spPr>
          <a:xfrm>
            <a:off x="8632867" y="3585145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00372CA-1358-4D9D-A077-E204F5CCEB08}"/>
              </a:ext>
            </a:extLst>
          </p:cNvPr>
          <p:cNvSpPr/>
          <p:nvPr/>
        </p:nvSpPr>
        <p:spPr>
          <a:xfrm>
            <a:off x="1626135" y="5291657"/>
            <a:ext cx="1000134" cy="221574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onsolas" panose="020B0609020204030204" pitchFamily="49" charset="0"/>
              </a:rPr>
              <a:t>LP{B}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4E58603-1DA5-437D-9178-19E300C33C4B}"/>
              </a:ext>
            </a:extLst>
          </p:cNvPr>
          <p:cNvCxnSpPr>
            <a:cxnSpLocks/>
          </p:cNvCxnSpPr>
          <p:nvPr/>
        </p:nvCxnSpPr>
        <p:spPr>
          <a:xfrm flipH="1" flipV="1">
            <a:off x="3699407" y="4654877"/>
            <a:ext cx="868232" cy="121842"/>
          </a:xfrm>
          <a:prstGeom prst="straightConnector1">
            <a:avLst/>
          </a:prstGeom>
          <a:noFill/>
          <a:ln w="28575">
            <a:solidFill>
              <a:srgbClr val="E84A27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B44E82D6-A392-4F67-871F-8AE001855797}"/>
              </a:ext>
            </a:extLst>
          </p:cNvPr>
          <p:cNvSpPr/>
          <p:nvPr/>
        </p:nvSpPr>
        <p:spPr>
          <a:xfrm>
            <a:off x="1419706" y="5166453"/>
            <a:ext cx="1261922" cy="43789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2B78BBF-E715-4C84-882A-3B790B36A8EA}"/>
              </a:ext>
            </a:extLst>
          </p:cNvPr>
          <p:cNvSpPr/>
          <p:nvPr/>
        </p:nvSpPr>
        <p:spPr>
          <a:xfrm>
            <a:off x="2282358" y="4471163"/>
            <a:ext cx="3171379" cy="505915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D609EA-74B4-4175-AE29-0CA55F0C9792}"/>
              </a:ext>
            </a:extLst>
          </p:cNvPr>
          <p:cNvSpPr/>
          <p:nvPr/>
        </p:nvSpPr>
        <p:spPr>
          <a:xfrm>
            <a:off x="5506508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LP{A}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13933A1-D8CA-49F6-87E4-680FFFFC93C6}"/>
              </a:ext>
            </a:extLst>
          </p:cNvPr>
          <p:cNvSpPr/>
          <p:nvPr/>
        </p:nvSpPr>
        <p:spPr>
          <a:xfrm>
            <a:off x="3194473" y="2420973"/>
            <a:ext cx="1262406" cy="456371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14845-32B5-210A-E6BC-47C324664C69}"/>
              </a:ext>
            </a:extLst>
          </p:cNvPr>
          <p:cNvSpPr txBox="1"/>
          <p:nvPr/>
        </p:nvSpPr>
        <p:spPr>
          <a:xfrm>
            <a:off x="341039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0F1C03-03B9-6FBE-3390-438205486C1A}"/>
              </a:ext>
            </a:extLst>
          </p:cNvPr>
          <p:cNvSpPr txBox="1"/>
          <p:nvPr/>
        </p:nvSpPr>
        <p:spPr>
          <a:xfrm>
            <a:off x="804300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2E05EB0-D2CF-EDC7-8A07-355BC3C839F7}"/>
              </a:ext>
            </a:extLst>
          </p:cNvPr>
          <p:cNvSpPr txBox="1"/>
          <p:nvPr/>
        </p:nvSpPr>
        <p:spPr>
          <a:xfrm>
            <a:off x="4083787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973822-4EE7-E0E2-314D-2D3E6C25174D}"/>
              </a:ext>
            </a:extLst>
          </p:cNvPr>
          <p:cNvSpPr txBox="1"/>
          <p:nvPr/>
        </p:nvSpPr>
        <p:spPr>
          <a:xfrm>
            <a:off x="8924373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79D7BE-E497-6F22-A945-C89A4FD60BED}"/>
              </a:ext>
            </a:extLst>
          </p:cNvPr>
          <p:cNvSpPr txBox="1"/>
          <p:nvPr/>
        </p:nvSpPr>
        <p:spPr>
          <a:xfrm>
            <a:off x="7337660" y="1509946"/>
            <a:ext cx="18678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13294B"/>
                </a:solidFill>
              </a:rPr>
              <a:t>1. </a:t>
            </a:r>
            <a:r>
              <a:rPr lang="en-US" sz="1600" dirty="0" err="1">
                <a:solidFill>
                  <a:srgbClr val="13294B"/>
                </a:solidFill>
              </a:rPr>
              <a:t>asap_begin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2. </a:t>
            </a:r>
            <a:r>
              <a:rPr lang="en-US" sz="1600" dirty="0" err="1">
                <a:solidFill>
                  <a:srgbClr val="13294B"/>
                </a:solidFill>
              </a:rPr>
              <a:t>x.lock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3.     …</a:t>
            </a:r>
          </a:p>
          <a:p>
            <a:r>
              <a:rPr lang="en-US" sz="1600" dirty="0">
                <a:solidFill>
                  <a:srgbClr val="13294B"/>
                </a:solidFill>
              </a:rPr>
              <a:t>4.</a:t>
            </a:r>
            <a:r>
              <a:rPr lang="en-US" sz="1600" b="1" dirty="0">
                <a:solidFill>
                  <a:srgbClr val="13294B"/>
                </a:solidFill>
              </a:rPr>
              <a:t> </a:t>
            </a:r>
            <a:r>
              <a:rPr lang="en-US" sz="1600" b="1" dirty="0">
                <a:solidFill>
                  <a:srgbClr val="E84A27"/>
                </a:solidFill>
              </a:rPr>
              <a:t>    </a:t>
            </a:r>
            <a:r>
              <a:rPr lang="en-US" sz="1600" dirty="0">
                <a:solidFill>
                  <a:srgbClr val="13294B"/>
                </a:solidFill>
              </a:rPr>
              <a:t>A = A’’</a:t>
            </a:r>
          </a:p>
          <a:p>
            <a:r>
              <a:rPr lang="en-US" sz="1600" dirty="0">
                <a:solidFill>
                  <a:srgbClr val="13294B"/>
                </a:solidFill>
              </a:rPr>
              <a:t>5. </a:t>
            </a:r>
            <a:r>
              <a:rPr lang="en-US" sz="1600" dirty="0" err="1">
                <a:solidFill>
                  <a:srgbClr val="13294B"/>
                </a:solidFill>
              </a:rPr>
              <a:t>x.unlock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6. </a:t>
            </a:r>
            <a:r>
              <a:rPr lang="en-US" sz="1600" dirty="0" err="1">
                <a:solidFill>
                  <a:srgbClr val="13294B"/>
                </a:solidFill>
              </a:rPr>
              <a:t>asap_end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…</a:t>
            </a:r>
          </a:p>
          <a:p>
            <a:endParaRPr lang="en-US" sz="1600" dirty="0">
              <a:solidFill>
                <a:srgbClr val="13294B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3AE2315-01A6-FBBB-8389-746BA9276D2B}"/>
              </a:ext>
            </a:extLst>
          </p:cNvPr>
          <p:cNvCxnSpPr>
            <a:cxnSpLocks/>
          </p:cNvCxnSpPr>
          <p:nvPr/>
        </p:nvCxnSpPr>
        <p:spPr>
          <a:xfrm>
            <a:off x="6658686" y="1944855"/>
            <a:ext cx="649357" cy="0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091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753-D0D7-487F-B607-7B71569A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in 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6FB1-4FAC-41F7-8E3A-9022F212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5516-6BA7-4C2B-A844-ECD8EB4F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E63F-487C-4E13-9345-A97C7F6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9D2B8-2CA2-4D59-9936-F93027B82186}"/>
              </a:ext>
            </a:extLst>
          </p:cNvPr>
          <p:cNvSpPr/>
          <p:nvPr/>
        </p:nvSpPr>
        <p:spPr>
          <a:xfrm>
            <a:off x="2867818" y="5135154"/>
            <a:ext cx="6268238" cy="1221196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0340C-DCA3-49C7-A8B2-F906CEC420B6}"/>
              </a:ext>
            </a:extLst>
          </p:cNvPr>
          <p:cNvSpPr txBox="1"/>
          <p:nvPr/>
        </p:nvSpPr>
        <p:spPr>
          <a:xfrm>
            <a:off x="7337660" y="1509946"/>
            <a:ext cx="18678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13294B"/>
                </a:solidFill>
              </a:rPr>
              <a:t>1. </a:t>
            </a:r>
            <a:r>
              <a:rPr lang="en-US" sz="1600" dirty="0" err="1">
                <a:solidFill>
                  <a:srgbClr val="13294B"/>
                </a:solidFill>
              </a:rPr>
              <a:t>asap_begin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2. </a:t>
            </a:r>
            <a:r>
              <a:rPr lang="en-US" sz="1600" dirty="0" err="1">
                <a:solidFill>
                  <a:srgbClr val="13294B"/>
                </a:solidFill>
              </a:rPr>
              <a:t>x.lock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E84A27"/>
                </a:solidFill>
              </a:rPr>
              <a:t>3.     …</a:t>
            </a:r>
          </a:p>
          <a:p>
            <a:r>
              <a:rPr lang="en-US" sz="1600" dirty="0">
                <a:solidFill>
                  <a:srgbClr val="13294B"/>
                </a:solidFill>
              </a:rPr>
              <a:t>4.     A = A’’</a:t>
            </a:r>
          </a:p>
          <a:p>
            <a:r>
              <a:rPr lang="en-US" sz="1600" dirty="0">
                <a:solidFill>
                  <a:srgbClr val="13294B"/>
                </a:solidFill>
              </a:rPr>
              <a:t>5. </a:t>
            </a:r>
            <a:r>
              <a:rPr lang="en-US" sz="1600" dirty="0" err="1">
                <a:solidFill>
                  <a:srgbClr val="13294B"/>
                </a:solidFill>
              </a:rPr>
              <a:t>x.unlock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6. </a:t>
            </a:r>
            <a:r>
              <a:rPr lang="en-US" sz="1600" dirty="0" err="1">
                <a:solidFill>
                  <a:srgbClr val="13294B"/>
                </a:solidFill>
              </a:rPr>
              <a:t>asap_end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…</a:t>
            </a:r>
          </a:p>
          <a:p>
            <a:endParaRPr lang="en-US" sz="1600" dirty="0">
              <a:solidFill>
                <a:srgbClr val="13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92A6D-19CF-4D9B-9533-07CFEFFA040A}"/>
              </a:ext>
            </a:extLst>
          </p:cNvPr>
          <p:cNvSpPr txBox="1"/>
          <p:nvPr/>
        </p:nvSpPr>
        <p:spPr>
          <a:xfrm>
            <a:off x="2704919" y="1504213"/>
            <a:ext cx="18678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1.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asap_begin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2.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A = A’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5.     B = B’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6.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x.unlock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solidFill>
                  <a:srgbClr val="E84A27"/>
                </a:solidFill>
                <a:latin typeface="Consolas" panose="020B0609020204030204" pitchFamily="49" charset="0"/>
              </a:rPr>
              <a:t>7. </a:t>
            </a:r>
            <a:r>
              <a:rPr lang="en-US" sz="1600" b="1" dirty="0" err="1">
                <a:solidFill>
                  <a:srgbClr val="E84A27"/>
                </a:solidFill>
                <a:latin typeface="Consolas" panose="020B0609020204030204" pitchFamily="49" charset="0"/>
              </a:rPr>
              <a:t>asap_end</a:t>
            </a:r>
            <a:r>
              <a:rPr lang="en-US" sz="1600" b="1" dirty="0">
                <a:solidFill>
                  <a:srgbClr val="E84A27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D92C9-6FC0-4551-B325-A2FE21825CEB}"/>
              </a:ext>
            </a:extLst>
          </p:cNvPr>
          <p:cNvSpPr txBox="1"/>
          <p:nvPr/>
        </p:nvSpPr>
        <p:spPr>
          <a:xfrm>
            <a:off x="2890834" y="5403117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2491-3154-4683-BC36-75B2BAAC2CE3}"/>
              </a:ext>
            </a:extLst>
          </p:cNvPr>
          <p:cNvSpPr txBox="1"/>
          <p:nvPr/>
        </p:nvSpPr>
        <p:spPr>
          <a:xfrm>
            <a:off x="3684190" y="5403117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3C76B-A3DB-450F-BF2A-F93ADAEBD3BE}"/>
              </a:ext>
            </a:extLst>
          </p:cNvPr>
          <p:cNvSpPr txBox="1"/>
          <p:nvPr/>
        </p:nvSpPr>
        <p:spPr>
          <a:xfrm>
            <a:off x="4640512" y="5403117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Dep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4CA401-8EBD-47E3-8423-A1E7074C4885}"/>
              </a:ext>
            </a:extLst>
          </p:cNvPr>
          <p:cNvSpPr/>
          <p:nvPr/>
        </p:nvSpPr>
        <p:spPr>
          <a:xfrm>
            <a:off x="1322349" y="3545876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F6C25D-F807-46C7-841C-23170C2007EB}"/>
              </a:ext>
            </a:extLst>
          </p:cNvPr>
          <p:cNvSpPr/>
          <p:nvPr/>
        </p:nvSpPr>
        <p:spPr>
          <a:xfrm>
            <a:off x="3825676" y="38593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24858-14AC-4177-BA26-46E1388EBD96}"/>
              </a:ext>
            </a:extLst>
          </p:cNvPr>
          <p:cNvSpPr/>
          <p:nvPr/>
        </p:nvSpPr>
        <p:spPr>
          <a:xfrm>
            <a:off x="3825676" y="413368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FF260-78FA-446B-8331-628D36B0480F}"/>
              </a:ext>
            </a:extLst>
          </p:cNvPr>
          <p:cNvSpPr/>
          <p:nvPr/>
        </p:nvSpPr>
        <p:spPr>
          <a:xfrm>
            <a:off x="3825676" y="440804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78FEF-2F51-443E-AAC2-5405B9F056FF}"/>
              </a:ext>
            </a:extLst>
          </p:cNvPr>
          <p:cNvSpPr/>
          <p:nvPr/>
        </p:nvSpPr>
        <p:spPr>
          <a:xfrm>
            <a:off x="3825676" y="46824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F4DBA-CE36-4D94-B14D-1641AB948864}"/>
              </a:ext>
            </a:extLst>
          </p:cNvPr>
          <p:cNvSpPr/>
          <p:nvPr/>
        </p:nvSpPr>
        <p:spPr>
          <a:xfrm>
            <a:off x="3852239" y="38343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2D108-E641-4EC9-88DA-3AF70814E3B8}"/>
              </a:ext>
            </a:extLst>
          </p:cNvPr>
          <p:cNvSpPr/>
          <p:nvPr/>
        </p:nvSpPr>
        <p:spPr>
          <a:xfrm>
            <a:off x="3852239" y="4108675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27634-8028-4368-BE32-447B9A72FF9E}"/>
              </a:ext>
            </a:extLst>
          </p:cNvPr>
          <p:cNvSpPr/>
          <p:nvPr/>
        </p:nvSpPr>
        <p:spPr>
          <a:xfrm>
            <a:off x="3852239" y="4383042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13D5AB-CD68-41C6-AB26-1D6F65667B0D}"/>
              </a:ext>
            </a:extLst>
          </p:cNvPr>
          <p:cNvSpPr/>
          <p:nvPr/>
        </p:nvSpPr>
        <p:spPr>
          <a:xfrm>
            <a:off x="3852239" y="46574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92EF0-3FCF-466C-9286-D25BBE360FFF}"/>
              </a:ext>
            </a:extLst>
          </p:cNvPr>
          <p:cNvSpPr/>
          <p:nvPr/>
        </p:nvSpPr>
        <p:spPr>
          <a:xfrm>
            <a:off x="3879627" y="38097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752820-A2EF-4803-9815-2516CE346C80}"/>
              </a:ext>
            </a:extLst>
          </p:cNvPr>
          <p:cNvSpPr/>
          <p:nvPr/>
        </p:nvSpPr>
        <p:spPr>
          <a:xfrm>
            <a:off x="3879627" y="408410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24614-D0DE-44A6-9BF5-C55E958FD399}"/>
              </a:ext>
            </a:extLst>
          </p:cNvPr>
          <p:cNvSpPr/>
          <p:nvPr/>
        </p:nvSpPr>
        <p:spPr>
          <a:xfrm>
            <a:off x="3879627" y="435846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CB9F0-0802-47C1-AA24-3301D06B6447}"/>
              </a:ext>
            </a:extLst>
          </p:cNvPr>
          <p:cNvSpPr/>
          <p:nvPr/>
        </p:nvSpPr>
        <p:spPr>
          <a:xfrm>
            <a:off x="3879627" y="46328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B5A6-318A-4EDD-AF93-50877CEBF21F}"/>
              </a:ext>
            </a:extLst>
          </p:cNvPr>
          <p:cNvSpPr txBox="1"/>
          <p:nvPr/>
        </p:nvSpPr>
        <p:spPr>
          <a:xfrm>
            <a:off x="5209804" y="376114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FC74E1-FC08-4A6F-A32C-34ED5315F6DD}"/>
              </a:ext>
            </a:extLst>
          </p:cNvPr>
          <p:cNvSpPr txBox="1"/>
          <p:nvPr/>
        </p:nvSpPr>
        <p:spPr>
          <a:xfrm>
            <a:off x="5100800" y="4036258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DFD36-FD74-40FD-91BE-FA86A5AE6863}"/>
              </a:ext>
            </a:extLst>
          </p:cNvPr>
          <p:cNvSpPr txBox="1"/>
          <p:nvPr/>
        </p:nvSpPr>
        <p:spPr>
          <a:xfrm>
            <a:off x="5139272" y="4311370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C3FBA-A83D-4D54-A95D-07C2AFF0A0AF}"/>
              </a:ext>
            </a:extLst>
          </p:cNvPr>
          <p:cNvSpPr txBox="1"/>
          <p:nvPr/>
        </p:nvSpPr>
        <p:spPr>
          <a:xfrm>
            <a:off x="5139272" y="4586482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0FAB3-3843-4924-91F7-8AC72FD67A42}"/>
              </a:ext>
            </a:extLst>
          </p:cNvPr>
          <p:cNvSpPr txBox="1"/>
          <p:nvPr/>
        </p:nvSpPr>
        <p:spPr>
          <a:xfrm>
            <a:off x="1795406" y="367404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D54EE7-574C-4DBD-BF84-D3FE49595BC5}"/>
              </a:ext>
            </a:extLst>
          </p:cNvPr>
          <p:cNvSpPr/>
          <p:nvPr/>
        </p:nvSpPr>
        <p:spPr>
          <a:xfrm>
            <a:off x="2975998" y="574293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7067A-9F9B-4881-BFEF-1D1E970B1D9B}"/>
              </a:ext>
            </a:extLst>
          </p:cNvPr>
          <p:cNvSpPr/>
          <p:nvPr/>
        </p:nvSpPr>
        <p:spPr>
          <a:xfrm>
            <a:off x="2975998" y="601805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F82098-F655-41FB-AED3-1818E7F6123E}"/>
              </a:ext>
            </a:extLst>
          </p:cNvPr>
          <p:cNvSpPr/>
          <p:nvPr/>
        </p:nvSpPr>
        <p:spPr>
          <a:xfrm>
            <a:off x="3512786" y="5742938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004913-B025-4BA7-B46F-2DE81DEC6FF9}"/>
              </a:ext>
            </a:extLst>
          </p:cNvPr>
          <p:cNvSpPr/>
          <p:nvPr/>
        </p:nvSpPr>
        <p:spPr>
          <a:xfrm>
            <a:off x="3512786" y="6018050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F1D1A0-FB1C-4B5E-9062-3B8717F397EA}"/>
              </a:ext>
            </a:extLst>
          </p:cNvPr>
          <p:cNvSpPr/>
          <p:nvPr/>
        </p:nvSpPr>
        <p:spPr>
          <a:xfrm>
            <a:off x="4791663" y="574293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3C892-2AC6-451A-B85D-EAA847F9131F}"/>
              </a:ext>
            </a:extLst>
          </p:cNvPr>
          <p:cNvSpPr/>
          <p:nvPr/>
        </p:nvSpPr>
        <p:spPr>
          <a:xfrm>
            <a:off x="4791663" y="601805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39CB62-1EE9-4A1C-9FC6-93CCFE444B3E}"/>
              </a:ext>
            </a:extLst>
          </p:cNvPr>
          <p:cNvSpPr/>
          <p:nvPr/>
        </p:nvSpPr>
        <p:spPr>
          <a:xfrm>
            <a:off x="5506508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680DD4-3B32-40F1-B49A-2A426AFF0845}"/>
              </a:ext>
            </a:extLst>
          </p:cNvPr>
          <p:cNvSpPr/>
          <p:nvPr/>
        </p:nvSpPr>
        <p:spPr>
          <a:xfrm>
            <a:off x="5506508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DDCB3A-802D-4E71-9292-3D135F92EE59}"/>
              </a:ext>
            </a:extLst>
          </p:cNvPr>
          <p:cNvSpPr/>
          <p:nvPr/>
        </p:nvSpPr>
        <p:spPr>
          <a:xfrm>
            <a:off x="6507431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23C65C-D958-4224-A147-F521C1A97700}"/>
              </a:ext>
            </a:extLst>
          </p:cNvPr>
          <p:cNvSpPr/>
          <p:nvPr/>
        </p:nvSpPr>
        <p:spPr>
          <a:xfrm>
            <a:off x="6507431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3BC716-673E-4E20-B18F-C08DE46CC92B}"/>
              </a:ext>
            </a:extLst>
          </p:cNvPr>
          <p:cNvSpPr/>
          <p:nvPr/>
        </p:nvSpPr>
        <p:spPr>
          <a:xfrm>
            <a:off x="6507431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E016-FA17-4759-BB4F-9AA1DA3A4223}"/>
              </a:ext>
            </a:extLst>
          </p:cNvPr>
          <p:cNvSpPr txBox="1"/>
          <p:nvPr/>
        </p:nvSpPr>
        <p:spPr>
          <a:xfrm>
            <a:off x="6182431" y="51000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WPQ</a:t>
            </a:r>
            <a:endParaRPr lang="en-US" baseline="-250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972FD2-0991-4932-969D-E0C6D370AD01}"/>
              </a:ext>
            </a:extLst>
          </p:cNvPr>
          <p:cNvSpPr txBox="1"/>
          <p:nvPr/>
        </p:nvSpPr>
        <p:spPr>
          <a:xfrm>
            <a:off x="1315858" y="395508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B53AEF-62B5-403F-8F16-7D619655CC46}"/>
              </a:ext>
            </a:extLst>
          </p:cNvPr>
          <p:cNvSpPr/>
          <p:nvPr/>
        </p:nvSpPr>
        <p:spPr>
          <a:xfrm>
            <a:off x="1378319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A’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F7C9D4-62E6-44A0-9A24-143AF54355EB}"/>
              </a:ext>
            </a:extLst>
          </p:cNvPr>
          <p:cNvSpPr/>
          <p:nvPr/>
        </p:nvSpPr>
        <p:spPr>
          <a:xfrm>
            <a:off x="1378319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B’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E4974B-F677-4D54-880F-BC9FDA583BBF}"/>
              </a:ext>
            </a:extLst>
          </p:cNvPr>
          <p:cNvSpPr/>
          <p:nvPr/>
        </p:nvSpPr>
        <p:spPr>
          <a:xfrm>
            <a:off x="1919341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64A122-5F20-4AFB-8E2C-8CDCDB063BD7}"/>
              </a:ext>
            </a:extLst>
          </p:cNvPr>
          <p:cNvSpPr/>
          <p:nvPr/>
        </p:nvSpPr>
        <p:spPr>
          <a:xfrm>
            <a:off x="1919341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E721F1-DEEE-42DC-A2EA-8799267F362B}"/>
              </a:ext>
            </a:extLst>
          </p:cNvPr>
          <p:cNvSpPr txBox="1"/>
          <p:nvPr/>
        </p:nvSpPr>
        <p:spPr>
          <a:xfrm>
            <a:off x="1870431" y="39550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56388B-44E0-4C11-9F28-41FDEE4EA1DC}"/>
              </a:ext>
            </a:extLst>
          </p:cNvPr>
          <p:cNvSpPr/>
          <p:nvPr/>
        </p:nvSpPr>
        <p:spPr>
          <a:xfrm>
            <a:off x="2461618" y="425739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EB9D4A-6481-4C5D-8B86-ABE1D8BEEA71}"/>
              </a:ext>
            </a:extLst>
          </p:cNvPr>
          <p:cNvSpPr/>
          <p:nvPr/>
        </p:nvSpPr>
        <p:spPr>
          <a:xfrm>
            <a:off x="2461618" y="453251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67BF4B-7DC3-40DC-92F9-1C7733D43373}"/>
              </a:ext>
            </a:extLst>
          </p:cNvPr>
          <p:cNvSpPr txBox="1"/>
          <p:nvPr/>
        </p:nvSpPr>
        <p:spPr>
          <a:xfrm>
            <a:off x="2388251" y="395508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B430A4-05C0-4166-B92C-DDFEDBF7A672}"/>
              </a:ext>
            </a:extLst>
          </p:cNvPr>
          <p:cNvSpPr/>
          <p:nvPr/>
        </p:nvSpPr>
        <p:spPr>
          <a:xfrm>
            <a:off x="3013192" y="4257943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81DB92-FB58-4941-8859-69E3EDF122F0}"/>
              </a:ext>
            </a:extLst>
          </p:cNvPr>
          <p:cNvSpPr/>
          <p:nvPr/>
        </p:nvSpPr>
        <p:spPr>
          <a:xfrm>
            <a:off x="3013192" y="4533055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3AE767-8817-46BD-8BB3-A68939DA9BEE}"/>
              </a:ext>
            </a:extLst>
          </p:cNvPr>
          <p:cNvSpPr txBox="1"/>
          <p:nvPr/>
        </p:nvSpPr>
        <p:spPr>
          <a:xfrm>
            <a:off x="2939829" y="39556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7D6FA1-61E2-4E9A-9826-3796B53F1A69}"/>
              </a:ext>
            </a:extLst>
          </p:cNvPr>
          <p:cNvSpPr/>
          <p:nvPr/>
        </p:nvSpPr>
        <p:spPr>
          <a:xfrm>
            <a:off x="2933436" y="5204899"/>
            <a:ext cx="2421213" cy="1093671"/>
          </a:xfrm>
          <a:prstGeom prst="roundRect">
            <a:avLst>
              <a:gd name="adj" fmla="val 184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189A44-0A61-4863-B062-36E8BA96DB8D}"/>
              </a:ext>
            </a:extLst>
          </p:cNvPr>
          <p:cNvSpPr txBox="1"/>
          <p:nvPr/>
        </p:nvSpPr>
        <p:spPr>
          <a:xfrm>
            <a:off x="3091511" y="515599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Dependence List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0C35B-678A-470D-8553-4E8D7AD61BB5}"/>
              </a:ext>
            </a:extLst>
          </p:cNvPr>
          <p:cNvSpPr txBox="1"/>
          <p:nvPr/>
        </p:nvSpPr>
        <p:spPr>
          <a:xfrm>
            <a:off x="7768043" y="5423572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 </a:t>
            </a:r>
          </a:p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Controller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C917274-4E46-4351-B1F5-553CE8C52621}"/>
              </a:ext>
            </a:extLst>
          </p:cNvPr>
          <p:cNvSpPr/>
          <p:nvPr/>
        </p:nvSpPr>
        <p:spPr>
          <a:xfrm>
            <a:off x="6190309" y="3544092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7F1D6E-58EB-4732-8834-36C23A8183F3}"/>
              </a:ext>
            </a:extLst>
          </p:cNvPr>
          <p:cNvSpPr/>
          <p:nvPr/>
        </p:nvSpPr>
        <p:spPr>
          <a:xfrm>
            <a:off x="8693636" y="38575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4CDBEB-E265-4290-9EFF-1F6CD6EF2D34}"/>
              </a:ext>
            </a:extLst>
          </p:cNvPr>
          <p:cNvSpPr/>
          <p:nvPr/>
        </p:nvSpPr>
        <p:spPr>
          <a:xfrm>
            <a:off x="8693636" y="413189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D108DF-830E-4F77-A72B-9F7D2A629C72}"/>
              </a:ext>
            </a:extLst>
          </p:cNvPr>
          <p:cNvSpPr/>
          <p:nvPr/>
        </p:nvSpPr>
        <p:spPr>
          <a:xfrm>
            <a:off x="8693636" y="440626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93D751-CB26-43BC-9FF1-635C378AD92E}"/>
              </a:ext>
            </a:extLst>
          </p:cNvPr>
          <p:cNvSpPr/>
          <p:nvPr/>
        </p:nvSpPr>
        <p:spPr>
          <a:xfrm>
            <a:off x="8693636" y="46806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E845A3-C747-4716-BD51-6A45826F977F}"/>
              </a:ext>
            </a:extLst>
          </p:cNvPr>
          <p:cNvSpPr/>
          <p:nvPr/>
        </p:nvSpPr>
        <p:spPr>
          <a:xfrm>
            <a:off x="8720199" y="38325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C9708B-100C-4FB0-87C2-5BAAE8F081D9}"/>
              </a:ext>
            </a:extLst>
          </p:cNvPr>
          <p:cNvSpPr/>
          <p:nvPr/>
        </p:nvSpPr>
        <p:spPr>
          <a:xfrm>
            <a:off x="8720199" y="4106891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327F93-CE7C-4575-BD6E-2E94F16F2463}"/>
              </a:ext>
            </a:extLst>
          </p:cNvPr>
          <p:cNvSpPr/>
          <p:nvPr/>
        </p:nvSpPr>
        <p:spPr>
          <a:xfrm>
            <a:off x="8720199" y="438125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4B8953-0E14-4931-B7FA-2B1F417BDD6A}"/>
              </a:ext>
            </a:extLst>
          </p:cNvPr>
          <p:cNvSpPr/>
          <p:nvPr/>
        </p:nvSpPr>
        <p:spPr>
          <a:xfrm>
            <a:off x="8720199" y="46556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4FA350-1672-4801-87C5-1F524497077A}"/>
              </a:ext>
            </a:extLst>
          </p:cNvPr>
          <p:cNvSpPr/>
          <p:nvPr/>
        </p:nvSpPr>
        <p:spPr>
          <a:xfrm>
            <a:off x="8747587" y="38079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21158A-A6CF-4925-B839-5376C12AF916}"/>
              </a:ext>
            </a:extLst>
          </p:cNvPr>
          <p:cNvSpPr/>
          <p:nvPr/>
        </p:nvSpPr>
        <p:spPr>
          <a:xfrm>
            <a:off x="8747587" y="408231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288BC1-E0B2-41CB-9A5D-A5B89494D367}"/>
              </a:ext>
            </a:extLst>
          </p:cNvPr>
          <p:cNvSpPr/>
          <p:nvPr/>
        </p:nvSpPr>
        <p:spPr>
          <a:xfrm>
            <a:off x="8747587" y="435668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3DBEC-5A7B-4EF3-A130-7A8650084DC1}"/>
              </a:ext>
            </a:extLst>
          </p:cNvPr>
          <p:cNvSpPr/>
          <p:nvPr/>
        </p:nvSpPr>
        <p:spPr>
          <a:xfrm>
            <a:off x="8747587" y="46310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14776D-77BF-4C1A-A6F3-3D49E71C16E4}"/>
              </a:ext>
            </a:extLst>
          </p:cNvPr>
          <p:cNvSpPr txBox="1"/>
          <p:nvPr/>
        </p:nvSpPr>
        <p:spPr>
          <a:xfrm>
            <a:off x="10077764" y="37593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E21B37-598E-4A3F-B7A6-64BF957C3FEE}"/>
              </a:ext>
            </a:extLst>
          </p:cNvPr>
          <p:cNvSpPr txBox="1"/>
          <p:nvPr/>
        </p:nvSpPr>
        <p:spPr>
          <a:xfrm>
            <a:off x="9968760" y="4034474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0A9B54-424F-4E45-8204-49BC662B71B3}"/>
              </a:ext>
            </a:extLst>
          </p:cNvPr>
          <p:cNvSpPr txBox="1"/>
          <p:nvPr/>
        </p:nvSpPr>
        <p:spPr>
          <a:xfrm>
            <a:off x="10007232" y="4309586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D33CDC-78BD-4625-89D3-AE1C4D3D5225}"/>
              </a:ext>
            </a:extLst>
          </p:cNvPr>
          <p:cNvSpPr txBox="1"/>
          <p:nvPr/>
        </p:nvSpPr>
        <p:spPr>
          <a:xfrm>
            <a:off x="10007232" y="4584698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8D4E83-88E7-4B7E-AF05-8C194F116019}"/>
              </a:ext>
            </a:extLst>
          </p:cNvPr>
          <p:cNvSpPr txBox="1"/>
          <p:nvPr/>
        </p:nvSpPr>
        <p:spPr>
          <a:xfrm>
            <a:off x="6663366" y="367225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CBFFC0-8C1C-449F-A087-B29D07FE7458}"/>
              </a:ext>
            </a:extLst>
          </p:cNvPr>
          <p:cNvSpPr txBox="1"/>
          <p:nvPr/>
        </p:nvSpPr>
        <p:spPr>
          <a:xfrm>
            <a:off x="6183818" y="39533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448083-4CE5-4FB5-99B3-DEF45B8B942E}"/>
              </a:ext>
            </a:extLst>
          </p:cNvPr>
          <p:cNvSpPr/>
          <p:nvPr/>
        </p:nvSpPr>
        <p:spPr>
          <a:xfrm>
            <a:off x="6246279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A84C2C-3F89-477B-8391-685D96D40350}"/>
              </a:ext>
            </a:extLst>
          </p:cNvPr>
          <p:cNvSpPr/>
          <p:nvPr/>
        </p:nvSpPr>
        <p:spPr>
          <a:xfrm>
            <a:off x="6246279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21EA5B-863A-42FF-800B-B0A2BA7E16BE}"/>
              </a:ext>
            </a:extLst>
          </p:cNvPr>
          <p:cNvSpPr/>
          <p:nvPr/>
        </p:nvSpPr>
        <p:spPr>
          <a:xfrm>
            <a:off x="6787301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CAE32D-2569-484B-A21B-DA6273A24994}"/>
              </a:ext>
            </a:extLst>
          </p:cNvPr>
          <p:cNvSpPr/>
          <p:nvPr/>
        </p:nvSpPr>
        <p:spPr>
          <a:xfrm>
            <a:off x="6787301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DACFE2-5CB7-4263-99C8-D5200A77C229}"/>
              </a:ext>
            </a:extLst>
          </p:cNvPr>
          <p:cNvSpPr txBox="1"/>
          <p:nvPr/>
        </p:nvSpPr>
        <p:spPr>
          <a:xfrm>
            <a:off x="6738391" y="395330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CE7514-5F12-4207-A5A2-4CE2D66AC545}"/>
              </a:ext>
            </a:extLst>
          </p:cNvPr>
          <p:cNvSpPr/>
          <p:nvPr/>
        </p:nvSpPr>
        <p:spPr>
          <a:xfrm>
            <a:off x="7329578" y="4255614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8CF6B7-F7EA-480E-9C40-0E4F13E5A1D0}"/>
              </a:ext>
            </a:extLst>
          </p:cNvPr>
          <p:cNvSpPr/>
          <p:nvPr/>
        </p:nvSpPr>
        <p:spPr>
          <a:xfrm>
            <a:off x="7329578" y="4530726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CA958B-47E4-4418-919B-FFF81C4F3692}"/>
              </a:ext>
            </a:extLst>
          </p:cNvPr>
          <p:cNvSpPr txBox="1"/>
          <p:nvPr/>
        </p:nvSpPr>
        <p:spPr>
          <a:xfrm>
            <a:off x="7256211" y="395330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D36B70-FF1B-41C2-B289-C4DA75199562}"/>
              </a:ext>
            </a:extLst>
          </p:cNvPr>
          <p:cNvSpPr/>
          <p:nvPr/>
        </p:nvSpPr>
        <p:spPr>
          <a:xfrm>
            <a:off x="7881152" y="4256159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608C7A-7870-4A73-B002-C93B5AFF475F}"/>
              </a:ext>
            </a:extLst>
          </p:cNvPr>
          <p:cNvSpPr/>
          <p:nvPr/>
        </p:nvSpPr>
        <p:spPr>
          <a:xfrm>
            <a:off x="7881152" y="4531271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EAAE38-9E43-4127-8394-D763EEC44DAA}"/>
              </a:ext>
            </a:extLst>
          </p:cNvPr>
          <p:cNvSpPr txBox="1"/>
          <p:nvPr/>
        </p:nvSpPr>
        <p:spPr>
          <a:xfrm>
            <a:off x="7807789" y="39538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E508C1-FBC5-451C-818D-59F084ECA736}"/>
              </a:ext>
            </a:extLst>
          </p:cNvPr>
          <p:cNvSpPr/>
          <p:nvPr/>
        </p:nvSpPr>
        <p:spPr>
          <a:xfrm>
            <a:off x="1626135" y="5067240"/>
            <a:ext cx="1000134" cy="221574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onsolas" panose="020B0609020204030204" pitchFamily="49" charset="0"/>
              </a:rPr>
              <a:t>DP{A’}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409AD06-73F0-4C90-8BD1-C4F92D8565DE}"/>
              </a:ext>
            </a:extLst>
          </p:cNvPr>
          <p:cNvSpPr/>
          <p:nvPr/>
        </p:nvSpPr>
        <p:spPr>
          <a:xfrm>
            <a:off x="1450499" y="4819008"/>
            <a:ext cx="164746" cy="469806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FB3496B-0CD9-45B5-B49C-0E81FDF6E053}"/>
              </a:ext>
            </a:extLst>
          </p:cNvPr>
          <p:cNvSpPr/>
          <p:nvPr/>
        </p:nvSpPr>
        <p:spPr>
          <a:xfrm>
            <a:off x="2238915" y="5571927"/>
            <a:ext cx="572816" cy="162401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1077310-32C5-4173-A83D-F4C7FD192EC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3677182" y="4372302"/>
            <a:ext cx="868232" cy="121842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98E8D5-76A9-4E51-9167-001B112716AC}"/>
              </a:ext>
            </a:extLst>
          </p:cNvPr>
          <p:cNvCxnSpPr/>
          <p:nvPr/>
        </p:nvCxnSpPr>
        <p:spPr>
          <a:xfrm>
            <a:off x="2050667" y="3134625"/>
            <a:ext cx="649357" cy="0"/>
          </a:xfrm>
          <a:prstGeom prst="straightConnector1">
            <a:avLst/>
          </a:pr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6706E82-30FF-4D55-8DEF-A71C13D83F01}"/>
              </a:ext>
            </a:extLst>
          </p:cNvPr>
          <p:cNvCxnSpPr/>
          <p:nvPr/>
        </p:nvCxnSpPr>
        <p:spPr>
          <a:xfrm>
            <a:off x="6658686" y="2173455"/>
            <a:ext cx="649357" cy="0"/>
          </a:xfrm>
          <a:prstGeom prst="straightConnector1">
            <a:avLst/>
          </a:pr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676993-250B-4B94-8AB3-F63E4BBB1696}"/>
              </a:ext>
            </a:extLst>
          </p:cNvPr>
          <p:cNvSpPr/>
          <p:nvPr/>
        </p:nvSpPr>
        <p:spPr>
          <a:xfrm>
            <a:off x="2503383" y="1546977"/>
            <a:ext cx="2346194" cy="1940586"/>
          </a:xfrm>
          <a:prstGeom prst="roundRect">
            <a:avLst>
              <a:gd name="adj" fmla="val 2972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FA86CEC-51A5-4EA2-A7B1-4FA84B2FA2B6}"/>
              </a:ext>
            </a:extLst>
          </p:cNvPr>
          <p:cNvSpPr/>
          <p:nvPr/>
        </p:nvSpPr>
        <p:spPr>
          <a:xfrm>
            <a:off x="7121766" y="1549352"/>
            <a:ext cx="2346194" cy="1935836"/>
          </a:xfrm>
          <a:prstGeom prst="roundRect">
            <a:avLst>
              <a:gd name="adj" fmla="val 2445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5EBCA76-EF9C-4A95-B172-D7B5A795721A}"/>
              </a:ext>
            </a:extLst>
          </p:cNvPr>
          <p:cNvSpPr/>
          <p:nvPr/>
        </p:nvSpPr>
        <p:spPr>
          <a:xfrm>
            <a:off x="3764907" y="3586929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6CD7EAC-83B9-4C9D-A933-8CC311F884FA}"/>
              </a:ext>
            </a:extLst>
          </p:cNvPr>
          <p:cNvSpPr/>
          <p:nvPr/>
        </p:nvSpPr>
        <p:spPr>
          <a:xfrm>
            <a:off x="8632867" y="3585145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00372CA-1358-4D9D-A077-E204F5CCEB08}"/>
              </a:ext>
            </a:extLst>
          </p:cNvPr>
          <p:cNvSpPr/>
          <p:nvPr/>
        </p:nvSpPr>
        <p:spPr>
          <a:xfrm>
            <a:off x="1626135" y="5291657"/>
            <a:ext cx="1000134" cy="22157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LP{B}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4E58603-1DA5-437D-9178-19E300C33C4B}"/>
              </a:ext>
            </a:extLst>
          </p:cNvPr>
          <p:cNvCxnSpPr>
            <a:cxnSpLocks/>
          </p:cNvCxnSpPr>
          <p:nvPr/>
        </p:nvCxnSpPr>
        <p:spPr>
          <a:xfrm flipH="1" flipV="1">
            <a:off x="3699407" y="4654877"/>
            <a:ext cx="868232" cy="12184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C7D1E0F3-BBA2-4FAA-9ACD-E3446849CD08}"/>
              </a:ext>
            </a:extLst>
          </p:cNvPr>
          <p:cNvSpPr/>
          <p:nvPr/>
        </p:nvSpPr>
        <p:spPr>
          <a:xfrm>
            <a:off x="2922268" y="2956596"/>
            <a:ext cx="1560832" cy="364453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5590F51-9DB6-4083-9094-E9D828F5D4BD}"/>
              </a:ext>
            </a:extLst>
          </p:cNvPr>
          <p:cNvSpPr/>
          <p:nvPr/>
        </p:nvSpPr>
        <p:spPr>
          <a:xfrm>
            <a:off x="3647235" y="3936290"/>
            <a:ext cx="1707413" cy="43789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D441A19-1980-4A14-8390-167F10DF7896}"/>
              </a:ext>
            </a:extLst>
          </p:cNvPr>
          <p:cNvSpPr/>
          <p:nvPr/>
        </p:nvSpPr>
        <p:spPr>
          <a:xfrm>
            <a:off x="1419706" y="4963453"/>
            <a:ext cx="1296781" cy="43789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D609EA-74B4-4175-AE29-0CA55F0C9792}"/>
              </a:ext>
            </a:extLst>
          </p:cNvPr>
          <p:cNvSpPr/>
          <p:nvPr/>
        </p:nvSpPr>
        <p:spPr>
          <a:xfrm>
            <a:off x="5506508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LP{A}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7B63B-AF1C-AB25-5257-3E5267197639}"/>
              </a:ext>
            </a:extLst>
          </p:cNvPr>
          <p:cNvSpPr txBox="1"/>
          <p:nvPr/>
        </p:nvSpPr>
        <p:spPr>
          <a:xfrm>
            <a:off x="341039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1B33E1-886D-4DF3-187B-9C5E0FEF4374}"/>
              </a:ext>
            </a:extLst>
          </p:cNvPr>
          <p:cNvSpPr txBox="1"/>
          <p:nvPr/>
        </p:nvSpPr>
        <p:spPr>
          <a:xfrm>
            <a:off x="804300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15D65C3-95E9-3391-1481-49EE7356D289}"/>
              </a:ext>
            </a:extLst>
          </p:cNvPr>
          <p:cNvSpPr txBox="1"/>
          <p:nvPr/>
        </p:nvSpPr>
        <p:spPr>
          <a:xfrm>
            <a:off x="4083787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17AA6A5-B4F5-B954-1F4E-EEA88191A08A}"/>
              </a:ext>
            </a:extLst>
          </p:cNvPr>
          <p:cNvSpPr txBox="1"/>
          <p:nvPr/>
        </p:nvSpPr>
        <p:spPr>
          <a:xfrm>
            <a:off x="8924373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</p:spTree>
    <p:extLst>
      <p:ext uri="{BB962C8B-B14F-4D97-AF65-F5344CB8AC3E}">
        <p14:creationId xmlns:p14="http://schemas.microsoft.com/office/powerpoint/2010/main" val="89406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753-D0D7-487F-B607-7B71569A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in 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6FB1-4FAC-41F7-8E3A-9022F212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5516-6BA7-4C2B-A844-ECD8EB4F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E63F-487C-4E13-9345-A97C7F6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9D2B8-2CA2-4D59-9936-F93027B82186}"/>
              </a:ext>
            </a:extLst>
          </p:cNvPr>
          <p:cNvSpPr/>
          <p:nvPr/>
        </p:nvSpPr>
        <p:spPr>
          <a:xfrm>
            <a:off x="2867818" y="5135154"/>
            <a:ext cx="6268238" cy="1221196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0340C-DCA3-49C7-A8B2-F906CEC420B6}"/>
              </a:ext>
            </a:extLst>
          </p:cNvPr>
          <p:cNvSpPr txBox="1"/>
          <p:nvPr/>
        </p:nvSpPr>
        <p:spPr>
          <a:xfrm>
            <a:off x="7337660" y="1509946"/>
            <a:ext cx="18678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13294B"/>
                </a:solidFill>
              </a:rPr>
              <a:t>1. </a:t>
            </a:r>
            <a:r>
              <a:rPr lang="en-US" sz="1600" dirty="0" err="1">
                <a:solidFill>
                  <a:srgbClr val="13294B"/>
                </a:solidFill>
              </a:rPr>
              <a:t>asap_begin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2. </a:t>
            </a:r>
            <a:r>
              <a:rPr lang="en-US" sz="1600" dirty="0" err="1">
                <a:solidFill>
                  <a:srgbClr val="13294B"/>
                </a:solidFill>
              </a:rPr>
              <a:t>x.lock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3.     …</a:t>
            </a:r>
          </a:p>
          <a:p>
            <a:r>
              <a:rPr lang="en-US" sz="1600" dirty="0">
                <a:solidFill>
                  <a:srgbClr val="13294B"/>
                </a:solidFill>
              </a:rPr>
              <a:t>4.     A = A’’</a:t>
            </a:r>
          </a:p>
          <a:p>
            <a:r>
              <a:rPr lang="en-US" sz="1600" dirty="0">
                <a:solidFill>
                  <a:srgbClr val="13294B"/>
                </a:solidFill>
              </a:rPr>
              <a:t>5. </a:t>
            </a:r>
            <a:r>
              <a:rPr lang="en-US" sz="1600" dirty="0" err="1">
                <a:solidFill>
                  <a:srgbClr val="13294B"/>
                </a:solidFill>
              </a:rPr>
              <a:t>x.unlock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6. </a:t>
            </a:r>
            <a:r>
              <a:rPr lang="en-US" sz="1600" dirty="0" err="1">
                <a:solidFill>
                  <a:srgbClr val="13294B"/>
                </a:solidFill>
              </a:rPr>
              <a:t>asap_end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…</a:t>
            </a:r>
          </a:p>
          <a:p>
            <a:endParaRPr lang="en-US" sz="1600" dirty="0">
              <a:solidFill>
                <a:srgbClr val="13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92A6D-19CF-4D9B-9533-07CFEFFA040A}"/>
              </a:ext>
            </a:extLst>
          </p:cNvPr>
          <p:cNvSpPr txBox="1"/>
          <p:nvPr/>
        </p:nvSpPr>
        <p:spPr>
          <a:xfrm>
            <a:off x="2704919" y="1504213"/>
            <a:ext cx="186781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1.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asap_begin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2.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A = A’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5.     B = B’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6.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x.unlock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7.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asap_end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solidFill>
                  <a:srgbClr val="E84A27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D92C9-6FC0-4551-B325-A2FE21825CEB}"/>
              </a:ext>
            </a:extLst>
          </p:cNvPr>
          <p:cNvSpPr txBox="1"/>
          <p:nvPr/>
        </p:nvSpPr>
        <p:spPr>
          <a:xfrm>
            <a:off x="2890834" y="5403117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2491-3154-4683-BC36-75B2BAAC2CE3}"/>
              </a:ext>
            </a:extLst>
          </p:cNvPr>
          <p:cNvSpPr txBox="1"/>
          <p:nvPr/>
        </p:nvSpPr>
        <p:spPr>
          <a:xfrm>
            <a:off x="3684190" y="5403117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3C76B-A3DB-450F-BF2A-F93ADAEBD3BE}"/>
              </a:ext>
            </a:extLst>
          </p:cNvPr>
          <p:cNvSpPr txBox="1"/>
          <p:nvPr/>
        </p:nvSpPr>
        <p:spPr>
          <a:xfrm>
            <a:off x="4640512" y="5403117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Dep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4CA401-8EBD-47E3-8423-A1E7074C4885}"/>
              </a:ext>
            </a:extLst>
          </p:cNvPr>
          <p:cNvSpPr/>
          <p:nvPr/>
        </p:nvSpPr>
        <p:spPr>
          <a:xfrm>
            <a:off x="1322349" y="3545876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F6C25D-F807-46C7-841C-23170C2007EB}"/>
              </a:ext>
            </a:extLst>
          </p:cNvPr>
          <p:cNvSpPr/>
          <p:nvPr/>
        </p:nvSpPr>
        <p:spPr>
          <a:xfrm>
            <a:off x="3825676" y="38593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24858-14AC-4177-BA26-46E1388EBD96}"/>
              </a:ext>
            </a:extLst>
          </p:cNvPr>
          <p:cNvSpPr/>
          <p:nvPr/>
        </p:nvSpPr>
        <p:spPr>
          <a:xfrm>
            <a:off x="3825676" y="413368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FF260-78FA-446B-8331-628D36B0480F}"/>
              </a:ext>
            </a:extLst>
          </p:cNvPr>
          <p:cNvSpPr/>
          <p:nvPr/>
        </p:nvSpPr>
        <p:spPr>
          <a:xfrm>
            <a:off x="3825676" y="440804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78FEF-2F51-443E-AAC2-5405B9F056FF}"/>
              </a:ext>
            </a:extLst>
          </p:cNvPr>
          <p:cNvSpPr/>
          <p:nvPr/>
        </p:nvSpPr>
        <p:spPr>
          <a:xfrm>
            <a:off x="3825676" y="46824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F4DBA-CE36-4D94-B14D-1641AB948864}"/>
              </a:ext>
            </a:extLst>
          </p:cNvPr>
          <p:cNvSpPr/>
          <p:nvPr/>
        </p:nvSpPr>
        <p:spPr>
          <a:xfrm>
            <a:off x="3852239" y="38343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2D108-E641-4EC9-88DA-3AF70814E3B8}"/>
              </a:ext>
            </a:extLst>
          </p:cNvPr>
          <p:cNvSpPr/>
          <p:nvPr/>
        </p:nvSpPr>
        <p:spPr>
          <a:xfrm>
            <a:off x="3852239" y="4108675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27634-8028-4368-BE32-447B9A72FF9E}"/>
              </a:ext>
            </a:extLst>
          </p:cNvPr>
          <p:cNvSpPr/>
          <p:nvPr/>
        </p:nvSpPr>
        <p:spPr>
          <a:xfrm>
            <a:off x="3852239" y="4383042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13D5AB-CD68-41C6-AB26-1D6F65667B0D}"/>
              </a:ext>
            </a:extLst>
          </p:cNvPr>
          <p:cNvSpPr/>
          <p:nvPr/>
        </p:nvSpPr>
        <p:spPr>
          <a:xfrm>
            <a:off x="3852239" y="46574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92EF0-3FCF-466C-9286-D25BBE360FFF}"/>
              </a:ext>
            </a:extLst>
          </p:cNvPr>
          <p:cNvSpPr/>
          <p:nvPr/>
        </p:nvSpPr>
        <p:spPr>
          <a:xfrm>
            <a:off x="3879627" y="38097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752820-A2EF-4803-9815-2516CE346C80}"/>
              </a:ext>
            </a:extLst>
          </p:cNvPr>
          <p:cNvSpPr/>
          <p:nvPr/>
        </p:nvSpPr>
        <p:spPr>
          <a:xfrm>
            <a:off x="3879627" y="408410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24614-D0DE-44A6-9BF5-C55E958FD399}"/>
              </a:ext>
            </a:extLst>
          </p:cNvPr>
          <p:cNvSpPr/>
          <p:nvPr/>
        </p:nvSpPr>
        <p:spPr>
          <a:xfrm>
            <a:off x="3879627" y="435846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CB9F0-0802-47C1-AA24-3301D06B6447}"/>
              </a:ext>
            </a:extLst>
          </p:cNvPr>
          <p:cNvSpPr/>
          <p:nvPr/>
        </p:nvSpPr>
        <p:spPr>
          <a:xfrm>
            <a:off x="3879627" y="46328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B5A6-318A-4EDD-AF93-50877CEBF21F}"/>
              </a:ext>
            </a:extLst>
          </p:cNvPr>
          <p:cNvSpPr txBox="1"/>
          <p:nvPr/>
        </p:nvSpPr>
        <p:spPr>
          <a:xfrm>
            <a:off x="5209804" y="376114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FC74E1-FC08-4A6F-A32C-34ED5315F6DD}"/>
              </a:ext>
            </a:extLst>
          </p:cNvPr>
          <p:cNvSpPr txBox="1"/>
          <p:nvPr/>
        </p:nvSpPr>
        <p:spPr>
          <a:xfrm>
            <a:off x="5100800" y="4036258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DFD36-FD74-40FD-91BE-FA86A5AE6863}"/>
              </a:ext>
            </a:extLst>
          </p:cNvPr>
          <p:cNvSpPr txBox="1"/>
          <p:nvPr/>
        </p:nvSpPr>
        <p:spPr>
          <a:xfrm>
            <a:off x="5139272" y="4311370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C3FBA-A83D-4D54-A95D-07C2AFF0A0AF}"/>
              </a:ext>
            </a:extLst>
          </p:cNvPr>
          <p:cNvSpPr txBox="1"/>
          <p:nvPr/>
        </p:nvSpPr>
        <p:spPr>
          <a:xfrm>
            <a:off x="5139272" y="4586482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0FAB3-3843-4924-91F7-8AC72FD67A42}"/>
              </a:ext>
            </a:extLst>
          </p:cNvPr>
          <p:cNvSpPr txBox="1"/>
          <p:nvPr/>
        </p:nvSpPr>
        <p:spPr>
          <a:xfrm>
            <a:off x="1795406" y="367404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D54EE7-574C-4DBD-BF84-D3FE49595BC5}"/>
              </a:ext>
            </a:extLst>
          </p:cNvPr>
          <p:cNvSpPr/>
          <p:nvPr/>
        </p:nvSpPr>
        <p:spPr>
          <a:xfrm>
            <a:off x="2975998" y="574293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7067A-9F9B-4881-BFEF-1D1E970B1D9B}"/>
              </a:ext>
            </a:extLst>
          </p:cNvPr>
          <p:cNvSpPr/>
          <p:nvPr/>
        </p:nvSpPr>
        <p:spPr>
          <a:xfrm>
            <a:off x="2975998" y="601805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F82098-F655-41FB-AED3-1818E7F6123E}"/>
              </a:ext>
            </a:extLst>
          </p:cNvPr>
          <p:cNvSpPr/>
          <p:nvPr/>
        </p:nvSpPr>
        <p:spPr>
          <a:xfrm>
            <a:off x="3512786" y="5742938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004913-B025-4BA7-B46F-2DE81DEC6FF9}"/>
              </a:ext>
            </a:extLst>
          </p:cNvPr>
          <p:cNvSpPr/>
          <p:nvPr/>
        </p:nvSpPr>
        <p:spPr>
          <a:xfrm>
            <a:off x="3512786" y="6018050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F1D1A0-FB1C-4B5E-9062-3B8717F397EA}"/>
              </a:ext>
            </a:extLst>
          </p:cNvPr>
          <p:cNvSpPr/>
          <p:nvPr/>
        </p:nvSpPr>
        <p:spPr>
          <a:xfrm>
            <a:off x="4791663" y="574293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3C892-2AC6-451A-B85D-EAA847F9131F}"/>
              </a:ext>
            </a:extLst>
          </p:cNvPr>
          <p:cNvSpPr/>
          <p:nvPr/>
        </p:nvSpPr>
        <p:spPr>
          <a:xfrm>
            <a:off x="4791663" y="601805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D609EA-74B4-4175-AE29-0CA55F0C9792}"/>
              </a:ext>
            </a:extLst>
          </p:cNvPr>
          <p:cNvSpPr/>
          <p:nvPr/>
        </p:nvSpPr>
        <p:spPr>
          <a:xfrm>
            <a:off x="5504393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LP{A}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39CB62-1EE9-4A1C-9FC6-93CCFE444B3E}"/>
              </a:ext>
            </a:extLst>
          </p:cNvPr>
          <p:cNvSpPr/>
          <p:nvPr/>
        </p:nvSpPr>
        <p:spPr>
          <a:xfrm>
            <a:off x="5504393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680DD4-3B32-40F1-B49A-2A426AFF0845}"/>
              </a:ext>
            </a:extLst>
          </p:cNvPr>
          <p:cNvSpPr/>
          <p:nvPr/>
        </p:nvSpPr>
        <p:spPr>
          <a:xfrm>
            <a:off x="5504393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DDCB3A-802D-4E71-9292-3D135F92EE59}"/>
              </a:ext>
            </a:extLst>
          </p:cNvPr>
          <p:cNvSpPr/>
          <p:nvPr/>
        </p:nvSpPr>
        <p:spPr>
          <a:xfrm>
            <a:off x="6507431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23C65C-D958-4224-A147-F521C1A97700}"/>
              </a:ext>
            </a:extLst>
          </p:cNvPr>
          <p:cNvSpPr/>
          <p:nvPr/>
        </p:nvSpPr>
        <p:spPr>
          <a:xfrm>
            <a:off x="6507431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3BC716-673E-4E20-B18F-C08DE46CC92B}"/>
              </a:ext>
            </a:extLst>
          </p:cNvPr>
          <p:cNvSpPr/>
          <p:nvPr/>
        </p:nvSpPr>
        <p:spPr>
          <a:xfrm>
            <a:off x="6507431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E016-FA17-4759-BB4F-9AA1DA3A4223}"/>
              </a:ext>
            </a:extLst>
          </p:cNvPr>
          <p:cNvSpPr txBox="1"/>
          <p:nvPr/>
        </p:nvSpPr>
        <p:spPr>
          <a:xfrm>
            <a:off x="6176086" y="509691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WPQ</a:t>
            </a:r>
            <a:endParaRPr lang="en-US" baseline="-250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972FD2-0991-4932-969D-E0C6D370AD01}"/>
              </a:ext>
            </a:extLst>
          </p:cNvPr>
          <p:cNvSpPr txBox="1"/>
          <p:nvPr/>
        </p:nvSpPr>
        <p:spPr>
          <a:xfrm>
            <a:off x="1315858" y="395508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B53AEF-62B5-403F-8F16-7D619655CC46}"/>
              </a:ext>
            </a:extLst>
          </p:cNvPr>
          <p:cNvSpPr/>
          <p:nvPr/>
        </p:nvSpPr>
        <p:spPr>
          <a:xfrm>
            <a:off x="1378319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A’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F7C9D4-62E6-44A0-9A24-143AF54355EB}"/>
              </a:ext>
            </a:extLst>
          </p:cNvPr>
          <p:cNvSpPr/>
          <p:nvPr/>
        </p:nvSpPr>
        <p:spPr>
          <a:xfrm>
            <a:off x="1378319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B’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E4974B-F677-4D54-880F-BC9FDA583BBF}"/>
              </a:ext>
            </a:extLst>
          </p:cNvPr>
          <p:cNvSpPr/>
          <p:nvPr/>
        </p:nvSpPr>
        <p:spPr>
          <a:xfrm>
            <a:off x="1919341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64A122-5F20-4AFB-8E2C-8CDCDB063BD7}"/>
              </a:ext>
            </a:extLst>
          </p:cNvPr>
          <p:cNvSpPr/>
          <p:nvPr/>
        </p:nvSpPr>
        <p:spPr>
          <a:xfrm>
            <a:off x="1919341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E721F1-DEEE-42DC-A2EA-8799267F362B}"/>
              </a:ext>
            </a:extLst>
          </p:cNvPr>
          <p:cNvSpPr txBox="1"/>
          <p:nvPr/>
        </p:nvSpPr>
        <p:spPr>
          <a:xfrm>
            <a:off x="1870431" y="39550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56388B-44E0-4C11-9F28-41FDEE4EA1DC}"/>
              </a:ext>
            </a:extLst>
          </p:cNvPr>
          <p:cNvSpPr/>
          <p:nvPr/>
        </p:nvSpPr>
        <p:spPr>
          <a:xfrm>
            <a:off x="2461618" y="425739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EB9D4A-6481-4C5D-8B86-ABE1D8BEEA71}"/>
              </a:ext>
            </a:extLst>
          </p:cNvPr>
          <p:cNvSpPr/>
          <p:nvPr/>
        </p:nvSpPr>
        <p:spPr>
          <a:xfrm>
            <a:off x="2461618" y="453251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67BF4B-7DC3-40DC-92F9-1C7733D43373}"/>
              </a:ext>
            </a:extLst>
          </p:cNvPr>
          <p:cNvSpPr txBox="1"/>
          <p:nvPr/>
        </p:nvSpPr>
        <p:spPr>
          <a:xfrm>
            <a:off x="2388251" y="395508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B430A4-05C0-4166-B92C-DDFEDBF7A672}"/>
              </a:ext>
            </a:extLst>
          </p:cNvPr>
          <p:cNvSpPr/>
          <p:nvPr/>
        </p:nvSpPr>
        <p:spPr>
          <a:xfrm>
            <a:off x="3013192" y="4257943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81DB92-FB58-4941-8859-69E3EDF122F0}"/>
              </a:ext>
            </a:extLst>
          </p:cNvPr>
          <p:cNvSpPr/>
          <p:nvPr/>
        </p:nvSpPr>
        <p:spPr>
          <a:xfrm>
            <a:off x="3013192" y="4533055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3AE767-8817-46BD-8BB3-A68939DA9BEE}"/>
              </a:ext>
            </a:extLst>
          </p:cNvPr>
          <p:cNvSpPr txBox="1"/>
          <p:nvPr/>
        </p:nvSpPr>
        <p:spPr>
          <a:xfrm>
            <a:off x="2939829" y="39556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7D6FA1-61E2-4E9A-9826-3796B53F1A69}"/>
              </a:ext>
            </a:extLst>
          </p:cNvPr>
          <p:cNvSpPr/>
          <p:nvPr/>
        </p:nvSpPr>
        <p:spPr>
          <a:xfrm>
            <a:off x="2933436" y="5204899"/>
            <a:ext cx="2421213" cy="1093671"/>
          </a:xfrm>
          <a:prstGeom prst="roundRect">
            <a:avLst>
              <a:gd name="adj" fmla="val 184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189A44-0A61-4863-B062-36E8BA96DB8D}"/>
              </a:ext>
            </a:extLst>
          </p:cNvPr>
          <p:cNvSpPr txBox="1"/>
          <p:nvPr/>
        </p:nvSpPr>
        <p:spPr>
          <a:xfrm>
            <a:off x="3091511" y="515599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Dependence List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0C35B-678A-470D-8553-4E8D7AD61BB5}"/>
              </a:ext>
            </a:extLst>
          </p:cNvPr>
          <p:cNvSpPr txBox="1"/>
          <p:nvPr/>
        </p:nvSpPr>
        <p:spPr>
          <a:xfrm>
            <a:off x="7768043" y="5423572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 </a:t>
            </a:r>
          </a:p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Controller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C917274-4E46-4351-B1F5-553CE8C52621}"/>
              </a:ext>
            </a:extLst>
          </p:cNvPr>
          <p:cNvSpPr/>
          <p:nvPr/>
        </p:nvSpPr>
        <p:spPr>
          <a:xfrm>
            <a:off x="6190309" y="3544092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7F1D6E-58EB-4732-8834-36C23A8183F3}"/>
              </a:ext>
            </a:extLst>
          </p:cNvPr>
          <p:cNvSpPr/>
          <p:nvPr/>
        </p:nvSpPr>
        <p:spPr>
          <a:xfrm>
            <a:off x="8693636" y="38575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4CDBEB-E265-4290-9EFF-1F6CD6EF2D34}"/>
              </a:ext>
            </a:extLst>
          </p:cNvPr>
          <p:cNvSpPr/>
          <p:nvPr/>
        </p:nvSpPr>
        <p:spPr>
          <a:xfrm>
            <a:off x="8693636" y="413189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D108DF-830E-4F77-A72B-9F7D2A629C72}"/>
              </a:ext>
            </a:extLst>
          </p:cNvPr>
          <p:cNvSpPr/>
          <p:nvPr/>
        </p:nvSpPr>
        <p:spPr>
          <a:xfrm>
            <a:off x="8693636" y="440626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93D751-CB26-43BC-9FF1-635C378AD92E}"/>
              </a:ext>
            </a:extLst>
          </p:cNvPr>
          <p:cNvSpPr/>
          <p:nvPr/>
        </p:nvSpPr>
        <p:spPr>
          <a:xfrm>
            <a:off x="8693636" y="46806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E845A3-C747-4716-BD51-6A45826F977F}"/>
              </a:ext>
            </a:extLst>
          </p:cNvPr>
          <p:cNvSpPr/>
          <p:nvPr/>
        </p:nvSpPr>
        <p:spPr>
          <a:xfrm>
            <a:off x="8720199" y="38325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C9708B-100C-4FB0-87C2-5BAAE8F081D9}"/>
              </a:ext>
            </a:extLst>
          </p:cNvPr>
          <p:cNvSpPr/>
          <p:nvPr/>
        </p:nvSpPr>
        <p:spPr>
          <a:xfrm>
            <a:off x="8720199" y="4106891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327F93-CE7C-4575-BD6E-2E94F16F2463}"/>
              </a:ext>
            </a:extLst>
          </p:cNvPr>
          <p:cNvSpPr/>
          <p:nvPr/>
        </p:nvSpPr>
        <p:spPr>
          <a:xfrm>
            <a:off x="8720199" y="438125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4B8953-0E14-4931-B7FA-2B1F417BDD6A}"/>
              </a:ext>
            </a:extLst>
          </p:cNvPr>
          <p:cNvSpPr/>
          <p:nvPr/>
        </p:nvSpPr>
        <p:spPr>
          <a:xfrm>
            <a:off x="8720199" y="46556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4FA350-1672-4801-87C5-1F524497077A}"/>
              </a:ext>
            </a:extLst>
          </p:cNvPr>
          <p:cNvSpPr/>
          <p:nvPr/>
        </p:nvSpPr>
        <p:spPr>
          <a:xfrm>
            <a:off x="8747587" y="38079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21158A-A6CF-4925-B839-5376C12AF916}"/>
              </a:ext>
            </a:extLst>
          </p:cNvPr>
          <p:cNvSpPr/>
          <p:nvPr/>
        </p:nvSpPr>
        <p:spPr>
          <a:xfrm>
            <a:off x="8747587" y="408231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288BC1-E0B2-41CB-9A5D-A5B89494D367}"/>
              </a:ext>
            </a:extLst>
          </p:cNvPr>
          <p:cNvSpPr/>
          <p:nvPr/>
        </p:nvSpPr>
        <p:spPr>
          <a:xfrm>
            <a:off x="8747587" y="435668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3DBEC-5A7B-4EF3-A130-7A8650084DC1}"/>
              </a:ext>
            </a:extLst>
          </p:cNvPr>
          <p:cNvSpPr/>
          <p:nvPr/>
        </p:nvSpPr>
        <p:spPr>
          <a:xfrm>
            <a:off x="8747587" y="46310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14776D-77BF-4C1A-A6F3-3D49E71C16E4}"/>
              </a:ext>
            </a:extLst>
          </p:cNvPr>
          <p:cNvSpPr txBox="1"/>
          <p:nvPr/>
        </p:nvSpPr>
        <p:spPr>
          <a:xfrm>
            <a:off x="10077764" y="37593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E21B37-598E-4A3F-B7A6-64BF957C3FEE}"/>
              </a:ext>
            </a:extLst>
          </p:cNvPr>
          <p:cNvSpPr txBox="1"/>
          <p:nvPr/>
        </p:nvSpPr>
        <p:spPr>
          <a:xfrm>
            <a:off x="9968760" y="4034474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0A9B54-424F-4E45-8204-49BC662B71B3}"/>
              </a:ext>
            </a:extLst>
          </p:cNvPr>
          <p:cNvSpPr txBox="1"/>
          <p:nvPr/>
        </p:nvSpPr>
        <p:spPr>
          <a:xfrm>
            <a:off x="10007232" y="4309586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D33CDC-78BD-4625-89D3-AE1C4D3D5225}"/>
              </a:ext>
            </a:extLst>
          </p:cNvPr>
          <p:cNvSpPr txBox="1"/>
          <p:nvPr/>
        </p:nvSpPr>
        <p:spPr>
          <a:xfrm>
            <a:off x="10007232" y="4584698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8D4E83-88E7-4B7E-AF05-8C194F116019}"/>
              </a:ext>
            </a:extLst>
          </p:cNvPr>
          <p:cNvSpPr txBox="1"/>
          <p:nvPr/>
        </p:nvSpPr>
        <p:spPr>
          <a:xfrm>
            <a:off x="6663366" y="367225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CBFFC0-8C1C-449F-A087-B29D07FE7458}"/>
              </a:ext>
            </a:extLst>
          </p:cNvPr>
          <p:cNvSpPr txBox="1"/>
          <p:nvPr/>
        </p:nvSpPr>
        <p:spPr>
          <a:xfrm>
            <a:off x="6183818" y="39533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448083-4CE5-4FB5-99B3-DEF45B8B942E}"/>
              </a:ext>
            </a:extLst>
          </p:cNvPr>
          <p:cNvSpPr/>
          <p:nvPr/>
        </p:nvSpPr>
        <p:spPr>
          <a:xfrm>
            <a:off x="6246279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A84C2C-3F89-477B-8391-685D96D40350}"/>
              </a:ext>
            </a:extLst>
          </p:cNvPr>
          <p:cNvSpPr/>
          <p:nvPr/>
        </p:nvSpPr>
        <p:spPr>
          <a:xfrm>
            <a:off x="6246279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21EA5B-863A-42FF-800B-B0A2BA7E16BE}"/>
              </a:ext>
            </a:extLst>
          </p:cNvPr>
          <p:cNvSpPr/>
          <p:nvPr/>
        </p:nvSpPr>
        <p:spPr>
          <a:xfrm>
            <a:off x="6787301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CAE32D-2569-484B-A21B-DA6273A24994}"/>
              </a:ext>
            </a:extLst>
          </p:cNvPr>
          <p:cNvSpPr/>
          <p:nvPr/>
        </p:nvSpPr>
        <p:spPr>
          <a:xfrm>
            <a:off x="6787301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DACFE2-5CB7-4263-99C8-D5200A77C229}"/>
              </a:ext>
            </a:extLst>
          </p:cNvPr>
          <p:cNvSpPr txBox="1"/>
          <p:nvPr/>
        </p:nvSpPr>
        <p:spPr>
          <a:xfrm>
            <a:off x="6738391" y="395330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CE7514-5F12-4207-A5A2-4CE2D66AC545}"/>
              </a:ext>
            </a:extLst>
          </p:cNvPr>
          <p:cNvSpPr/>
          <p:nvPr/>
        </p:nvSpPr>
        <p:spPr>
          <a:xfrm>
            <a:off x="7329578" y="4255614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8CF6B7-F7EA-480E-9C40-0E4F13E5A1D0}"/>
              </a:ext>
            </a:extLst>
          </p:cNvPr>
          <p:cNvSpPr/>
          <p:nvPr/>
        </p:nvSpPr>
        <p:spPr>
          <a:xfrm>
            <a:off x="7329578" y="4530726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CA958B-47E4-4418-919B-FFF81C4F3692}"/>
              </a:ext>
            </a:extLst>
          </p:cNvPr>
          <p:cNvSpPr txBox="1"/>
          <p:nvPr/>
        </p:nvSpPr>
        <p:spPr>
          <a:xfrm>
            <a:off x="7256211" y="395330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D36B70-FF1B-41C2-B289-C4DA75199562}"/>
              </a:ext>
            </a:extLst>
          </p:cNvPr>
          <p:cNvSpPr/>
          <p:nvPr/>
        </p:nvSpPr>
        <p:spPr>
          <a:xfrm>
            <a:off x="7881152" y="4256159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608C7A-7870-4A73-B002-C93B5AFF475F}"/>
              </a:ext>
            </a:extLst>
          </p:cNvPr>
          <p:cNvSpPr/>
          <p:nvPr/>
        </p:nvSpPr>
        <p:spPr>
          <a:xfrm>
            <a:off x="7881152" y="4531271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EAAE38-9E43-4127-8394-D763EEC44DAA}"/>
              </a:ext>
            </a:extLst>
          </p:cNvPr>
          <p:cNvSpPr txBox="1"/>
          <p:nvPr/>
        </p:nvSpPr>
        <p:spPr>
          <a:xfrm>
            <a:off x="7807789" y="39538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E508C1-FBC5-451C-818D-59F084ECA736}"/>
              </a:ext>
            </a:extLst>
          </p:cNvPr>
          <p:cNvSpPr/>
          <p:nvPr/>
        </p:nvSpPr>
        <p:spPr>
          <a:xfrm>
            <a:off x="1626135" y="5067240"/>
            <a:ext cx="1000134" cy="221574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DP{A’}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409AD06-73F0-4C90-8BD1-C4F92D8565DE}"/>
              </a:ext>
            </a:extLst>
          </p:cNvPr>
          <p:cNvSpPr/>
          <p:nvPr/>
        </p:nvSpPr>
        <p:spPr>
          <a:xfrm>
            <a:off x="1450499" y="4819008"/>
            <a:ext cx="164746" cy="469806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FB3496B-0CD9-45B5-B49C-0E81FDF6E053}"/>
              </a:ext>
            </a:extLst>
          </p:cNvPr>
          <p:cNvSpPr/>
          <p:nvPr/>
        </p:nvSpPr>
        <p:spPr>
          <a:xfrm>
            <a:off x="2238915" y="5571927"/>
            <a:ext cx="572816" cy="162401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1077310-32C5-4173-A83D-F4C7FD192EC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3677182" y="4372302"/>
            <a:ext cx="868232" cy="121842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98E8D5-76A9-4E51-9167-001B112716AC}"/>
              </a:ext>
            </a:extLst>
          </p:cNvPr>
          <p:cNvCxnSpPr/>
          <p:nvPr/>
        </p:nvCxnSpPr>
        <p:spPr>
          <a:xfrm>
            <a:off x="2050667" y="3379735"/>
            <a:ext cx="649357" cy="0"/>
          </a:xfrm>
          <a:prstGeom prst="straightConnector1">
            <a:avLst/>
          </a:pr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6706E82-30FF-4D55-8DEF-A71C13D83F01}"/>
              </a:ext>
            </a:extLst>
          </p:cNvPr>
          <p:cNvCxnSpPr/>
          <p:nvPr/>
        </p:nvCxnSpPr>
        <p:spPr>
          <a:xfrm>
            <a:off x="6658686" y="2179805"/>
            <a:ext cx="649357" cy="0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676993-250B-4B94-8AB3-F63E4BBB1696}"/>
              </a:ext>
            </a:extLst>
          </p:cNvPr>
          <p:cNvSpPr/>
          <p:nvPr/>
        </p:nvSpPr>
        <p:spPr>
          <a:xfrm>
            <a:off x="2503383" y="1546977"/>
            <a:ext cx="2346194" cy="1940586"/>
          </a:xfrm>
          <a:prstGeom prst="roundRect">
            <a:avLst>
              <a:gd name="adj" fmla="val 2972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FA86CEC-51A5-4EA2-A7B1-4FA84B2FA2B6}"/>
              </a:ext>
            </a:extLst>
          </p:cNvPr>
          <p:cNvSpPr/>
          <p:nvPr/>
        </p:nvSpPr>
        <p:spPr>
          <a:xfrm>
            <a:off x="7121766" y="1549352"/>
            <a:ext cx="2346194" cy="1935836"/>
          </a:xfrm>
          <a:prstGeom prst="roundRect">
            <a:avLst>
              <a:gd name="adj" fmla="val 2445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5EBCA76-EF9C-4A95-B172-D7B5A795721A}"/>
              </a:ext>
            </a:extLst>
          </p:cNvPr>
          <p:cNvSpPr/>
          <p:nvPr/>
        </p:nvSpPr>
        <p:spPr>
          <a:xfrm>
            <a:off x="3764907" y="3586929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6CD7EAC-83B9-4C9D-A933-8CC311F884FA}"/>
              </a:ext>
            </a:extLst>
          </p:cNvPr>
          <p:cNvSpPr/>
          <p:nvPr/>
        </p:nvSpPr>
        <p:spPr>
          <a:xfrm>
            <a:off x="8632867" y="3585145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00372CA-1358-4D9D-A077-E204F5CCEB08}"/>
              </a:ext>
            </a:extLst>
          </p:cNvPr>
          <p:cNvSpPr/>
          <p:nvPr/>
        </p:nvSpPr>
        <p:spPr>
          <a:xfrm>
            <a:off x="1626135" y="5291657"/>
            <a:ext cx="1000134" cy="221574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LP{B}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4E58603-1DA5-437D-9178-19E300C33C4B}"/>
              </a:ext>
            </a:extLst>
          </p:cNvPr>
          <p:cNvCxnSpPr>
            <a:cxnSpLocks/>
          </p:cNvCxnSpPr>
          <p:nvPr/>
        </p:nvCxnSpPr>
        <p:spPr>
          <a:xfrm flipH="1" flipV="1">
            <a:off x="3699407" y="4654877"/>
            <a:ext cx="868232" cy="121842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617F92DD-1DDE-4D25-9E4A-A24E6E66C683}"/>
              </a:ext>
            </a:extLst>
          </p:cNvPr>
          <p:cNvSpPr/>
          <p:nvPr/>
        </p:nvSpPr>
        <p:spPr>
          <a:xfrm>
            <a:off x="1311458" y="4909347"/>
            <a:ext cx="1729904" cy="695000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DDF6808-E8E5-49A0-BBCC-43B75F9D84E3}"/>
              </a:ext>
            </a:extLst>
          </p:cNvPr>
          <p:cNvSpPr/>
          <p:nvPr/>
        </p:nvSpPr>
        <p:spPr>
          <a:xfrm>
            <a:off x="2398207" y="3164018"/>
            <a:ext cx="2574006" cy="43789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CA847-52DF-BD5A-F866-5B59FAF4C932}"/>
              </a:ext>
            </a:extLst>
          </p:cNvPr>
          <p:cNvSpPr txBox="1"/>
          <p:nvPr/>
        </p:nvSpPr>
        <p:spPr>
          <a:xfrm>
            <a:off x="341039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BA85EE-1563-C8A0-3626-129B62B0A358}"/>
              </a:ext>
            </a:extLst>
          </p:cNvPr>
          <p:cNvSpPr txBox="1"/>
          <p:nvPr/>
        </p:nvSpPr>
        <p:spPr>
          <a:xfrm>
            <a:off x="804300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12C039B-1C07-AEDD-20FC-A7F2EDFC71B1}"/>
              </a:ext>
            </a:extLst>
          </p:cNvPr>
          <p:cNvSpPr txBox="1"/>
          <p:nvPr/>
        </p:nvSpPr>
        <p:spPr>
          <a:xfrm>
            <a:off x="4083787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F6C57A-F79F-9C14-3507-58B72987D153}"/>
              </a:ext>
            </a:extLst>
          </p:cNvPr>
          <p:cNvSpPr txBox="1"/>
          <p:nvPr/>
        </p:nvSpPr>
        <p:spPr>
          <a:xfrm>
            <a:off x="8924373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</p:spTree>
    <p:extLst>
      <p:ext uri="{BB962C8B-B14F-4D97-AF65-F5344CB8AC3E}">
        <p14:creationId xmlns:p14="http://schemas.microsoft.com/office/powerpoint/2010/main" val="328282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4B8AFE05-1F4F-4701-B24F-2A4A9A7DE700}"/>
              </a:ext>
            </a:extLst>
          </p:cNvPr>
          <p:cNvSpPr/>
          <p:nvPr/>
        </p:nvSpPr>
        <p:spPr>
          <a:xfrm>
            <a:off x="4455148" y="926069"/>
            <a:ext cx="3270979" cy="311581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D98524-B422-486F-A89C-380E6859AC36}"/>
              </a:ext>
            </a:extLst>
          </p:cNvPr>
          <p:cNvSpPr/>
          <p:nvPr/>
        </p:nvSpPr>
        <p:spPr>
          <a:xfrm>
            <a:off x="758458" y="926069"/>
            <a:ext cx="3270979" cy="311581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6939FCA-CB50-4D3C-9520-664916DBE7AF}"/>
              </a:ext>
            </a:extLst>
          </p:cNvPr>
          <p:cNvSpPr/>
          <p:nvPr/>
        </p:nvSpPr>
        <p:spPr>
          <a:xfrm>
            <a:off x="8151838" y="926069"/>
            <a:ext cx="3270979" cy="311581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BCA1B0-E1F4-4E48-A9CB-101D8AB879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2"/>
          <a:stretch/>
        </p:blipFill>
        <p:spPr>
          <a:xfrm>
            <a:off x="8610600" y="1672653"/>
            <a:ext cx="2355850" cy="1701353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957E798-9FBA-4A0B-9ABF-4ED0D042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2</a:t>
            </a:fld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AD13BE8-5990-469B-849C-1CD119BA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312" y="32689"/>
            <a:ext cx="8584676" cy="74176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Persistent Memory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1EB8E0-DE51-41A3-B9A7-B779AF2778E7}"/>
              </a:ext>
            </a:extLst>
          </p:cNvPr>
          <p:cNvSpPr txBox="1"/>
          <p:nvPr/>
        </p:nvSpPr>
        <p:spPr>
          <a:xfrm>
            <a:off x="1217481" y="4298470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Battery-backed DRAMs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4FFC3A-D8B2-4A35-B2B3-6EE9AAD8CD8F}"/>
              </a:ext>
            </a:extLst>
          </p:cNvPr>
          <p:cNvSpPr txBox="1"/>
          <p:nvPr/>
        </p:nvSpPr>
        <p:spPr>
          <a:xfrm>
            <a:off x="5272485" y="4304340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Emerging NVM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ECFADE-9F88-4655-96A2-47F3BE2FDF38}"/>
              </a:ext>
            </a:extLst>
          </p:cNvPr>
          <p:cNvSpPr txBox="1"/>
          <p:nvPr/>
        </p:nvSpPr>
        <p:spPr>
          <a:xfrm>
            <a:off x="8772091" y="4298470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Byte-accessible SSDs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39FC53B-97ED-4DB8-93A2-5CB586AAB575}"/>
              </a:ext>
            </a:extLst>
          </p:cNvPr>
          <p:cNvSpPr/>
          <p:nvPr/>
        </p:nvSpPr>
        <p:spPr>
          <a:xfrm>
            <a:off x="4585004" y="5275479"/>
            <a:ext cx="3060099" cy="479063"/>
          </a:xfrm>
          <a:prstGeom prst="roundRect">
            <a:avLst/>
          </a:prstGeom>
          <a:solidFill>
            <a:srgbClr val="E84A27"/>
          </a:solidFill>
          <a:ln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Crash-Consistency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65232E-16A3-4D95-8D68-658709A9E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94" y="1564222"/>
            <a:ext cx="2677883" cy="165824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3C0721B-993E-4313-8D87-44D3B5AFBA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21301" r="2860" b="24863"/>
          <a:stretch/>
        </p:blipFill>
        <p:spPr>
          <a:xfrm>
            <a:off x="4619728" y="2163622"/>
            <a:ext cx="2939842" cy="882279"/>
          </a:xfrm>
          <a:prstGeom prst="rect">
            <a:avLst/>
          </a:prstGeom>
        </p:spPr>
      </p:pic>
      <p:sp>
        <p:nvSpPr>
          <p:cNvPr id="59" name="Date Placeholder 2">
            <a:extLst>
              <a:ext uri="{FF2B5EF4-FFF2-40B4-BE49-F238E27FC236}">
                <a16:creationId xmlns:a16="http://schemas.microsoft.com/office/drawing/2014/main" id="{3F46A2DB-1F06-4749-8F18-8C7C198F460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06/20/2022</a:t>
            </a:r>
          </a:p>
        </p:txBody>
      </p:sp>
      <p:sp>
        <p:nvSpPr>
          <p:cNvPr id="60" name="Footer Placeholder 3">
            <a:extLst>
              <a:ext uri="{FF2B5EF4-FFF2-40B4-BE49-F238E27FC236}">
                <a16:creationId xmlns:a16="http://schemas.microsoft.com/office/drawing/2014/main" id="{97F50F44-851B-43D8-AA9C-C10E484DFC2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ASAP, ISCA ‘22</a:t>
            </a:r>
          </a:p>
        </p:txBody>
      </p:sp>
    </p:spTree>
    <p:extLst>
      <p:ext uri="{BB962C8B-B14F-4D97-AF65-F5344CB8AC3E}">
        <p14:creationId xmlns:p14="http://schemas.microsoft.com/office/powerpoint/2010/main" val="415845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753-D0D7-487F-B607-7B71569A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in 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6FB1-4FAC-41F7-8E3A-9022F212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5516-6BA7-4C2B-A844-ECD8EB4F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E63F-487C-4E13-9345-A97C7F6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9D2B8-2CA2-4D59-9936-F93027B82186}"/>
              </a:ext>
            </a:extLst>
          </p:cNvPr>
          <p:cNvSpPr/>
          <p:nvPr/>
        </p:nvSpPr>
        <p:spPr>
          <a:xfrm>
            <a:off x="2867818" y="5135154"/>
            <a:ext cx="6268238" cy="1221196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0340C-DCA3-49C7-A8B2-F906CEC420B6}"/>
              </a:ext>
            </a:extLst>
          </p:cNvPr>
          <p:cNvSpPr txBox="1"/>
          <p:nvPr/>
        </p:nvSpPr>
        <p:spPr>
          <a:xfrm>
            <a:off x="7337660" y="1509946"/>
            <a:ext cx="18678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13294B"/>
                </a:solidFill>
              </a:rPr>
              <a:t>1. </a:t>
            </a:r>
            <a:r>
              <a:rPr lang="en-US" sz="1600" dirty="0" err="1">
                <a:solidFill>
                  <a:srgbClr val="13294B"/>
                </a:solidFill>
              </a:rPr>
              <a:t>asap_begin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2. </a:t>
            </a:r>
            <a:r>
              <a:rPr lang="en-US" sz="1600" dirty="0" err="1">
                <a:solidFill>
                  <a:srgbClr val="13294B"/>
                </a:solidFill>
              </a:rPr>
              <a:t>x.lock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3.     …</a:t>
            </a:r>
          </a:p>
          <a:p>
            <a:r>
              <a:rPr lang="en-US" sz="1600" dirty="0">
                <a:solidFill>
                  <a:srgbClr val="13294B"/>
                </a:solidFill>
              </a:rPr>
              <a:t>4.     A = A’’</a:t>
            </a:r>
          </a:p>
          <a:p>
            <a:r>
              <a:rPr lang="en-US" sz="1600" dirty="0">
                <a:solidFill>
                  <a:srgbClr val="13294B"/>
                </a:solidFill>
              </a:rPr>
              <a:t>5. </a:t>
            </a:r>
            <a:r>
              <a:rPr lang="en-US" sz="1600" dirty="0" err="1">
                <a:solidFill>
                  <a:srgbClr val="13294B"/>
                </a:solidFill>
              </a:rPr>
              <a:t>x.unlock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6. </a:t>
            </a:r>
            <a:r>
              <a:rPr lang="en-US" sz="1600" dirty="0" err="1">
                <a:solidFill>
                  <a:srgbClr val="13294B"/>
                </a:solidFill>
              </a:rPr>
              <a:t>asap_end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92A6D-19CF-4D9B-9533-07CFEFFA040A}"/>
              </a:ext>
            </a:extLst>
          </p:cNvPr>
          <p:cNvSpPr txBox="1"/>
          <p:nvPr/>
        </p:nvSpPr>
        <p:spPr>
          <a:xfrm>
            <a:off x="2704919" y="1504213"/>
            <a:ext cx="18678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1.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asap_begin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2.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A = A’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5.     B = B’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6.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x.unlock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7.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asap_end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solidFill>
                  <a:srgbClr val="13294B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D92C9-6FC0-4551-B325-A2FE21825CEB}"/>
              </a:ext>
            </a:extLst>
          </p:cNvPr>
          <p:cNvSpPr txBox="1"/>
          <p:nvPr/>
        </p:nvSpPr>
        <p:spPr>
          <a:xfrm>
            <a:off x="2890834" y="5403117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2491-3154-4683-BC36-75B2BAAC2CE3}"/>
              </a:ext>
            </a:extLst>
          </p:cNvPr>
          <p:cNvSpPr txBox="1"/>
          <p:nvPr/>
        </p:nvSpPr>
        <p:spPr>
          <a:xfrm>
            <a:off x="3684190" y="5403117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3C76B-A3DB-450F-BF2A-F93ADAEBD3BE}"/>
              </a:ext>
            </a:extLst>
          </p:cNvPr>
          <p:cNvSpPr txBox="1"/>
          <p:nvPr/>
        </p:nvSpPr>
        <p:spPr>
          <a:xfrm>
            <a:off x="4640512" y="5403117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Dep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4CA401-8EBD-47E3-8423-A1E7074C4885}"/>
              </a:ext>
            </a:extLst>
          </p:cNvPr>
          <p:cNvSpPr/>
          <p:nvPr/>
        </p:nvSpPr>
        <p:spPr>
          <a:xfrm>
            <a:off x="1322349" y="3545876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F6C25D-F807-46C7-841C-23170C2007EB}"/>
              </a:ext>
            </a:extLst>
          </p:cNvPr>
          <p:cNvSpPr/>
          <p:nvPr/>
        </p:nvSpPr>
        <p:spPr>
          <a:xfrm>
            <a:off x="3825676" y="38593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24858-14AC-4177-BA26-46E1388EBD96}"/>
              </a:ext>
            </a:extLst>
          </p:cNvPr>
          <p:cNvSpPr/>
          <p:nvPr/>
        </p:nvSpPr>
        <p:spPr>
          <a:xfrm>
            <a:off x="3825676" y="413368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FF260-78FA-446B-8331-628D36B0480F}"/>
              </a:ext>
            </a:extLst>
          </p:cNvPr>
          <p:cNvSpPr/>
          <p:nvPr/>
        </p:nvSpPr>
        <p:spPr>
          <a:xfrm>
            <a:off x="3825676" y="440804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78FEF-2F51-443E-AAC2-5405B9F056FF}"/>
              </a:ext>
            </a:extLst>
          </p:cNvPr>
          <p:cNvSpPr/>
          <p:nvPr/>
        </p:nvSpPr>
        <p:spPr>
          <a:xfrm>
            <a:off x="3825676" y="46824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F4DBA-CE36-4D94-B14D-1641AB948864}"/>
              </a:ext>
            </a:extLst>
          </p:cNvPr>
          <p:cNvSpPr/>
          <p:nvPr/>
        </p:nvSpPr>
        <p:spPr>
          <a:xfrm>
            <a:off x="3852239" y="38343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2D108-E641-4EC9-88DA-3AF70814E3B8}"/>
              </a:ext>
            </a:extLst>
          </p:cNvPr>
          <p:cNvSpPr/>
          <p:nvPr/>
        </p:nvSpPr>
        <p:spPr>
          <a:xfrm>
            <a:off x="3852239" y="4108675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27634-8028-4368-BE32-447B9A72FF9E}"/>
              </a:ext>
            </a:extLst>
          </p:cNvPr>
          <p:cNvSpPr/>
          <p:nvPr/>
        </p:nvSpPr>
        <p:spPr>
          <a:xfrm>
            <a:off x="3852239" y="4383042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13D5AB-CD68-41C6-AB26-1D6F65667B0D}"/>
              </a:ext>
            </a:extLst>
          </p:cNvPr>
          <p:cNvSpPr/>
          <p:nvPr/>
        </p:nvSpPr>
        <p:spPr>
          <a:xfrm>
            <a:off x="3852239" y="46574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92EF0-3FCF-466C-9286-D25BBE360FFF}"/>
              </a:ext>
            </a:extLst>
          </p:cNvPr>
          <p:cNvSpPr/>
          <p:nvPr/>
        </p:nvSpPr>
        <p:spPr>
          <a:xfrm>
            <a:off x="3879627" y="38097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752820-A2EF-4803-9815-2516CE346C80}"/>
              </a:ext>
            </a:extLst>
          </p:cNvPr>
          <p:cNvSpPr/>
          <p:nvPr/>
        </p:nvSpPr>
        <p:spPr>
          <a:xfrm>
            <a:off x="3879627" y="408410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24614-D0DE-44A6-9BF5-C55E958FD399}"/>
              </a:ext>
            </a:extLst>
          </p:cNvPr>
          <p:cNvSpPr/>
          <p:nvPr/>
        </p:nvSpPr>
        <p:spPr>
          <a:xfrm>
            <a:off x="3879627" y="435846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CB9F0-0802-47C1-AA24-3301D06B6447}"/>
              </a:ext>
            </a:extLst>
          </p:cNvPr>
          <p:cNvSpPr/>
          <p:nvPr/>
        </p:nvSpPr>
        <p:spPr>
          <a:xfrm>
            <a:off x="3879627" y="46328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B5A6-318A-4EDD-AF93-50877CEBF21F}"/>
              </a:ext>
            </a:extLst>
          </p:cNvPr>
          <p:cNvSpPr txBox="1"/>
          <p:nvPr/>
        </p:nvSpPr>
        <p:spPr>
          <a:xfrm>
            <a:off x="5209804" y="376114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FC74E1-FC08-4A6F-A32C-34ED5315F6DD}"/>
              </a:ext>
            </a:extLst>
          </p:cNvPr>
          <p:cNvSpPr txBox="1"/>
          <p:nvPr/>
        </p:nvSpPr>
        <p:spPr>
          <a:xfrm>
            <a:off x="5100800" y="4036258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DFD36-FD74-40FD-91BE-FA86A5AE6863}"/>
              </a:ext>
            </a:extLst>
          </p:cNvPr>
          <p:cNvSpPr txBox="1"/>
          <p:nvPr/>
        </p:nvSpPr>
        <p:spPr>
          <a:xfrm>
            <a:off x="5139272" y="4311370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C3FBA-A83D-4D54-A95D-07C2AFF0A0AF}"/>
              </a:ext>
            </a:extLst>
          </p:cNvPr>
          <p:cNvSpPr txBox="1"/>
          <p:nvPr/>
        </p:nvSpPr>
        <p:spPr>
          <a:xfrm>
            <a:off x="5139272" y="4586482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0FAB3-3843-4924-91F7-8AC72FD67A42}"/>
              </a:ext>
            </a:extLst>
          </p:cNvPr>
          <p:cNvSpPr txBox="1"/>
          <p:nvPr/>
        </p:nvSpPr>
        <p:spPr>
          <a:xfrm>
            <a:off x="1795406" y="367404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D54EE7-574C-4DBD-BF84-D3FE49595BC5}"/>
              </a:ext>
            </a:extLst>
          </p:cNvPr>
          <p:cNvSpPr/>
          <p:nvPr/>
        </p:nvSpPr>
        <p:spPr>
          <a:xfrm>
            <a:off x="2975998" y="574293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7067A-9F9B-4881-BFEF-1D1E970B1D9B}"/>
              </a:ext>
            </a:extLst>
          </p:cNvPr>
          <p:cNvSpPr/>
          <p:nvPr/>
        </p:nvSpPr>
        <p:spPr>
          <a:xfrm>
            <a:off x="2975998" y="601805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F82098-F655-41FB-AED3-1818E7F6123E}"/>
              </a:ext>
            </a:extLst>
          </p:cNvPr>
          <p:cNvSpPr/>
          <p:nvPr/>
        </p:nvSpPr>
        <p:spPr>
          <a:xfrm>
            <a:off x="3512786" y="5742938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004913-B025-4BA7-B46F-2DE81DEC6FF9}"/>
              </a:ext>
            </a:extLst>
          </p:cNvPr>
          <p:cNvSpPr/>
          <p:nvPr/>
        </p:nvSpPr>
        <p:spPr>
          <a:xfrm>
            <a:off x="3512786" y="6018050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F1D1A0-FB1C-4B5E-9062-3B8717F397EA}"/>
              </a:ext>
            </a:extLst>
          </p:cNvPr>
          <p:cNvSpPr/>
          <p:nvPr/>
        </p:nvSpPr>
        <p:spPr>
          <a:xfrm>
            <a:off x="4791663" y="574293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3C892-2AC6-451A-B85D-EAA847F9131F}"/>
              </a:ext>
            </a:extLst>
          </p:cNvPr>
          <p:cNvSpPr/>
          <p:nvPr/>
        </p:nvSpPr>
        <p:spPr>
          <a:xfrm>
            <a:off x="4791663" y="601805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00" b="1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D609EA-74B4-4175-AE29-0CA55F0C9792}"/>
              </a:ext>
            </a:extLst>
          </p:cNvPr>
          <p:cNvSpPr/>
          <p:nvPr/>
        </p:nvSpPr>
        <p:spPr>
          <a:xfrm>
            <a:off x="5504390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LP{A}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680DD4-3B32-40F1-B49A-2A426AFF0845}"/>
              </a:ext>
            </a:extLst>
          </p:cNvPr>
          <p:cNvSpPr/>
          <p:nvPr/>
        </p:nvSpPr>
        <p:spPr>
          <a:xfrm>
            <a:off x="5504390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23C65C-D958-4224-A147-F521C1A97700}"/>
              </a:ext>
            </a:extLst>
          </p:cNvPr>
          <p:cNvSpPr/>
          <p:nvPr/>
        </p:nvSpPr>
        <p:spPr>
          <a:xfrm>
            <a:off x="6507431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39CB62-1EE9-4A1C-9FC6-93CCFE444B3E}"/>
              </a:ext>
            </a:extLst>
          </p:cNvPr>
          <p:cNvSpPr/>
          <p:nvPr/>
        </p:nvSpPr>
        <p:spPr>
          <a:xfrm>
            <a:off x="5504390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LP{B}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DDCB3A-802D-4E71-9292-3D135F92EE59}"/>
              </a:ext>
            </a:extLst>
          </p:cNvPr>
          <p:cNvSpPr/>
          <p:nvPr/>
        </p:nvSpPr>
        <p:spPr>
          <a:xfrm>
            <a:off x="6507431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DP{A’}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3BC716-673E-4E20-B18F-C08DE46CC92B}"/>
              </a:ext>
            </a:extLst>
          </p:cNvPr>
          <p:cNvSpPr/>
          <p:nvPr/>
        </p:nvSpPr>
        <p:spPr>
          <a:xfrm>
            <a:off x="6507431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E016-FA17-4759-BB4F-9AA1DA3A4223}"/>
              </a:ext>
            </a:extLst>
          </p:cNvPr>
          <p:cNvSpPr txBox="1"/>
          <p:nvPr/>
        </p:nvSpPr>
        <p:spPr>
          <a:xfrm>
            <a:off x="6178210" y="509374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WPQ</a:t>
            </a:r>
            <a:endParaRPr lang="en-US" baseline="-250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972FD2-0991-4932-969D-E0C6D370AD01}"/>
              </a:ext>
            </a:extLst>
          </p:cNvPr>
          <p:cNvSpPr txBox="1"/>
          <p:nvPr/>
        </p:nvSpPr>
        <p:spPr>
          <a:xfrm>
            <a:off x="1315858" y="395508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B53AEF-62B5-403F-8F16-7D619655CC46}"/>
              </a:ext>
            </a:extLst>
          </p:cNvPr>
          <p:cNvSpPr/>
          <p:nvPr/>
        </p:nvSpPr>
        <p:spPr>
          <a:xfrm>
            <a:off x="1378319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A’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F7C9D4-62E6-44A0-9A24-143AF54355EB}"/>
              </a:ext>
            </a:extLst>
          </p:cNvPr>
          <p:cNvSpPr/>
          <p:nvPr/>
        </p:nvSpPr>
        <p:spPr>
          <a:xfrm>
            <a:off x="1378319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B’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E4974B-F677-4D54-880F-BC9FDA583BBF}"/>
              </a:ext>
            </a:extLst>
          </p:cNvPr>
          <p:cNvSpPr/>
          <p:nvPr/>
        </p:nvSpPr>
        <p:spPr>
          <a:xfrm>
            <a:off x="1919341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64A122-5F20-4AFB-8E2C-8CDCDB063BD7}"/>
              </a:ext>
            </a:extLst>
          </p:cNvPr>
          <p:cNvSpPr/>
          <p:nvPr/>
        </p:nvSpPr>
        <p:spPr>
          <a:xfrm>
            <a:off x="1919341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E721F1-DEEE-42DC-A2EA-8799267F362B}"/>
              </a:ext>
            </a:extLst>
          </p:cNvPr>
          <p:cNvSpPr txBox="1"/>
          <p:nvPr/>
        </p:nvSpPr>
        <p:spPr>
          <a:xfrm>
            <a:off x="1870431" y="39550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56388B-44E0-4C11-9F28-41FDEE4EA1DC}"/>
              </a:ext>
            </a:extLst>
          </p:cNvPr>
          <p:cNvSpPr/>
          <p:nvPr/>
        </p:nvSpPr>
        <p:spPr>
          <a:xfrm>
            <a:off x="2461618" y="425739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EB9D4A-6481-4C5D-8B86-ABE1D8BEEA71}"/>
              </a:ext>
            </a:extLst>
          </p:cNvPr>
          <p:cNvSpPr/>
          <p:nvPr/>
        </p:nvSpPr>
        <p:spPr>
          <a:xfrm>
            <a:off x="2461618" y="453251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67BF4B-7DC3-40DC-92F9-1C7733D43373}"/>
              </a:ext>
            </a:extLst>
          </p:cNvPr>
          <p:cNvSpPr txBox="1"/>
          <p:nvPr/>
        </p:nvSpPr>
        <p:spPr>
          <a:xfrm>
            <a:off x="2388251" y="395508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B430A4-05C0-4166-B92C-DDFEDBF7A672}"/>
              </a:ext>
            </a:extLst>
          </p:cNvPr>
          <p:cNvSpPr/>
          <p:nvPr/>
        </p:nvSpPr>
        <p:spPr>
          <a:xfrm>
            <a:off x="3013192" y="4257943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81DB92-FB58-4941-8859-69E3EDF122F0}"/>
              </a:ext>
            </a:extLst>
          </p:cNvPr>
          <p:cNvSpPr/>
          <p:nvPr/>
        </p:nvSpPr>
        <p:spPr>
          <a:xfrm>
            <a:off x="3013192" y="4533055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3AE767-8817-46BD-8BB3-A68939DA9BEE}"/>
              </a:ext>
            </a:extLst>
          </p:cNvPr>
          <p:cNvSpPr txBox="1"/>
          <p:nvPr/>
        </p:nvSpPr>
        <p:spPr>
          <a:xfrm>
            <a:off x="2939829" y="39556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7D6FA1-61E2-4E9A-9826-3796B53F1A69}"/>
              </a:ext>
            </a:extLst>
          </p:cNvPr>
          <p:cNvSpPr/>
          <p:nvPr/>
        </p:nvSpPr>
        <p:spPr>
          <a:xfrm>
            <a:off x="2933436" y="5204899"/>
            <a:ext cx="2421213" cy="1093671"/>
          </a:xfrm>
          <a:prstGeom prst="roundRect">
            <a:avLst>
              <a:gd name="adj" fmla="val 184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189A44-0A61-4863-B062-36E8BA96DB8D}"/>
              </a:ext>
            </a:extLst>
          </p:cNvPr>
          <p:cNvSpPr txBox="1"/>
          <p:nvPr/>
        </p:nvSpPr>
        <p:spPr>
          <a:xfrm>
            <a:off x="3091511" y="515599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Dependence List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0C35B-678A-470D-8553-4E8D7AD61BB5}"/>
              </a:ext>
            </a:extLst>
          </p:cNvPr>
          <p:cNvSpPr txBox="1"/>
          <p:nvPr/>
        </p:nvSpPr>
        <p:spPr>
          <a:xfrm>
            <a:off x="7768043" y="5423572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 </a:t>
            </a:r>
          </a:p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Controller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C917274-4E46-4351-B1F5-553CE8C52621}"/>
              </a:ext>
            </a:extLst>
          </p:cNvPr>
          <p:cNvSpPr/>
          <p:nvPr/>
        </p:nvSpPr>
        <p:spPr>
          <a:xfrm>
            <a:off x="6190309" y="3544092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7F1D6E-58EB-4732-8834-36C23A8183F3}"/>
              </a:ext>
            </a:extLst>
          </p:cNvPr>
          <p:cNvSpPr/>
          <p:nvPr/>
        </p:nvSpPr>
        <p:spPr>
          <a:xfrm>
            <a:off x="8693636" y="38575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4CDBEB-E265-4290-9EFF-1F6CD6EF2D34}"/>
              </a:ext>
            </a:extLst>
          </p:cNvPr>
          <p:cNvSpPr/>
          <p:nvPr/>
        </p:nvSpPr>
        <p:spPr>
          <a:xfrm>
            <a:off x="8693636" y="413189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D108DF-830E-4F77-A72B-9F7D2A629C72}"/>
              </a:ext>
            </a:extLst>
          </p:cNvPr>
          <p:cNvSpPr/>
          <p:nvPr/>
        </p:nvSpPr>
        <p:spPr>
          <a:xfrm>
            <a:off x="8693636" y="440626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93D751-CB26-43BC-9FF1-635C378AD92E}"/>
              </a:ext>
            </a:extLst>
          </p:cNvPr>
          <p:cNvSpPr/>
          <p:nvPr/>
        </p:nvSpPr>
        <p:spPr>
          <a:xfrm>
            <a:off x="8693636" y="46806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E845A3-C747-4716-BD51-6A45826F977F}"/>
              </a:ext>
            </a:extLst>
          </p:cNvPr>
          <p:cNvSpPr/>
          <p:nvPr/>
        </p:nvSpPr>
        <p:spPr>
          <a:xfrm>
            <a:off x="8720199" y="38325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C9708B-100C-4FB0-87C2-5BAAE8F081D9}"/>
              </a:ext>
            </a:extLst>
          </p:cNvPr>
          <p:cNvSpPr/>
          <p:nvPr/>
        </p:nvSpPr>
        <p:spPr>
          <a:xfrm>
            <a:off x="8720199" y="4106891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327F93-CE7C-4575-BD6E-2E94F16F2463}"/>
              </a:ext>
            </a:extLst>
          </p:cNvPr>
          <p:cNvSpPr/>
          <p:nvPr/>
        </p:nvSpPr>
        <p:spPr>
          <a:xfrm>
            <a:off x="8720199" y="438125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4B8953-0E14-4931-B7FA-2B1F417BDD6A}"/>
              </a:ext>
            </a:extLst>
          </p:cNvPr>
          <p:cNvSpPr/>
          <p:nvPr/>
        </p:nvSpPr>
        <p:spPr>
          <a:xfrm>
            <a:off x="8720199" y="46556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4FA350-1672-4801-87C5-1F524497077A}"/>
              </a:ext>
            </a:extLst>
          </p:cNvPr>
          <p:cNvSpPr/>
          <p:nvPr/>
        </p:nvSpPr>
        <p:spPr>
          <a:xfrm>
            <a:off x="8747587" y="38079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21158A-A6CF-4925-B839-5376C12AF916}"/>
              </a:ext>
            </a:extLst>
          </p:cNvPr>
          <p:cNvSpPr/>
          <p:nvPr/>
        </p:nvSpPr>
        <p:spPr>
          <a:xfrm>
            <a:off x="8747587" y="408231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288BC1-E0B2-41CB-9A5D-A5B89494D367}"/>
              </a:ext>
            </a:extLst>
          </p:cNvPr>
          <p:cNvSpPr/>
          <p:nvPr/>
        </p:nvSpPr>
        <p:spPr>
          <a:xfrm>
            <a:off x="8747587" y="435668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3DBEC-5A7B-4EF3-A130-7A8650084DC1}"/>
              </a:ext>
            </a:extLst>
          </p:cNvPr>
          <p:cNvSpPr/>
          <p:nvPr/>
        </p:nvSpPr>
        <p:spPr>
          <a:xfrm>
            <a:off x="8747587" y="46310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14776D-77BF-4C1A-A6F3-3D49E71C16E4}"/>
              </a:ext>
            </a:extLst>
          </p:cNvPr>
          <p:cNvSpPr txBox="1"/>
          <p:nvPr/>
        </p:nvSpPr>
        <p:spPr>
          <a:xfrm>
            <a:off x="10077764" y="37593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E21B37-598E-4A3F-B7A6-64BF957C3FEE}"/>
              </a:ext>
            </a:extLst>
          </p:cNvPr>
          <p:cNvSpPr txBox="1"/>
          <p:nvPr/>
        </p:nvSpPr>
        <p:spPr>
          <a:xfrm>
            <a:off x="9968760" y="4034474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0A9B54-424F-4E45-8204-49BC662B71B3}"/>
              </a:ext>
            </a:extLst>
          </p:cNvPr>
          <p:cNvSpPr txBox="1"/>
          <p:nvPr/>
        </p:nvSpPr>
        <p:spPr>
          <a:xfrm>
            <a:off x="10007232" y="4309586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D33CDC-78BD-4625-89D3-AE1C4D3D5225}"/>
              </a:ext>
            </a:extLst>
          </p:cNvPr>
          <p:cNvSpPr txBox="1"/>
          <p:nvPr/>
        </p:nvSpPr>
        <p:spPr>
          <a:xfrm>
            <a:off x="10007232" y="4584698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8D4E83-88E7-4B7E-AF05-8C194F116019}"/>
              </a:ext>
            </a:extLst>
          </p:cNvPr>
          <p:cNvSpPr txBox="1"/>
          <p:nvPr/>
        </p:nvSpPr>
        <p:spPr>
          <a:xfrm>
            <a:off x="6663366" y="367225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CBFFC0-8C1C-449F-A087-B29D07FE7458}"/>
              </a:ext>
            </a:extLst>
          </p:cNvPr>
          <p:cNvSpPr txBox="1"/>
          <p:nvPr/>
        </p:nvSpPr>
        <p:spPr>
          <a:xfrm>
            <a:off x="6183818" y="39533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448083-4CE5-4FB5-99B3-DEF45B8B942E}"/>
              </a:ext>
            </a:extLst>
          </p:cNvPr>
          <p:cNvSpPr/>
          <p:nvPr/>
        </p:nvSpPr>
        <p:spPr>
          <a:xfrm>
            <a:off x="6246279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A84C2C-3F89-477B-8391-685D96D40350}"/>
              </a:ext>
            </a:extLst>
          </p:cNvPr>
          <p:cNvSpPr/>
          <p:nvPr/>
        </p:nvSpPr>
        <p:spPr>
          <a:xfrm>
            <a:off x="6246279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21EA5B-863A-42FF-800B-B0A2BA7E16BE}"/>
              </a:ext>
            </a:extLst>
          </p:cNvPr>
          <p:cNvSpPr/>
          <p:nvPr/>
        </p:nvSpPr>
        <p:spPr>
          <a:xfrm>
            <a:off x="6787301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CAE32D-2569-484B-A21B-DA6273A24994}"/>
              </a:ext>
            </a:extLst>
          </p:cNvPr>
          <p:cNvSpPr/>
          <p:nvPr/>
        </p:nvSpPr>
        <p:spPr>
          <a:xfrm>
            <a:off x="6787301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DACFE2-5CB7-4263-99C8-D5200A77C229}"/>
              </a:ext>
            </a:extLst>
          </p:cNvPr>
          <p:cNvSpPr txBox="1"/>
          <p:nvPr/>
        </p:nvSpPr>
        <p:spPr>
          <a:xfrm>
            <a:off x="6738391" y="395330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CE7514-5F12-4207-A5A2-4CE2D66AC545}"/>
              </a:ext>
            </a:extLst>
          </p:cNvPr>
          <p:cNvSpPr/>
          <p:nvPr/>
        </p:nvSpPr>
        <p:spPr>
          <a:xfrm>
            <a:off x="7329578" y="4255614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8CF6B7-F7EA-480E-9C40-0E4F13E5A1D0}"/>
              </a:ext>
            </a:extLst>
          </p:cNvPr>
          <p:cNvSpPr/>
          <p:nvPr/>
        </p:nvSpPr>
        <p:spPr>
          <a:xfrm>
            <a:off x="7329578" y="4530726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CA958B-47E4-4418-919B-FFF81C4F3692}"/>
              </a:ext>
            </a:extLst>
          </p:cNvPr>
          <p:cNvSpPr txBox="1"/>
          <p:nvPr/>
        </p:nvSpPr>
        <p:spPr>
          <a:xfrm>
            <a:off x="7256211" y="395330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D36B70-FF1B-41C2-B289-C4DA75199562}"/>
              </a:ext>
            </a:extLst>
          </p:cNvPr>
          <p:cNvSpPr/>
          <p:nvPr/>
        </p:nvSpPr>
        <p:spPr>
          <a:xfrm>
            <a:off x="7881152" y="4256159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608C7A-7870-4A73-B002-C93B5AFF475F}"/>
              </a:ext>
            </a:extLst>
          </p:cNvPr>
          <p:cNvSpPr/>
          <p:nvPr/>
        </p:nvSpPr>
        <p:spPr>
          <a:xfrm>
            <a:off x="7881152" y="4531271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EAAE38-9E43-4127-8394-D763EEC44DAA}"/>
              </a:ext>
            </a:extLst>
          </p:cNvPr>
          <p:cNvSpPr txBox="1"/>
          <p:nvPr/>
        </p:nvSpPr>
        <p:spPr>
          <a:xfrm>
            <a:off x="7807789" y="39538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409AD06-73F0-4C90-8BD1-C4F92D8565DE}"/>
              </a:ext>
            </a:extLst>
          </p:cNvPr>
          <p:cNvSpPr/>
          <p:nvPr/>
        </p:nvSpPr>
        <p:spPr>
          <a:xfrm>
            <a:off x="1450498" y="4733634"/>
            <a:ext cx="419933" cy="544486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FB3496B-0CD9-45B5-B49C-0E81FDF6E053}"/>
              </a:ext>
            </a:extLst>
          </p:cNvPr>
          <p:cNvSpPr/>
          <p:nvPr/>
        </p:nvSpPr>
        <p:spPr>
          <a:xfrm>
            <a:off x="2238915" y="5571927"/>
            <a:ext cx="572816" cy="162401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98E8D5-76A9-4E51-9167-001B112716AC}"/>
              </a:ext>
            </a:extLst>
          </p:cNvPr>
          <p:cNvCxnSpPr/>
          <p:nvPr/>
        </p:nvCxnSpPr>
        <p:spPr>
          <a:xfrm>
            <a:off x="2050667" y="3398785"/>
            <a:ext cx="649357" cy="0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6706E82-30FF-4D55-8DEF-A71C13D83F01}"/>
              </a:ext>
            </a:extLst>
          </p:cNvPr>
          <p:cNvCxnSpPr/>
          <p:nvPr/>
        </p:nvCxnSpPr>
        <p:spPr>
          <a:xfrm>
            <a:off x="6658686" y="2186155"/>
            <a:ext cx="649357" cy="0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676993-250B-4B94-8AB3-F63E4BBB1696}"/>
              </a:ext>
            </a:extLst>
          </p:cNvPr>
          <p:cNvSpPr/>
          <p:nvPr/>
        </p:nvSpPr>
        <p:spPr>
          <a:xfrm>
            <a:off x="2503383" y="1546977"/>
            <a:ext cx="2346194" cy="1940586"/>
          </a:xfrm>
          <a:prstGeom prst="roundRect">
            <a:avLst>
              <a:gd name="adj" fmla="val 2972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FA86CEC-51A5-4EA2-A7B1-4FA84B2FA2B6}"/>
              </a:ext>
            </a:extLst>
          </p:cNvPr>
          <p:cNvSpPr/>
          <p:nvPr/>
        </p:nvSpPr>
        <p:spPr>
          <a:xfrm>
            <a:off x="7121766" y="1549352"/>
            <a:ext cx="2346194" cy="1935836"/>
          </a:xfrm>
          <a:prstGeom prst="roundRect">
            <a:avLst>
              <a:gd name="adj" fmla="val 2445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5EBCA76-EF9C-4A95-B172-D7B5A795721A}"/>
              </a:ext>
            </a:extLst>
          </p:cNvPr>
          <p:cNvSpPr/>
          <p:nvPr/>
        </p:nvSpPr>
        <p:spPr>
          <a:xfrm>
            <a:off x="3764907" y="3586929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6CD7EAC-83B9-4C9D-A933-8CC311F884FA}"/>
              </a:ext>
            </a:extLst>
          </p:cNvPr>
          <p:cNvSpPr/>
          <p:nvPr/>
        </p:nvSpPr>
        <p:spPr>
          <a:xfrm>
            <a:off x="8632867" y="3585145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00372CA-1358-4D9D-A077-E204F5CCEB08}"/>
              </a:ext>
            </a:extLst>
          </p:cNvPr>
          <p:cNvSpPr/>
          <p:nvPr/>
        </p:nvSpPr>
        <p:spPr>
          <a:xfrm>
            <a:off x="1626135" y="5291657"/>
            <a:ext cx="1000134" cy="221574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onsolas" panose="020B0609020204030204" pitchFamily="49" charset="0"/>
              </a:rPr>
              <a:t>DP{B’}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4E58603-1DA5-437D-9178-19E300C33C4B}"/>
              </a:ext>
            </a:extLst>
          </p:cNvPr>
          <p:cNvCxnSpPr>
            <a:cxnSpLocks/>
          </p:cNvCxnSpPr>
          <p:nvPr/>
        </p:nvCxnSpPr>
        <p:spPr>
          <a:xfrm flipH="1" flipV="1">
            <a:off x="3699407" y="4654877"/>
            <a:ext cx="868232" cy="121842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8E6EE58-3B2B-42D5-88C0-134D026A04A1}"/>
              </a:ext>
            </a:extLst>
          </p:cNvPr>
          <p:cNvSpPr/>
          <p:nvPr/>
        </p:nvSpPr>
        <p:spPr>
          <a:xfrm>
            <a:off x="5438123" y="5269249"/>
            <a:ext cx="2238073" cy="840090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7B605DA-B2B3-4D70-9800-CFEB52E8C37B}"/>
              </a:ext>
            </a:extLst>
          </p:cNvPr>
          <p:cNvSpPr/>
          <p:nvPr/>
        </p:nvSpPr>
        <p:spPr>
          <a:xfrm>
            <a:off x="1193214" y="5179484"/>
            <a:ext cx="1707413" cy="43789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FF4A4D1-4FE6-4628-BAFF-DDF7F6159F0D}"/>
              </a:ext>
            </a:extLst>
          </p:cNvPr>
          <p:cNvSpPr/>
          <p:nvPr/>
        </p:nvSpPr>
        <p:spPr>
          <a:xfrm rot="21329095">
            <a:off x="2457516" y="4293193"/>
            <a:ext cx="2903587" cy="481409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2F3EE-93D8-2C5A-2E42-A40AF8C28265}"/>
              </a:ext>
            </a:extLst>
          </p:cNvPr>
          <p:cNvSpPr txBox="1"/>
          <p:nvPr/>
        </p:nvSpPr>
        <p:spPr>
          <a:xfrm>
            <a:off x="341039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8D2B6B-09D4-661C-D7C2-51012073EA00}"/>
              </a:ext>
            </a:extLst>
          </p:cNvPr>
          <p:cNvSpPr txBox="1"/>
          <p:nvPr/>
        </p:nvSpPr>
        <p:spPr>
          <a:xfrm>
            <a:off x="804300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0BDB32D-33EA-9097-A21E-6AF1075E5221}"/>
              </a:ext>
            </a:extLst>
          </p:cNvPr>
          <p:cNvSpPr txBox="1"/>
          <p:nvPr/>
        </p:nvSpPr>
        <p:spPr>
          <a:xfrm>
            <a:off x="4083787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0EFEF40-170A-03F5-177A-EC467A3CF73C}"/>
              </a:ext>
            </a:extLst>
          </p:cNvPr>
          <p:cNvSpPr txBox="1"/>
          <p:nvPr/>
        </p:nvSpPr>
        <p:spPr>
          <a:xfrm>
            <a:off x="8924373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</p:spTree>
    <p:extLst>
      <p:ext uri="{BB962C8B-B14F-4D97-AF65-F5344CB8AC3E}">
        <p14:creationId xmlns:p14="http://schemas.microsoft.com/office/powerpoint/2010/main" val="212759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753-D0D7-487F-B607-7B71569A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in 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6FB1-4FAC-41F7-8E3A-9022F212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5516-6BA7-4C2B-A844-ECD8EB4F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E63F-487C-4E13-9345-A97C7F6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9D2B8-2CA2-4D59-9936-F93027B82186}"/>
              </a:ext>
            </a:extLst>
          </p:cNvPr>
          <p:cNvSpPr/>
          <p:nvPr/>
        </p:nvSpPr>
        <p:spPr>
          <a:xfrm>
            <a:off x="2867818" y="5135154"/>
            <a:ext cx="6268238" cy="1221196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D92C9-6FC0-4551-B325-A2FE21825CEB}"/>
              </a:ext>
            </a:extLst>
          </p:cNvPr>
          <p:cNvSpPr txBox="1"/>
          <p:nvPr/>
        </p:nvSpPr>
        <p:spPr>
          <a:xfrm>
            <a:off x="2941634" y="540311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2491-3154-4683-BC36-75B2BAAC2CE3}"/>
              </a:ext>
            </a:extLst>
          </p:cNvPr>
          <p:cNvSpPr txBox="1"/>
          <p:nvPr/>
        </p:nvSpPr>
        <p:spPr>
          <a:xfrm>
            <a:off x="3684190" y="5403117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3C76B-A3DB-450F-BF2A-F93ADAEBD3BE}"/>
              </a:ext>
            </a:extLst>
          </p:cNvPr>
          <p:cNvSpPr txBox="1"/>
          <p:nvPr/>
        </p:nvSpPr>
        <p:spPr>
          <a:xfrm>
            <a:off x="4640512" y="5403117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Dep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4CA401-8EBD-47E3-8423-A1E7074C4885}"/>
              </a:ext>
            </a:extLst>
          </p:cNvPr>
          <p:cNvSpPr/>
          <p:nvPr/>
        </p:nvSpPr>
        <p:spPr>
          <a:xfrm>
            <a:off x="1322349" y="3545876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F6C25D-F807-46C7-841C-23170C2007EB}"/>
              </a:ext>
            </a:extLst>
          </p:cNvPr>
          <p:cNvSpPr/>
          <p:nvPr/>
        </p:nvSpPr>
        <p:spPr>
          <a:xfrm>
            <a:off x="3825676" y="38593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24858-14AC-4177-BA26-46E1388EBD96}"/>
              </a:ext>
            </a:extLst>
          </p:cNvPr>
          <p:cNvSpPr/>
          <p:nvPr/>
        </p:nvSpPr>
        <p:spPr>
          <a:xfrm>
            <a:off x="3825676" y="413368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FF260-78FA-446B-8331-628D36B0480F}"/>
              </a:ext>
            </a:extLst>
          </p:cNvPr>
          <p:cNvSpPr/>
          <p:nvPr/>
        </p:nvSpPr>
        <p:spPr>
          <a:xfrm>
            <a:off x="3825676" y="440804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78FEF-2F51-443E-AAC2-5405B9F056FF}"/>
              </a:ext>
            </a:extLst>
          </p:cNvPr>
          <p:cNvSpPr/>
          <p:nvPr/>
        </p:nvSpPr>
        <p:spPr>
          <a:xfrm>
            <a:off x="3825676" y="46824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F4DBA-CE36-4D94-B14D-1641AB948864}"/>
              </a:ext>
            </a:extLst>
          </p:cNvPr>
          <p:cNvSpPr/>
          <p:nvPr/>
        </p:nvSpPr>
        <p:spPr>
          <a:xfrm>
            <a:off x="3852239" y="38343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2D108-E641-4EC9-88DA-3AF70814E3B8}"/>
              </a:ext>
            </a:extLst>
          </p:cNvPr>
          <p:cNvSpPr/>
          <p:nvPr/>
        </p:nvSpPr>
        <p:spPr>
          <a:xfrm>
            <a:off x="3852239" y="4108675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27634-8028-4368-BE32-447B9A72FF9E}"/>
              </a:ext>
            </a:extLst>
          </p:cNvPr>
          <p:cNvSpPr/>
          <p:nvPr/>
        </p:nvSpPr>
        <p:spPr>
          <a:xfrm>
            <a:off x="3852239" y="4383042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13D5AB-CD68-41C6-AB26-1D6F65667B0D}"/>
              </a:ext>
            </a:extLst>
          </p:cNvPr>
          <p:cNvSpPr/>
          <p:nvPr/>
        </p:nvSpPr>
        <p:spPr>
          <a:xfrm>
            <a:off x="3852239" y="46574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92EF0-3FCF-466C-9286-D25BBE360FFF}"/>
              </a:ext>
            </a:extLst>
          </p:cNvPr>
          <p:cNvSpPr/>
          <p:nvPr/>
        </p:nvSpPr>
        <p:spPr>
          <a:xfrm>
            <a:off x="3879627" y="38097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752820-A2EF-4803-9815-2516CE346C80}"/>
              </a:ext>
            </a:extLst>
          </p:cNvPr>
          <p:cNvSpPr/>
          <p:nvPr/>
        </p:nvSpPr>
        <p:spPr>
          <a:xfrm>
            <a:off x="3879627" y="408410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24614-D0DE-44A6-9BF5-C55E958FD399}"/>
              </a:ext>
            </a:extLst>
          </p:cNvPr>
          <p:cNvSpPr/>
          <p:nvPr/>
        </p:nvSpPr>
        <p:spPr>
          <a:xfrm>
            <a:off x="3879627" y="435846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CB9F0-0802-47C1-AA24-3301D06B6447}"/>
              </a:ext>
            </a:extLst>
          </p:cNvPr>
          <p:cNvSpPr/>
          <p:nvPr/>
        </p:nvSpPr>
        <p:spPr>
          <a:xfrm>
            <a:off x="3879627" y="46328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B5A6-318A-4EDD-AF93-50877CEBF21F}"/>
              </a:ext>
            </a:extLst>
          </p:cNvPr>
          <p:cNvSpPr txBox="1"/>
          <p:nvPr/>
        </p:nvSpPr>
        <p:spPr>
          <a:xfrm>
            <a:off x="5209804" y="376114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FC74E1-FC08-4A6F-A32C-34ED5315F6DD}"/>
              </a:ext>
            </a:extLst>
          </p:cNvPr>
          <p:cNvSpPr txBox="1"/>
          <p:nvPr/>
        </p:nvSpPr>
        <p:spPr>
          <a:xfrm>
            <a:off x="5100800" y="4036258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DFD36-FD74-40FD-91BE-FA86A5AE6863}"/>
              </a:ext>
            </a:extLst>
          </p:cNvPr>
          <p:cNvSpPr txBox="1"/>
          <p:nvPr/>
        </p:nvSpPr>
        <p:spPr>
          <a:xfrm>
            <a:off x="5139272" y="4311370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C3FBA-A83D-4D54-A95D-07C2AFF0A0AF}"/>
              </a:ext>
            </a:extLst>
          </p:cNvPr>
          <p:cNvSpPr txBox="1"/>
          <p:nvPr/>
        </p:nvSpPr>
        <p:spPr>
          <a:xfrm>
            <a:off x="5139272" y="4586482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0FAB3-3843-4924-91F7-8AC72FD67A42}"/>
              </a:ext>
            </a:extLst>
          </p:cNvPr>
          <p:cNvSpPr txBox="1"/>
          <p:nvPr/>
        </p:nvSpPr>
        <p:spPr>
          <a:xfrm>
            <a:off x="1795406" y="367404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D54EE7-574C-4DBD-BF84-D3FE49595BC5}"/>
              </a:ext>
            </a:extLst>
          </p:cNvPr>
          <p:cNvSpPr/>
          <p:nvPr/>
        </p:nvSpPr>
        <p:spPr>
          <a:xfrm>
            <a:off x="2975998" y="574293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7067A-9F9B-4881-BFEF-1D1E970B1D9B}"/>
              </a:ext>
            </a:extLst>
          </p:cNvPr>
          <p:cNvSpPr/>
          <p:nvPr/>
        </p:nvSpPr>
        <p:spPr>
          <a:xfrm>
            <a:off x="2975998" y="601805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F82098-F655-41FB-AED3-1818E7F6123E}"/>
              </a:ext>
            </a:extLst>
          </p:cNvPr>
          <p:cNvSpPr/>
          <p:nvPr/>
        </p:nvSpPr>
        <p:spPr>
          <a:xfrm>
            <a:off x="3512786" y="5742938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004913-B025-4BA7-B46F-2DE81DEC6FF9}"/>
              </a:ext>
            </a:extLst>
          </p:cNvPr>
          <p:cNvSpPr/>
          <p:nvPr/>
        </p:nvSpPr>
        <p:spPr>
          <a:xfrm>
            <a:off x="3512786" y="6018050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F1D1A0-FB1C-4B5E-9062-3B8717F397EA}"/>
              </a:ext>
            </a:extLst>
          </p:cNvPr>
          <p:cNvSpPr/>
          <p:nvPr/>
        </p:nvSpPr>
        <p:spPr>
          <a:xfrm>
            <a:off x="4791663" y="574293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3C892-2AC6-451A-B85D-EAA847F9131F}"/>
              </a:ext>
            </a:extLst>
          </p:cNvPr>
          <p:cNvSpPr/>
          <p:nvPr/>
        </p:nvSpPr>
        <p:spPr>
          <a:xfrm>
            <a:off x="4791663" y="601805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D609EA-74B4-4175-AE29-0CA55F0C9792}"/>
              </a:ext>
            </a:extLst>
          </p:cNvPr>
          <p:cNvSpPr/>
          <p:nvPr/>
        </p:nvSpPr>
        <p:spPr>
          <a:xfrm>
            <a:off x="5504390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LP{A}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680DD4-3B32-40F1-B49A-2A426AFF0845}"/>
              </a:ext>
            </a:extLst>
          </p:cNvPr>
          <p:cNvSpPr/>
          <p:nvPr/>
        </p:nvSpPr>
        <p:spPr>
          <a:xfrm>
            <a:off x="5504390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23C65C-D958-4224-A147-F521C1A97700}"/>
              </a:ext>
            </a:extLst>
          </p:cNvPr>
          <p:cNvSpPr/>
          <p:nvPr/>
        </p:nvSpPr>
        <p:spPr>
          <a:xfrm>
            <a:off x="6507431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39CB62-1EE9-4A1C-9FC6-93CCFE444B3E}"/>
              </a:ext>
            </a:extLst>
          </p:cNvPr>
          <p:cNvSpPr/>
          <p:nvPr/>
        </p:nvSpPr>
        <p:spPr>
          <a:xfrm>
            <a:off x="5504390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LP{B}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DDCB3A-802D-4E71-9292-3D135F92EE59}"/>
              </a:ext>
            </a:extLst>
          </p:cNvPr>
          <p:cNvSpPr/>
          <p:nvPr/>
        </p:nvSpPr>
        <p:spPr>
          <a:xfrm>
            <a:off x="6507431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DP{A’}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3BC716-673E-4E20-B18F-C08DE46CC92B}"/>
              </a:ext>
            </a:extLst>
          </p:cNvPr>
          <p:cNvSpPr/>
          <p:nvPr/>
        </p:nvSpPr>
        <p:spPr>
          <a:xfrm>
            <a:off x="6507431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E016-FA17-4759-BB4F-9AA1DA3A4223}"/>
              </a:ext>
            </a:extLst>
          </p:cNvPr>
          <p:cNvSpPr txBox="1"/>
          <p:nvPr/>
        </p:nvSpPr>
        <p:spPr>
          <a:xfrm>
            <a:off x="6209960" y="509374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WQ</a:t>
            </a:r>
            <a:endParaRPr lang="en-US" baseline="-250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972FD2-0991-4932-969D-E0C6D370AD01}"/>
              </a:ext>
            </a:extLst>
          </p:cNvPr>
          <p:cNvSpPr txBox="1"/>
          <p:nvPr/>
        </p:nvSpPr>
        <p:spPr>
          <a:xfrm>
            <a:off x="1315858" y="395508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B53AEF-62B5-403F-8F16-7D619655CC46}"/>
              </a:ext>
            </a:extLst>
          </p:cNvPr>
          <p:cNvSpPr/>
          <p:nvPr/>
        </p:nvSpPr>
        <p:spPr>
          <a:xfrm>
            <a:off x="1378319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strike="sngStrike" dirty="0">
                <a:solidFill>
                  <a:srgbClr val="E84A27"/>
                </a:solidFill>
                <a:latin typeface="Consolas" panose="020B0609020204030204" pitchFamily="49" charset="0"/>
              </a:rPr>
              <a:t>A’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F7C9D4-62E6-44A0-9A24-143AF54355EB}"/>
              </a:ext>
            </a:extLst>
          </p:cNvPr>
          <p:cNvSpPr/>
          <p:nvPr/>
        </p:nvSpPr>
        <p:spPr>
          <a:xfrm>
            <a:off x="1378319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B’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E4974B-F677-4D54-880F-BC9FDA583BBF}"/>
              </a:ext>
            </a:extLst>
          </p:cNvPr>
          <p:cNvSpPr/>
          <p:nvPr/>
        </p:nvSpPr>
        <p:spPr>
          <a:xfrm>
            <a:off x="1919341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strike="sngStrike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64A122-5F20-4AFB-8E2C-8CDCDB063BD7}"/>
              </a:ext>
            </a:extLst>
          </p:cNvPr>
          <p:cNvSpPr/>
          <p:nvPr/>
        </p:nvSpPr>
        <p:spPr>
          <a:xfrm>
            <a:off x="1919341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E721F1-DEEE-42DC-A2EA-8799267F362B}"/>
              </a:ext>
            </a:extLst>
          </p:cNvPr>
          <p:cNvSpPr txBox="1"/>
          <p:nvPr/>
        </p:nvSpPr>
        <p:spPr>
          <a:xfrm>
            <a:off x="1870431" y="39550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56388B-44E0-4C11-9F28-41FDEE4EA1DC}"/>
              </a:ext>
            </a:extLst>
          </p:cNvPr>
          <p:cNvSpPr/>
          <p:nvPr/>
        </p:nvSpPr>
        <p:spPr>
          <a:xfrm>
            <a:off x="2461618" y="425739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strike="sngStrike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EB9D4A-6481-4C5D-8B86-ABE1D8BEEA71}"/>
              </a:ext>
            </a:extLst>
          </p:cNvPr>
          <p:cNvSpPr/>
          <p:nvPr/>
        </p:nvSpPr>
        <p:spPr>
          <a:xfrm>
            <a:off x="2461618" y="453251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67BF4B-7DC3-40DC-92F9-1C7733D43373}"/>
              </a:ext>
            </a:extLst>
          </p:cNvPr>
          <p:cNvSpPr txBox="1"/>
          <p:nvPr/>
        </p:nvSpPr>
        <p:spPr>
          <a:xfrm>
            <a:off x="2388251" y="395508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B430A4-05C0-4166-B92C-DDFEDBF7A672}"/>
              </a:ext>
            </a:extLst>
          </p:cNvPr>
          <p:cNvSpPr/>
          <p:nvPr/>
        </p:nvSpPr>
        <p:spPr>
          <a:xfrm>
            <a:off x="3013192" y="4257943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strike="sngStrike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81DB92-FB58-4941-8859-69E3EDF122F0}"/>
              </a:ext>
            </a:extLst>
          </p:cNvPr>
          <p:cNvSpPr/>
          <p:nvPr/>
        </p:nvSpPr>
        <p:spPr>
          <a:xfrm>
            <a:off x="3013192" y="4533055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3AE767-8817-46BD-8BB3-A68939DA9BEE}"/>
              </a:ext>
            </a:extLst>
          </p:cNvPr>
          <p:cNvSpPr txBox="1"/>
          <p:nvPr/>
        </p:nvSpPr>
        <p:spPr>
          <a:xfrm>
            <a:off x="2939829" y="39556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7D6FA1-61E2-4E9A-9826-3796B53F1A69}"/>
              </a:ext>
            </a:extLst>
          </p:cNvPr>
          <p:cNvSpPr/>
          <p:nvPr/>
        </p:nvSpPr>
        <p:spPr>
          <a:xfrm>
            <a:off x="2933436" y="5204899"/>
            <a:ext cx="2421213" cy="1093671"/>
          </a:xfrm>
          <a:prstGeom prst="roundRect">
            <a:avLst>
              <a:gd name="adj" fmla="val 184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189A44-0A61-4863-B062-36E8BA96DB8D}"/>
              </a:ext>
            </a:extLst>
          </p:cNvPr>
          <p:cNvSpPr txBox="1"/>
          <p:nvPr/>
        </p:nvSpPr>
        <p:spPr>
          <a:xfrm>
            <a:off x="3091511" y="515599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Dependence List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0C35B-678A-470D-8553-4E8D7AD61BB5}"/>
              </a:ext>
            </a:extLst>
          </p:cNvPr>
          <p:cNvSpPr txBox="1"/>
          <p:nvPr/>
        </p:nvSpPr>
        <p:spPr>
          <a:xfrm>
            <a:off x="7768043" y="5423572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 </a:t>
            </a:r>
          </a:p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Controller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C917274-4E46-4351-B1F5-553CE8C52621}"/>
              </a:ext>
            </a:extLst>
          </p:cNvPr>
          <p:cNvSpPr/>
          <p:nvPr/>
        </p:nvSpPr>
        <p:spPr>
          <a:xfrm>
            <a:off x="6190309" y="3544092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7F1D6E-58EB-4732-8834-36C23A8183F3}"/>
              </a:ext>
            </a:extLst>
          </p:cNvPr>
          <p:cNvSpPr/>
          <p:nvPr/>
        </p:nvSpPr>
        <p:spPr>
          <a:xfrm>
            <a:off x="8693636" y="38575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4CDBEB-E265-4290-9EFF-1F6CD6EF2D34}"/>
              </a:ext>
            </a:extLst>
          </p:cNvPr>
          <p:cNvSpPr/>
          <p:nvPr/>
        </p:nvSpPr>
        <p:spPr>
          <a:xfrm>
            <a:off x="8693636" y="413189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D108DF-830E-4F77-A72B-9F7D2A629C72}"/>
              </a:ext>
            </a:extLst>
          </p:cNvPr>
          <p:cNvSpPr/>
          <p:nvPr/>
        </p:nvSpPr>
        <p:spPr>
          <a:xfrm>
            <a:off x="8693636" y="440626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93D751-CB26-43BC-9FF1-635C378AD92E}"/>
              </a:ext>
            </a:extLst>
          </p:cNvPr>
          <p:cNvSpPr/>
          <p:nvPr/>
        </p:nvSpPr>
        <p:spPr>
          <a:xfrm>
            <a:off x="8693636" y="46806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E845A3-C747-4716-BD51-6A45826F977F}"/>
              </a:ext>
            </a:extLst>
          </p:cNvPr>
          <p:cNvSpPr/>
          <p:nvPr/>
        </p:nvSpPr>
        <p:spPr>
          <a:xfrm>
            <a:off x="8720199" y="38325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C9708B-100C-4FB0-87C2-5BAAE8F081D9}"/>
              </a:ext>
            </a:extLst>
          </p:cNvPr>
          <p:cNvSpPr/>
          <p:nvPr/>
        </p:nvSpPr>
        <p:spPr>
          <a:xfrm>
            <a:off x="8720199" y="4106891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327F93-CE7C-4575-BD6E-2E94F16F2463}"/>
              </a:ext>
            </a:extLst>
          </p:cNvPr>
          <p:cNvSpPr/>
          <p:nvPr/>
        </p:nvSpPr>
        <p:spPr>
          <a:xfrm>
            <a:off x="8720199" y="438125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4B8953-0E14-4931-B7FA-2B1F417BDD6A}"/>
              </a:ext>
            </a:extLst>
          </p:cNvPr>
          <p:cNvSpPr/>
          <p:nvPr/>
        </p:nvSpPr>
        <p:spPr>
          <a:xfrm>
            <a:off x="8720199" y="46556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4FA350-1672-4801-87C5-1F524497077A}"/>
              </a:ext>
            </a:extLst>
          </p:cNvPr>
          <p:cNvSpPr/>
          <p:nvPr/>
        </p:nvSpPr>
        <p:spPr>
          <a:xfrm>
            <a:off x="8747587" y="38079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21158A-A6CF-4925-B839-5376C12AF916}"/>
              </a:ext>
            </a:extLst>
          </p:cNvPr>
          <p:cNvSpPr/>
          <p:nvPr/>
        </p:nvSpPr>
        <p:spPr>
          <a:xfrm>
            <a:off x="8747587" y="408231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288BC1-E0B2-41CB-9A5D-A5B89494D367}"/>
              </a:ext>
            </a:extLst>
          </p:cNvPr>
          <p:cNvSpPr/>
          <p:nvPr/>
        </p:nvSpPr>
        <p:spPr>
          <a:xfrm>
            <a:off x="8747587" y="435668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3DBEC-5A7B-4EF3-A130-7A8650084DC1}"/>
              </a:ext>
            </a:extLst>
          </p:cNvPr>
          <p:cNvSpPr/>
          <p:nvPr/>
        </p:nvSpPr>
        <p:spPr>
          <a:xfrm>
            <a:off x="8747587" y="46310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14776D-77BF-4C1A-A6F3-3D49E71C16E4}"/>
              </a:ext>
            </a:extLst>
          </p:cNvPr>
          <p:cNvSpPr txBox="1"/>
          <p:nvPr/>
        </p:nvSpPr>
        <p:spPr>
          <a:xfrm>
            <a:off x="10077764" y="37593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E21B37-598E-4A3F-B7A6-64BF957C3FEE}"/>
              </a:ext>
            </a:extLst>
          </p:cNvPr>
          <p:cNvSpPr txBox="1"/>
          <p:nvPr/>
        </p:nvSpPr>
        <p:spPr>
          <a:xfrm>
            <a:off x="9968760" y="4034474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0A9B54-424F-4E45-8204-49BC662B71B3}"/>
              </a:ext>
            </a:extLst>
          </p:cNvPr>
          <p:cNvSpPr txBox="1"/>
          <p:nvPr/>
        </p:nvSpPr>
        <p:spPr>
          <a:xfrm>
            <a:off x="10007232" y="4309586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D33CDC-78BD-4625-89D3-AE1C4D3D5225}"/>
              </a:ext>
            </a:extLst>
          </p:cNvPr>
          <p:cNvSpPr txBox="1"/>
          <p:nvPr/>
        </p:nvSpPr>
        <p:spPr>
          <a:xfrm>
            <a:off x="10007232" y="4584698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8D4E83-88E7-4B7E-AF05-8C194F116019}"/>
              </a:ext>
            </a:extLst>
          </p:cNvPr>
          <p:cNvSpPr txBox="1"/>
          <p:nvPr/>
        </p:nvSpPr>
        <p:spPr>
          <a:xfrm>
            <a:off x="6663366" y="367225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CBFFC0-8C1C-449F-A087-B29D07FE7458}"/>
              </a:ext>
            </a:extLst>
          </p:cNvPr>
          <p:cNvSpPr txBox="1"/>
          <p:nvPr/>
        </p:nvSpPr>
        <p:spPr>
          <a:xfrm>
            <a:off x="6183818" y="39533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448083-4CE5-4FB5-99B3-DEF45B8B942E}"/>
              </a:ext>
            </a:extLst>
          </p:cNvPr>
          <p:cNvSpPr/>
          <p:nvPr/>
        </p:nvSpPr>
        <p:spPr>
          <a:xfrm>
            <a:off x="6246279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onsolas" panose="020B0609020204030204" pitchFamily="49" charset="0"/>
              </a:rPr>
              <a:t>A’’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A84C2C-3F89-477B-8391-685D96D40350}"/>
              </a:ext>
            </a:extLst>
          </p:cNvPr>
          <p:cNvSpPr/>
          <p:nvPr/>
        </p:nvSpPr>
        <p:spPr>
          <a:xfrm>
            <a:off x="6246279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21EA5B-863A-42FF-800B-B0A2BA7E16BE}"/>
              </a:ext>
            </a:extLst>
          </p:cNvPr>
          <p:cNvSpPr/>
          <p:nvPr/>
        </p:nvSpPr>
        <p:spPr>
          <a:xfrm>
            <a:off x="6787301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CAE32D-2569-484B-A21B-DA6273A24994}"/>
              </a:ext>
            </a:extLst>
          </p:cNvPr>
          <p:cNvSpPr/>
          <p:nvPr/>
        </p:nvSpPr>
        <p:spPr>
          <a:xfrm>
            <a:off x="6787301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DACFE2-5CB7-4263-99C8-D5200A77C229}"/>
              </a:ext>
            </a:extLst>
          </p:cNvPr>
          <p:cNvSpPr txBox="1"/>
          <p:nvPr/>
        </p:nvSpPr>
        <p:spPr>
          <a:xfrm>
            <a:off x="6738391" y="395330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CE7514-5F12-4207-A5A2-4CE2D66AC545}"/>
              </a:ext>
            </a:extLst>
          </p:cNvPr>
          <p:cNvSpPr/>
          <p:nvPr/>
        </p:nvSpPr>
        <p:spPr>
          <a:xfrm>
            <a:off x="7329578" y="4255614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8CF6B7-F7EA-480E-9C40-0E4F13E5A1D0}"/>
              </a:ext>
            </a:extLst>
          </p:cNvPr>
          <p:cNvSpPr/>
          <p:nvPr/>
        </p:nvSpPr>
        <p:spPr>
          <a:xfrm>
            <a:off x="7329578" y="4530726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CA958B-47E4-4418-919B-FFF81C4F3692}"/>
              </a:ext>
            </a:extLst>
          </p:cNvPr>
          <p:cNvSpPr txBox="1"/>
          <p:nvPr/>
        </p:nvSpPr>
        <p:spPr>
          <a:xfrm>
            <a:off x="7256211" y="395330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D36B70-FF1B-41C2-B289-C4DA75199562}"/>
              </a:ext>
            </a:extLst>
          </p:cNvPr>
          <p:cNvSpPr/>
          <p:nvPr/>
        </p:nvSpPr>
        <p:spPr>
          <a:xfrm>
            <a:off x="7881152" y="4256159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608C7A-7870-4A73-B002-C93B5AFF475F}"/>
              </a:ext>
            </a:extLst>
          </p:cNvPr>
          <p:cNvSpPr/>
          <p:nvPr/>
        </p:nvSpPr>
        <p:spPr>
          <a:xfrm>
            <a:off x="7881152" y="4531271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EAAE38-9E43-4127-8394-D763EEC44DAA}"/>
              </a:ext>
            </a:extLst>
          </p:cNvPr>
          <p:cNvSpPr txBox="1"/>
          <p:nvPr/>
        </p:nvSpPr>
        <p:spPr>
          <a:xfrm>
            <a:off x="7807789" y="39538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409AD06-73F0-4C90-8BD1-C4F92D8565DE}"/>
              </a:ext>
            </a:extLst>
          </p:cNvPr>
          <p:cNvSpPr/>
          <p:nvPr/>
        </p:nvSpPr>
        <p:spPr>
          <a:xfrm>
            <a:off x="1450498" y="4733634"/>
            <a:ext cx="419933" cy="544486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FB3496B-0CD9-45B5-B49C-0E81FDF6E053}"/>
              </a:ext>
            </a:extLst>
          </p:cNvPr>
          <p:cNvSpPr/>
          <p:nvPr/>
        </p:nvSpPr>
        <p:spPr>
          <a:xfrm>
            <a:off x="2238915" y="5571927"/>
            <a:ext cx="572816" cy="162401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6706E82-30FF-4D55-8DEF-A71C13D83F01}"/>
              </a:ext>
            </a:extLst>
          </p:cNvPr>
          <p:cNvCxnSpPr/>
          <p:nvPr/>
        </p:nvCxnSpPr>
        <p:spPr>
          <a:xfrm>
            <a:off x="6658686" y="2433805"/>
            <a:ext cx="649357" cy="0"/>
          </a:xfrm>
          <a:prstGeom prst="straightConnector1">
            <a:avLst/>
          </a:pr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676993-250B-4B94-8AB3-F63E4BBB1696}"/>
              </a:ext>
            </a:extLst>
          </p:cNvPr>
          <p:cNvSpPr/>
          <p:nvPr/>
        </p:nvSpPr>
        <p:spPr>
          <a:xfrm>
            <a:off x="2503383" y="1546977"/>
            <a:ext cx="2346194" cy="1940586"/>
          </a:xfrm>
          <a:prstGeom prst="roundRect">
            <a:avLst>
              <a:gd name="adj" fmla="val 2972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FA86CEC-51A5-4EA2-A7B1-4FA84B2FA2B6}"/>
              </a:ext>
            </a:extLst>
          </p:cNvPr>
          <p:cNvSpPr/>
          <p:nvPr/>
        </p:nvSpPr>
        <p:spPr>
          <a:xfrm>
            <a:off x="7121766" y="1549352"/>
            <a:ext cx="2346194" cy="1935836"/>
          </a:xfrm>
          <a:prstGeom prst="roundRect">
            <a:avLst>
              <a:gd name="adj" fmla="val 2445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5EBCA76-EF9C-4A95-B172-D7B5A795721A}"/>
              </a:ext>
            </a:extLst>
          </p:cNvPr>
          <p:cNvSpPr/>
          <p:nvPr/>
        </p:nvSpPr>
        <p:spPr>
          <a:xfrm>
            <a:off x="3764907" y="3586929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6CD7EAC-83B9-4C9D-A933-8CC311F884FA}"/>
              </a:ext>
            </a:extLst>
          </p:cNvPr>
          <p:cNvSpPr/>
          <p:nvPr/>
        </p:nvSpPr>
        <p:spPr>
          <a:xfrm>
            <a:off x="8632867" y="3585145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00372CA-1358-4D9D-A077-E204F5CCEB08}"/>
              </a:ext>
            </a:extLst>
          </p:cNvPr>
          <p:cNvSpPr/>
          <p:nvPr/>
        </p:nvSpPr>
        <p:spPr>
          <a:xfrm>
            <a:off x="1626135" y="5291657"/>
            <a:ext cx="1000134" cy="22157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DP{B’}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4E58603-1DA5-437D-9178-19E300C33C4B}"/>
              </a:ext>
            </a:extLst>
          </p:cNvPr>
          <p:cNvCxnSpPr>
            <a:cxnSpLocks/>
          </p:cNvCxnSpPr>
          <p:nvPr/>
        </p:nvCxnSpPr>
        <p:spPr>
          <a:xfrm flipH="1" flipV="1">
            <a:off x="3699407" y="4654877"/>
            <a:ext cx="868232" cy="121842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1C31607-20FE-418C-BD3D-29B63B11CFD3}"/>
              </a:ext>
            </a:extLst>
          </p:cNvPr>
          <p:cNvCxnSpPr>
            <a:cxnSpLocks/>
          </p:cNvCxnSpPr>
          <p:nvPr/>
        </p:nvCxnSpPr>
        <p:spPr>
          <a:xfrm flipH="1" flipV="1">
            <a:off x="8534662" y="4366488"/>
            <a:ext cx="868232" cy="121842"/>
          </a:xfrm>
          <a:prstGeom prst="straightConnector1">
            <a:avLst/>
          </a:prstGeom>
          <a:noFill/>
          <a:ln w="28575">
            <a:solidFill>
              <a:srgbClr val="E84A27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84C0DE-CBCA-4EBC-A8F5-901A1A1C913D}"/>
              </a:ext>
            </a:extLst>
          </p:cNvPr>
          <p:cNvSpPr/>
          <p:nvPr/>
        </p:nvSpPr>
        <p:spPr>
          <a:xfrm>
            <a:off x="7397132" y="4832899"/>
            <a:ext cx="1000134" cy="221574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onsolas" panose="020B0609020204030204" pitchFamily="49" charset="0"/>
              </a:rPr>
              <a:t>LP{A’}</a:t>
            </a: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93515F96-A81C-4B21-890E-0EBD5314F37E}"/>
              </a:ext>
            </a:extLst>
          </p:cNvPr>
          <p:cNvSpPr/>
          <p:nvPr/>
        </p:nvSpPr>
        <p:spPr>
          <a:xfrm>
            <a:off x="6551699" y="4440496"/>
            <a:ext cx="831145" cy="484698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F152D3EF-7700-4111-A3F5-9FF380BAD496}"/>
              </a:ext>
            </a:extLst>
          </p:cNvPr>
          <p:cNvSpPr/>
          <p:nvPr/>
        </p:nvSpPr>
        <p:spPr>
          <a:xfrm flipH="1">
            <a:off x="7758034" y="5010440"/>
            <a:ext cx="346258" cy="291044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F5D3F50-C514-415E-8C99-05F72E6C907C}"/>
              </a:ext>
            </a:extLst>
          </p:cNvPr>
          <p:cNvSpPr/>
          <p:nvPr/>
        </p:nvSpPr>
        <p:spPr>
          <a:xfrm>
            <a:off x="8043001" y="2178582"/>
            <a:ext cx="1074152" cy="43789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4EB8703-9FF9-4E4C-B89B-DEDCA2127F95}"/>
              </a:ext>
            </a:extLst>
          </p:cNvPr>
          <p:cNvSpPr/>
          <p:nvPr/>
        </p:nvSpPr>
        <p:spPr>
          <a:xfrm>
            <a:off x="6070090" y="3946435"/>
            <a:ext cx="4251480" cy="1254687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18EAEA7-9336-4658-B09A-665859408B2F}"/>
              </a:ext>
            </a:extLst>
          </p:cNvPr>
          <p:cNvSpPr/>
          <p:nvPr/>
        </p:nvSpPr>
        <p:spPr>
          <a:xfrm>
            <a:off x="4640512" y="5939889"/>
            <a:ext cx="936753" cy="43789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DF0E9-6EB0-1B4C-93FD-EACD5225BAF2}"/>
              </a:ext>
            </a:extLst>
          </p:cNvPr>
          <p:cNvSpPr txBox="1"/>
          <p:nvPr/>
        </p:nvSpPr>
        <p:spPr>
          <a:xfrm>
            <a:off x="341039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875531-EF9B-0974-53B6-31EC2E6F63DE}"/>
              </a:ext>
            </a:extLst>
          </p:cNvPr>
          <p:cNvSpPr txBox="1"/>
          <p:nvPr/>
        </p:nvSpPr>
        <p:spPr>
          <a:xfrm>
            <a:off x="804300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B12443D-A813-4254-DE2E-73D89DAB6C40}"/>
              </a:ext>
            </a:extLst>
          </p:cNvPr>
          <p:cNvSpPr txBox="1"/>
          <p:nvPr/>
        </p:nvSpPr>
        <p:spPr>
          <a:xfrm>
            <a:off x="4083787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48F228-03B6-4AB9-12CA-C2DA21745D2C}"/>
              </a:ext>
            </a:extLst>
          </p:cNvPr>
          <p:cNvSpPr txBox="1"/>
          <p:nvPr/>
        </p:nvSpPr>
        <p:spPr>
          <a:xfrm>
            <a:off x="8924373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AB1CCB-77CF-C1B8-3294-139DBCBB1E92}"/>
              </a:ext>
            </a:extLst>
          </p:cNvPr>
          <p:cNvSpPr txBox="1"/>
          <p:nvPr/>
        </p:nvSpPr>
        <p:spPr>
          <a:xfrm>
            <a:off x="7337660" y="1509946"/>
            <a:ext cx="18678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13294B"/>
                </a:solidFill>
              </a:rPr>
              <a:t>1. </a:t>
            </a:r>
            <a:r>
              <a:rPr lang="en-US" sz="1600" dirty="0" err="1">
                <a:solidFill>
                  <a:srgbClr val="13294B"/>
                </a:solidFill>
              </a:rPr>
              <a:t>asap_begin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2. </a:t>
            </a:r>
            <a:r>
              <a:rPr lang="en-US" sz="1600" dirty="0" err="1">
                <a:solidFill>
                  <a:srgbClr val="13294B"/>
                </a:solidFill>
              </a:rPr>
              <a:t>x.lock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3.     …</a:t>
            </a:r>
          </a:p>
          <a:p>
            <a:r>
              <a:rPr lang="en-US" sz="1600" b="1" dirty="0">
                <a:solidFill>
                  <a:srgbClr val="E84A27"/>
                </a:solidFill>
              </a:rPr>
              <a:t>4.     A = A’’</a:t>
            </a:r>
          </a:p>
          <a:p>
            <a:r>
              <a:rPr lang="en-US" sz="1600" dirty="0">
                <a:solidFill>
                  <a:srgbClr val="13294B"/>
                </a:solidFill>
              </a:rPr>
              <a:t>5. </a:t>
            </a:r>
            <a:r>
              <a:rPr lang="en-US" sz="1600" dirty="0" err="1">
                <a:solidFill>
                  <a:srgbClr val="13294B"/>
                </a:solidFill>
              </a:rPr>
              <a:t>x.unlock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6. </a:t>
            </a:r>
            <a:r>
              <a:rPr lang="en-US" sz="1600" dirty="0" err="1">
                <a:solidFill>
                  <a:srgbClr val="13294B"/>
                </a:solidFill>
              </a:rPr>
              <a:t>asap_end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A135F8C-94D0-E359-EBB7-6506895BC3AE}"/>
              </a:ext>
            </a:extLst>
          </p:cNvPr>
          <p:cNvSpPr txBox="1"/>
          <p:nvPr/>
        </p:nvSpPr>
        <p:spPr>
          <a:xfrm>
            <a:off x="2704919" y="1504213"/>
            <a:ext cx="18678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1.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asap_begin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2.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A = A’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5.     B = B’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6.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x.unlock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7.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asap_end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solidFill>
                  <a:srgbClr val="13294B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113E3C6-7778-7F47-E86D-CEEE9F8433AB}"/>
              </a:ext>
            </a:extLst>
          </p:cNvPr>
          <p:cNvCxnSpPr>
            <a:cxnSpLocks/>
          </p:cNvCxnSpPr>
          <p:nvPr/>
        </p:nvCxnSpPr>
        <p:spPr>
          <a:xfrm>
            <a:off x="2050667" y="3398785"/>
            <a:ext cx="649357" cy="0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359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753-D0D7-487F-B607-7B71569A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in 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6FB1-4FAC-41F7-8E3A-9022F212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5516-6BA7-4C2B-A844-ECD8EB4F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E63F-487C-4E13-9345-A97C7F6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9D2B8-2CA2-4D59-9936-F93027B82186}"/>
              </a:ext>
            </a:extLst>
          </p:cNvPr>
          <p:cNvSpPr/>
          <p:nvPr/>
        </p:nvSpPr>
        <p:spPr>
          <a:xfrm>
            <a:off x="2867818" y="5135154"/>
            <a:ext cx="6268238" cy="1221196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D92C9-6FC0-4551-B325-A2FE21825CEB}"/>
              </a:ext>
            </a:extLst>
          </p:cNvPr>
          <p:cNvSpPr txBox="1"/>
          <p:nvPr/>
        </p:nvSpPr>
        <p:spPr>
          <a:xfrm>
            <a:off x="2890834" y="5403117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2491-3154-4683-BC36-75B2BAAC2CE3}"/>
              </a:ext>
            </a:extLst>
          </p:cNvPr>
          <p:cNvSpPr txBox="1"/>
          <p:nvPr/>
        </p:nvSpPr>
        <p:spPr>
          <a:xfrm>
            <a:off x="3684190" y="5403117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3C76B-A3DB-450F-BF2A-F93ADAEBD3BE}"/>
              </a:ext>
            </a:extLst>
          </p:cNvPr>
          <p:cNvSpPr txBox="1"/>
          <p:nvPr/>
        </p:nvSpPr>
        <p:spPr>
          <a:xfrm>
            <a:off x="4593444" y="5403117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Dep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4CA401-8EBD-47E3-8423-A1E7074C4885}"/>
              </a:ext>
            </a:extLst>
          </p:cNvPr>
          <p:cNvSpPr/>
          <p:nvPr/>
        </p:nvSpPr>
        <p:spPr>
          <a:xfrm>
            <a:off x="1322349" y="3545876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F6C25D-F807-46C7-841C-23170C2007EB}"/>
              </a:ext>
            </a:extLst>
          </p:cNvPr>
          <p:cNvSpPr/>
          <p:nvPr/>
        </p:nvSpPr>
        <p:spPr>
          <a:xfrm>
            <a:off x="3825676" y="38593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24858-14AC-4177-BA26-46E1388EBD96}"/>
              </a:ext>
            </a:extLst>
          </p:cNvPr>
          <p:cNvSpPr/>
          <p:nvPr/>
        </p:nvSpPr>
        <p:spPr>
          <a:xfrm>
            <a:off x="3825676" y="413368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FF260-78FA-446B-8331-628D36B0480F}"/>
              </a:ext>
            </a:extLst>
          </p:cNvPr>
          <p:cNvSpPr/>
          <p:nvPr/>
        </p:nvSpPr>
        <p:spPr>
          <a:xfrm>
            <a:off x="3825676" y="440804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78FEF-2F51-443E-AAC2-5405B9F056FF}"/>
              </a:ext>
            </a:extLst>
          </p:cNvPr>
          <p:cNvSpPr/>
          <p:nvPr/>
        </p:nvSpPr>
        <p:spPr>
          <a:xfrm>
            <a:off x="3825676" y="46824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F4DBA-CE36-4D94-B14D-1641AB948864}"/>
              </a:ext>
            </a:extLst>
          </p:cNvPr>
          <p:cNvSpPr/>
          <p:nvPr/>
        </p:nvSpPr>
        <p:spPr>
          <a:xfrm>
            <a:off x="3852239" y="38343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2D108-E641-4EC9-88DA-3AF70814E3B8}"/>
              </a:ext>
            </a:extLst>
          </p:cNvPr>
          <p:cNvSpPr/>
          <p:nvPr/>
        </p:nvSpPr>
        <p:spPr>
          <a:xfrm>
            <a:off x="3852239" y="4108675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27634-8028-4368-BE32-447B9A72FF9E}"/>
              </a:ext>
            </a:extLst>
          </p:cNvPr>
          <p:cNvSpPr/>
          <p:nvPr/>
        </p:nvSpPr>
        <p:spPr>
          <a:xfrm>
            <a:off x="3852239" y="4383042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13D5AB-CD68-41C6-AB26-1D6F65667B0D}"/>
              </a:ext>
            </a:extLst>
          </p:cNvPr>
          <p:cNvSpPr/>
          <p:nvPr/>
        </p:nvSpPr>
        <p:spPr>
          <a:xfrm>
            <a:off x="3852239" y="46574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92EF0-3FCF-466C-9286-D25BBE360FFF}"/>
              </a:ext>
            </a:extLst>
          </p:cNvPr>
          <p:cNvSpPr/>
          <p:nvPr/>
        </p:nvSpPr>
        <p:spPr>
          <a:xfrm>
            <a:off x="3879627" y="38097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752820-A2EF-4803-9815-2516CE346C80}"/>
              </a:ext>
            </a:extLst>
          </p:cNvPr>
          <p:cNvSpPr/>
          <p:nvPr/>
        </p:nvSpPr>
        <p:spPr>
          <a:xfrm>
            <a:off x="3879627" y="408410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24614-D0DE-44A6-9BF5-C55E958FD399}"/>
              </a:ext>
            </a:extLst>
          </p:cNvPr>
          <p:cNvSpPr/>
          <p:nvPr/>
        </p:nvSpPr>
        <p:spPr>
          <a:xfrm>
            <a:off x="3879627" y="435846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CB9F0-0802-47C1-AA24-3301D06B6447}"/>
              </a:ext>
            </a:extLst>
          </p:cNvPr>
          <p:cNvSpPr/>
          <p:nvPr/>
        </p:nvSpPr>
        <p:spPr>
          <a:xfrm>
            <a:off x="3879627" y="46328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B5A6-318A-4EDD-AF93-50877CEBF21F}"/>
              </a:ext>
            </a:extLst>
          </p:cNvPr>
          <p:cNvSpPr txBox="1"/>
          <p:nvPr/>
        </p:nvSpPr>
        <p:spPr>
          <a:xfrm>
            <a:off x="5209804" y="376114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FC74E1-FC08-4A6F-A32C-34ED5315F6DD}"/>
              </a:ext>
            </a:extLst>
          </p:cNvPr>
          <p:cNvSpPr txBox="1"/>
          <p:nvPr/>
        </p:nvSpPr>
        <p:spPr>
          <a:xfrm>
            <a:off x="5100800" y="4036258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DFD36-FD74-40FD-91BE-FA86A5AE6863}"/>
              </a:ext>
            </a:extLst>
          </p:cNvPr>
          <p:cNvSpPr txBox="1"/>
          <p:nvPr/>
        </p:nvSpPr>
        <p:spPr>
          <a:xfrm>
            <a:off x="5139272" y="4311370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C3FBA-A83D-4D54-A95D-07C2AFF0A0AF}"/>
              </a:ext>
            </a:extLst>
          </p:cNvPr>
          <p:cNvSpPr txBox="1"/>
          <p:nvPr/>
        </p:nvSpPr>
        <p:spPr>
          <a:xfrm>
            <a:off x="5139272" y="4586482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0FAB3-3843-4924-91F7-8AC72FD67A42}"/>
              </a:ext>
            </a:extLst>
          </p:cNvPr>
          <p:cNvSpPr txBox="1"/>
          <p:nvPr/>
        </p:nvSpPr>
        <p:spPr>
          <a:xfrm>
            <a:off x="1795406" y="367404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D54EE7-574C-4DBD-BF84-D3FE49595BC5}"/>
              </a:ext>
            </a:extLst>
          </p:cNvPr>
          <p:cNvSpPr/>
          <p:nvPr/>
        </p:nvSpPr>
        <p:spPr>
          <a:xfrm>
            <a:off x="2975998" y="574293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7067A-9F9B-4881-BFEF-1D1E970B1D9B}"/>
              </a:ext>
            </a:extLst>
          </p:cNvPr>
          <p:cNvSpPr/>
          <p:nvPr/>
        </p:nvSpPr>
        <p:spPr>
          <a:xfrm>
            <a:off x="2975998" y="601805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F82098-F655-41FB-AED3-1818E7F6123E}"/>
              </a:ext>
            </a:extLst>
          </p:cNvPr>
          <p:cNvSpPr/>
          <p:nvPr/>
        </p:nvSpPr>
        <p:spPr>
          <a:xfrm>
            <a:off x="3512786" y="5742938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004913-B025-4BA7-B46F-2DE81DEC6FF9}"/>
              </a:ext>
            </a:extLst>
          </p:cNvPr>
          <p:cNvSpPr/>
          <p:nvPr/>
        </p:nvSpPr>
        <p:spPr>
          <a:xfrm>
            <a:off x="3512786" y="6018050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F1D1A0-FB1C-4B5E-9062-3B8717F397EA}"/>
              </a:ext>
            </a:extLst>
          </p:cNvPr>
          <p:cNvSpPr/>
          <p:nvPr/>
        </p:nvSpPr>
        <p:spPr>
          <a:xfrm>
            <a:off x="4791663" y="574293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3C892-2AC6-451A-B85D-EAA847F9131F}"/>
              </a:ext>
            </a:extLst>
          </p:cNvPr>
          <p:cNvSpPr/>
          <p:nvPr/>
        </p:nvSpPr>
        <p:spPr>
          <a:xfrm>
            <a:off x="4791663" y="601805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D609EA-74B4-4175-AE29-0CA55F0C9792}"/>
              </a:ext>
            </a:extLst>
          </p:cNvPr>
          <p:cNvSpPr/>
          <p:nvPr/>
        </p:nvSpPr>
        <p:spPr>
          <a:xfrm>
            <a:off x="5504392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LP{A}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39CB62-1EE9-4A1C-9FC6-93CCFE444B3E}"/>
              </a:ext>
            </a:extLst>
          </p:cNvPr>
          <p:cNvSpPr/>
          <p:nvPr/>
        </p:nvSpPr>
        <p:spPr>
          <a:xfrm>
            <a:off x="5504392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LP{B}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23C65C-D958-4224-A147-F521C1A97700}"/>
              </a:ext>
            </a:extLst>
          </p:cNvPr>
          <p:cNvSpPr/>
          <p:nvPr/>
        </p:nvSpPr>
        <p:spPr>
          <a:xfrm>
            <a:off x="6507431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DDCB3A-802D-4E71-9292-3D135F92EE59}"/>
              </a:ext>
            </a:extLst>
          </p:cNvPr>
          <p:cNvSpPr/>
          <p:nvPr/>
        </p:nvSpPr>
        <p:spPr>
          <a:xfrm>
            <a:off x="6507431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DP{A’}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3BC716-673E-4E20-B18F-C08DE46CC92B}"/>
              </a:ext>
            </a:extLst>
          </p:cNvPr>
          <p:cNvSpPr/>
          <p:nvPr/>
        </p:nvSpPr>
        <p:spPr>
          <a:xfrm>
            <a:off x="6507431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680DD4-3B32-40F1-B49A-2A426AFF0845}"/>
              </a:ext>
            </a:extLst>
          </p:cNvPr>
          <p:cNvSpPr/>
          <p:nvPr/>
        </p:nvSpPr>
        <p:spPr>
          <a:xfrm>
            <a:off x="5504392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LP{A’}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E016-FA17-4759-BB4F-9AA1DA3A4223}"/>
              </a:ext>
            </a:extLst>
          </p:cNvPr>
          <p:cNvSpPr txBox="1"/>
          <p:nvPr/>
        </p:nvSpPr>
        <p:spPr>
          <a:xfrm>
            <a:off x="6171858" y="51000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WPQ</a:t>
            </a:r>
            <a:endParaRPr lang="en-US" baseline="-250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972FD2-0991-4932-969D-E0C6D370AD01}"/>
              </a:ext>
            </a:extLst>
          </p:cNvPr>
          <p:cNvSpPr txBox="1"/>
          <p:nvPr/>
        </p:nvSpPr>
        <p:spPr>
          <a:xfrm>
            <a:off x="1315858" y="395508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B53AEF-62B5-403F-8F16-7D619655CC46}"/>
              </a:ext>
            </a:extLst>
          </p:cNvPr>
          <p:cNvSpPr/>
          <p:nvPr/>
        </p:nvSpPr>
        <p:spPr>
          <a:xfrm>
            <a:off x="1378319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F7C9D4-62E6-44A0-9A24-143AF54355EB}"/>
              </a:ext>
            </a:extLst>
          </p:cNvPr>
          <p:cNvSpPr/>
          <p:nvPr/>
        </p:nvSpPr>
        <p:spPr>
          <a:xfrm>
            <a:off x="1378319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B’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E4974B-F677-4D54-880F-BC9FDA583BBF}"/>
              </a:ext>
            </a:extLst>
          </p:cNvPr>
          <p:cNvSpPr/>
          <p:nvPr/>
        </p:nvSpPr>
        <p:spPr>
          <a:xfrm>
            <a:off x="1919341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64A122-5F20-4AFB-8E2C-8CDCDB063BD7}"/>
              </a:ext>
            </a:extLst>
          </p:cNvPr>
          <p:cNvSpPr/>
          <p:nvPr/>
        </p:nvSpPr>
        <p:spPr>
          <a:xfrm>
            <a:off x="1919341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E721F1-DEEE-42DC-A2EA-8799267F362B}"/>
              </a:ext>
            </a:extLst>
          </p:cNvPr>
          <p:cNvSpPr txBox="1"/>
          <p:nvPr/>
        </p:nvSpPr>
        <p:spPr>
          <a:xfrm>
            <a:off x="1870431" y="39550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56388B-44E0-4C11-9F28-41FDEE4EA1DC}"/>
              </a:ext>
            </a:extLst>
          </p:cNvPr>
          <p:cNvSpPr/>
          <p:nvPr/>
        </p:nvSpPr>
        <p:spPr>
          <a:xfrm>
            <a:off x="2461618" y="425739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EB9D4A-6481-4C5D-8B86-ABE1D8BEEA71}"/>
              </a:ext>
            </a:extLst>
          </p:cNvPr>
          <p:cNvSpPr/>
          <p:nvPr/>
        </p:nvSpPr>
        <p:spPr>
          <a:xfrm>
            <a:off x="2461618" y="453251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67BF4B-7DC3-40DC-92F9-1C7733D43373}"/>
              </a:ext>
            </a:extLst>
          </p:cNvPr>
          <p:cNvSpPr txBox="1"/>
          <p:nvPr/>
        </p:nvSpPr>
        <p:spPr>
          <a:xfrm>
            <a:off x="2388251" y="395508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B430A4-05C0-4166-B92C-DDFEDBF7A672}"/>
              </a:ext>
            </a:extLst>
          </p:cNvPr>
          <p:cNvSpPr/>
          <p:nvPr/>
        </p:nvSpPr>
        <p:spPr>
          <a:xfrm>
            <a:off x="3013192" y="4257943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81DB92-FB58-4941-8859-69E3EDF122F0}"/>
              </a:ext>
            </a:extLst>
          </p:cNvPr>
          <p:cNvSpPr/>
          <p:nvPr/>
        </p:nvSpPr>
        <p:spPr>
          <a:xfrm>
            <a:off x="3013192" y="4533055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3AE767-8817-46BD-8BB3-A68939DA9BEE}"/>
              </a:ext>
            </a:extLst>
          </p:cNvPr>
          <p:cNvSpPr txBox="1"/>
          <p:nvPr/>
        </p:nvSpPr>
        <p:spPr>
          <a:xfrm>
            <a:off x="2939829" y="39556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7D6FA1-61E2-4E9A-9826-3796B53F1A69}"/>
              </a:ext>
            </a:extLst>
          </p:cNvPr>
          <p:cNvSpPr/>
          <p:nvPr/>
        </p:nvSpPr>
        <p:spPr>
          <a:xfrm>
            <a:off x="2933436" y="5204899"/>
            <a:ext cx="2421213" cy="1093671"/>
          </a:xfrm>
          <a:prstGeom prst="roundRect">
            <a:avLst>
              <a:gd name="adj" fmla="val 184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189A44-0A61-4863-B062-36E8BA96DB8D}"/>
              </a:ext>
            </a:extLst>
          </p:cNvPr>
          <p:cNvSpPr txBox="1"/>
          <p:nvPr/>
        </p:nvSpPr>
        <p:spPr>
          <a:xfrm>
            <a:off x="3091511" y="515599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Dependence List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0C35B-678A-470D-8553-4E8D7AD61BB5}"/>
              </a:ext>
            </a:extLst>
          </p:cNvPr>
          <p:cNvSpPr txBox="1"/>
          <p:nvPr/>
        </p:nvSpPr>
        <p:spPr>
          <a:xfrm>
            <a:off x="7768043" y="5423572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 </a:t>
            </a:r>
          </a:p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Controller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C917274-4E46-4351-B1F5-553CE8C52621}"/>
              </a:ext>
            </a:extLst>
          </p:cNvPr>
          <p:cNvSpPr/>
          <p:nvPr/>
        </p:nvSpPr>
        <p:spPr>
          <a:xfrm>
            <a:off x="6190309" y="3544092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7F1D6E-58EB-4732-8834-36C23A8183F3}"/>
              </a:ext>
            </a:extLst>
          </p:cNvPr>
          <p:cNvSpPr/>
          <p:nvPr/>
        </p:nvSpPr>
        <p:spPr>
          <a:xfrm>
            <a:off x="8693636" y="38575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4CDBEB-E265-4290-9EFF-1F6CD6EF2D34}"/>
              </a:ext>
            </a:extLst>
          </p:cNvPr>
          <p:cNvSpPr/>
          <p:nvPr/>
        </p:nvSpPr>
        <p:spPr>
          <a:xfrm>
            <a:off x="8693636" y="413189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D108DF-830E-4F77-A72B-9F7D2A629C72}"/>
              </a:ext>
            </a:extLst>
          </p:cNvPr>
          <p:cNvSpPr/>
          <p:nvPr/>
        </p:nvSpPr>
        <p:spPr>
          <a:xfrm>
            <a:off x="8693636" y="440626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93D751-CB26-43BC-9FF1-635C378AD92E}"/>
              </a:ext>
            </a:extLst>
          </p:cNvPr>
          <p:cNvSpPr/>
          <p:nvPr/>
        </p:nvSpPr>
        <p:spPr>
          <a:xfrm>
            <a:off x="8693636" y="46806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E845A3-C747-4716-BD51-6A45826F977F}"/>
              </a:ext>
            </a:extLst>
          </p:cNvPr>
          <p:cNvSpPr/>
          <p:nvPr/>
        </p:nvSpPr>
        <p:spPr>
          <a:xfrm>
            <a:off x="8720199" y="38325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C9708B-100C-4FB0-87C2-5BAAE8F081D9}"/>
              </a:ext>
            </a:extLst>
          </p:cNvPr>
          <p:cNvSpPr/>
          <p:nvPr/>
        </p:nvSpPr>
        <p:spPr>
          <a:xfrm>
            <a:off x="8720199" y="4106891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327F93-CE7C-4575-BD6E-2E94F16F2463}"/>
              </a:ext>
            </a:extLst>
          </p:cNvPr>
          <p:cNvSpPr/>
          <p:nvPr/>
        </p:nvSpPr>
        <p:spPr>
          <a:xfrm>
            <a:off x="8720199" y="438125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4B8953-0E14-4931-B7FA-2B1F417BDD6A}"/>
              </a:ext>
            </a:extLst>
          </p:cNvPr>
          <p:cNvSpPr/>
          <p:nvPr/>
        </p:nvSpPr>
        <p:spPr>
          <a:xfrm>
            <a:off x="8720199" y="46556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4FA350-1672-4801-87C5-1F524497077A}"/>
              </a:ext>
            </a:extLst>
          </p:cNvPr>
          <p:cNvSpPr/>
          <p:nvPr/>
        </p:nvSpPr>
        <p:spPr>
          <a:xfrm>
            <a:off x="8747587" y="38079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21158A-A6CF-4925-B839-5376C12AF916}"/>
              </a:ext>
            </a:extLst>
          </p:cNvPr>
          <p:cNvSpPr/>
          <p:nvPr/>
        </p:nvSpPr>
        <p:spPr>
          <a:xfrm>
            <a:off x="8747587" y="408231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288BC1-E0B2-41CB-9A5D-A5B89494D367}"/>
              </a:ext>
            </a:extLst>
          </p:cNvPr>
          <p:cNvSpPr/>
          <p:nvPr/>
        </p:nvSpPr>
        <p:spPr>
          <a:xfrm>
            <a:off x="8747587" y="435668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3DBEC-5A7B-4EF3-A130-7A8650084DC1}"/>
              </a:ext>
            </a:extLst>
          </p:cNvPr>
          <p:cNvSpPr/>
          <p:nvPr/>
        </p:nvSpPr>
        <p:spPr>
          <a:xfrm>
            <a:off x="8747587" y="46310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14776D-77BF-4C1A-A6F3-3D49E71C16E4}"/>
              </a:ext>
            </a:extLst>
          </p:cNvPr>
          <p:cNvSpPr txBox="1"/>
          <p:nvPr/>
        </p:nvSpPr>
        <p:spPr>
          <a:xfrm>
            <a:off x="10077764" y="37593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E21B37-598E-4A3F-B7A6-64BF957C3FEE}"/>
              </a:ext>
            </a:extLst>
          </p:cNvPr>
          <p:cNvSpPr txBox="1"/>
          <p:nvPr/>
        </p:nvSpPr>
        <p:spPr>
          <a:xfrm>
            <a:off x="9968760" y="4034474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0A9B54-424F-4E45-8204-49BC662B71B3}"/>
              </a:ext>
            </a:extLst>
          </p:cNvPr>
          <p:cNvSpPr txBox="1"/>
          <p:nvPr/>
        </p:nvSpPr>
        <p:spPr>
          <a:xfrm>
            <a:off x="10007232" y="4309586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D33CDC-78BD-4625-89D3-AE1C4D3D5225}"/>
              </a:ext>
            </a:extLst>
          </p:cNvPr>
          <p:cNvSpPr txBox="1"/>
          <p:nvPr/>
        </p:nvSpPr>
        <p:spPr>
          <a:xfrm>
            <a:off x="10007232" y="4584698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8D4E83-88E7-4B7E-AF05-8C194F116019}"/>
              </a:ext>
            </a:extLst>
          </p:cNvPr>
          <p:cNvSpPr txBox="1"/>
          <p:nvPr/>
        </p:nvSpPr>
        <p:spPr>
          <a:xfrm>
            <a:off x="6663366" y="367225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CBFFC0-8C1C-449F-A087-B29D07FE7458}"/>
              </a:ext>
            </a:extLst>
          </p:cNvPr>
          <p:cNvSpPr txBox="1"/>
          <p:nvPr/>
        </p:nvSpPr>
        <p:spPr>
          <a:xfrm>
            <a:off x="6183818" y="39533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448083-4CE5-4FB5-99B3-DEF45B8B942E}"/>
              </a:ext>
            </a:extLst>
          </p:cNvPr>
          <p:cNvSpPr/>
          <p:nvPr/>
        </p:nvSpPr>
        <p:spPr>
          <a:xfrm>
            <a:off x="6246279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A’’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A84C2C-3F89-477B-8391-685D96D40350}"/>
              </a:ext>
            </a:extLst>
          </p:cNvPr>
          <p:cNvSpPr/>
          <p:nvPr/>
        </p:nvSpPr>
        <p:spPr>
          <a:xfrm>
            <a:off x="6246279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21EA5B-863A-42FF-800B-B0A2BA7E16BE}"/>
              </a:ext>
            </a:extLst>
          </p:cNvPr>
          <p:cNvSpPr/>
          <p:nvPr/>
        </p:nvSpPr>
        <p:spPr>
          <a:xfrm>
            <a:off x="6787301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CAE32D-2569-484B-A21B-DA6273A24994}"/>
              </a:ext>
            </a:extLst>
          </p:cNvPr>
          <p:cNvSpPr/>
          <p:nvPr/>
        </p:nvSpPr>
        <p:spPr>
          <a:xfrm>
            <a:off x="6787301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DACFE2-5CB7-4263-99C8-D5200A77C229}"/>
              </a:ext>
            </a:extLst>
          </p:cNvPr>
          <p:cNvSpPr txBox="1"/>
          <p:nvPr/>
        </p:nvSpPr>
        <p:spPr>
          <a:xfrm>
            <a:off x="6738391" y="395330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CE7514-5F12-4207-A5A2-4CE2D66AC545}"/>
              </a:ext>
            </a:extLst>
          </p:cNvPr>
          <p:cNvSpPr/>
          <p:nvPr/>
        </p:nvSpPr>
        <p:spPr>
          <a:xfrm>
            <a:off x="7329578" y="4255614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8CF6B7-F7EA-480E-9C40-0E4F13E5A1D0}"/>
              </a:ext>
            </a:extLst>
          </p:cNvPr>
          <p:cNvSpPr/>
          <p:nvPr/>
        </p:nvSpPr>
        <p:spPr>
          <a:xfrm>
            <a:off x="7329578" y="4530726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CA958B-47E4-4418-919B-FFF81C4F3692}"/>
              </a:ext>
            </a:extLst>
          </p:cNvPr>
          <p:cNvSpPr txBox="1"/>
          <p:nvPr/>
        </p:nvSpPr>
        <p:spPr>
          <a:xfrm>
            <a:off x="7256211" y="395330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D36B70-FF1B-41C2-B289-C4DA75199562}"/>
              </a:ext>
            </a:extLst>
          </p:cNvPr>
          <p:cNvSpPr/>
          <p:nvPr/>
        </p:nvSpPr>
        <p:spPr>
          <a:xfrm>
            <a:off x="7881152" y="4256159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608C7A-7870-4A73-B002-C93B5AFF475F}"/>
              </a:ext>
            </a:extLst>
          </p:cNvPr>
          <p:cNvSpPr/>
          <p:nvPr/>
        </p:nvSpPr>
        <p:spPr>
          <a:xfrm>
            <a:off x="7881152" y="4531271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EAAE38-9E43-4127-8394-D763EEC44DAA}"/>
              </a:ext>
            </a:extLst>
          </p:cNvPr>
          <p:cNvSpPr txBox="1"/>
          <p:nvPr/>
        </p:nvSpPr>
        <p:spPr>
          <a:xfrm>
            <a:off x="7807789" y="39538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409AD06-73F0-4C90-8BD1-C4F92D8565DE}"/>
              </a:ext>
            </a:extLst>
          </p:cNvPr>
          <p:cNvSpPr/>
          <p:nvPr/>
        </p:nvSpPr>
        <p:spPr>
          <a:xfrm>
            <a:off x="1450498" y="4733634"/>
            <a:ext cx="419933" cy="544486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FB3496B-0CD9-45B5-B49C-0E81FDF6E053}"/>
              </a:ext>
            </a:extLst>
          </p:cNvPr>
          <p:cNvSpPr/>
          <p:nvPr/>
        </p:nvSpPr>
        <p:spPr>
          <a:xfrm>
            <a:off x="2238915" y="5571927"/>
            <a:ext cx="572816" cy="162401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676993-250B-4B94-8AB3-F63E4BBB1696}"/>
              </a:ext>
            </a:extLst>
          </p:cNvPr>
          <p:cNvSpPr/>
          <p:nvPr/>
        </p:nvSpPr>
        <p:spPr>
          <a:xfrm>
            <a:off x="2503383" y="1546977"/>
            <a:ext cx="2346194" cy="1940586"/>
          </a:xfrm>
          <a:prstGeom prst="roundRect">
            <a:avLst>
              <a:gd name="adj" fmla="val 2972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FA86CEC-51A5-4EA2-A7B1-4FA84B2FA2B6}"/>
              </a:ext>
            </a:extLst>
          </p:cNvPr>
          <p:cNvSpPr/>
          <p:nvPr/>
        </p:nvSpPr>
        <p:spPr>
          <a:xfrm>
            <a:off x="7121766" y="1549352"/>
            <a:ext cx="2346194" cy="1935836"/>
          </a:xfrm>
          <a:prstGeom prst="roundRect">
            <a:avLst>
              <a:gd name="adj" fmla="val 2445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5EBCA76-EF9C-4A95-B172-D7B5A795721A}"/>
              </a:ext>
            </a:extLst>
          </p:cNvPr>
          <p:cNvSpPr/>
          <p:nvPr/>
        </p:nvSpPr>
        <p:spPr>
          <a:xfrm>
            <a:off x="3764907" y="3586929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6CD7EAC-83B9-4C9D-A933-8CC311F884FA}"/>
              </a:ext>
            </a:extLst>
          </p:cNvPr>
          <p:cNvSpPr/>
          <p:nvPr/>
        </p:nvSpPr>
        <p:spPr>
          <a:xfrm>
            <a:off x="8632867" y="3585145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00372CA-1358-4D9D-A077-E204F5CCEB08}"/>
              </a:ext>
            </a:extLst>
          </p:cNvPr>
          <p:cNvSpPr/>
          <p:nvPr/>
        </p:nvSpPr>
        <p:spPr>
          <a:xfrm>
            <a:off x="1626135" y="5291657"/>
            <a:ext cx="1000134" cy="221574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DP{B’}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4E58603-1DA5-437D-9178-19E300C33C4B}"/>
              </a:ext>
            </a:extLst>
          </p:cNvPr>
          <p:cNvCxnSpPr>
            <a:cxnSpLocks/>
          </p:cNvCxnSpPr>
          <p:nvPr/>
        </p:nvCxnSpPr>
        <p:spPr>
          <a:xfrm flipH="1" flipV="1">
            <a:off x="3699407" y="4654877"/>
            <a:ext cx="868232" cy="121842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1C31607-20FE-418C-BD3D-29B63B11CFD3}"/>
              </a:ext>
            </a:extLst>
          </p:cNvPr>
          <p:cNvCxnSpPr>
            <a:cxnSpLocks/>
          </p:cNvCxnSpPr>
          <p:nvPr/>
        </p:nvCxnSpPr>
        <p:spPr>
          <a:xfrm flipH="1" flipV="1">
            <a:off x="8534662" y="4366488"/>
            <a:ext cx="868232" cy="12184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30062C-D15E-427A-AF9A-845C9F46F96A}"/>
              </a:ext>
            </a:extLst>
          </p:cNvPr>
          <p:cNvCxnSpPr>
            <a:cxnSpLocks/>
          </p:cNvCxnSpPr>
          <p:nvPr/>
        </p:nvCxnSpPr>
        <p:spPr>
          <a:xfrm flipV="1">
            <a:off x="6319838" y="5619750"/>
            <a:ext cx="433387" cy="450154"/>
          </a:xfrm>
          <a:prstGeom prst="straightConnector1">
            <a:avLst/>
          </a:pr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EB53033F-B3E1-4A5B-AA6A-90B305A1D038}"/>
              </a:ext>
            </a:extLst>
          </p:cNvPr>
          <p:cNvSpPr/>
          <p:nvPr/>
        </p:nvSpPr>
        <p:spPr>
          <a:xfrm>
            <a:off x="5456660" y="5893152"/>
            <a:ext cx="1000134" cy="43789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4F94F04-03FA-446D-8101-D59904C19949}"/>
              </a:ext>
            </a:extLst>
          </p:cNvPr>
          <p:cNvSpPr/>
          <p:nvPr/>
        </p:nvSpPr>
        <p:spPr>
          <a:xfrm>
            <a:off x="6436627" y="5322464"/>
            <a:ext cx="1241085" cy="43789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B6A4158-C3A0-4A5C-8F0B-780F2684A267}"/>
              </a:ext>
            </a:extLst>
          </p:cNvPr>
          <p:cNvCxnSpPr>
            <a:cxnSpLocks/>
          </p:cNvCxnSpPr>
          <p:nvPr/>
        </p:nvCxnSpPr>
        <p:spPr>
          <a:xfrm>
            <a:off x="6596063" y="5544428"/>
            <a:ext cx="819415" cy="0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92C07F-CF7F-0CF4-1044-9604014E8953}"/>
              </a:ext>
            </a:extLst>
          </p:cNvPr>
          <p:cNvSpPr txBox="1"/>
          <p:nvPr/>
        </p:nvSpPr>
        <p:spPr>
          <a:xfrm>
            <a:off x="341039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38DB9E5-695A-66D3-1556-A6574497A58F}"/>
              </a:ext>
            </a:extLst>
          </p:cNvPr>
          <p:cNvSpPr txBox="1"/>
          <p:nvPr/>
        </p:nvSpPr>
        <p:spPr>
          <a:xfrm>
            <a:off x="804300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E1A4967-AD03-E53D-EE3E-8C9DD2CAC919}"/>
              </a:ext>
            </a:extLst>
          </p:cNvPr>
          <p:cNvSpPr txBox="1"/>
          <p:nvPr/>
        </p:nvSpPr>
        <p:spPr>
          <a:xfrm>
            <a:off x="4083787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A4ED719-405D-84D2-FC75-95FF4AD55E7C}"/>
              </a:ext>
            </a:extLst>
          </p:cNvPr>
          <p:cNvSpPr txBox="1"/>
          <p:nvPr/>
        </p:nvSpPr>
        <p:spPr>
          <a:xfrm>
            <a:off x="8924373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EF749BB-4ADC-03EC-4F5E-4176085E5D5E}"/>
              </a:ext>
            </a:extLst>
          </p:cNvPr>
          <p:cNvCxnSpPr>
            <a:cxnSpLocks/>
          </p:cNvCxnSpPr>
          <p:nvPr/>
        </p:nvCxnSpPr>
        <p:spPr>
          <a:xfrm>
            <a:off x="6658686" y="2675105"/>
            <a:ext cx="649357" cy="0"/>
          </a:xfrm>
          <a:prstGeom prst="straightConnector1">
            <a:avLst/>
          </a:pr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61F22D6-FBF2-A29A-C55F-C80FDE9F47D4}"/>
              </a:ext>
            </a:extLst>
          </p:cNvPr>
          <p:cNvSpPr txBox="1"/>
          <p:nvPr/>
        </p:nvSpPr>
        <p:spPr>
          <a:xfrm>
            <a:off x="7337660" y="1509946"/>
            <a:ext cx="18678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13294B"/>
                </a:solidFill>
              </a:rPr>
              <a:t>1. </a:t>
            </a:r>
            <a:r>
              <a:rPr lang="en-US" sz="1600" dirty="0" err="1">
                <a:solidFill>
                  <a:srgbClr val="13294B"/>
                </a:solidFill>
              </a:rPr>
              <a:t>asap_begin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2. </a:t>
            </a:r>
            <a:r>
              <a:rPr lang="en-US" sz="1600" dirty="0" err="1">
                <a:solidFill>
                  <a:srgbClr val="13294B"/>
                </a:solidFill>
              </a:rPr>
              <a:t>x.lock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3.     …</a:t>
            </a:r>
          </a:p>
          <a:p>
            <a:r>
              <a:rPr lang="en-US" sz="1600" dirty="0">
                <a:solidFill>
                  <a:srgbClr val="13294B"/>
                </a:solidFill>
              </a:rPr>
              <a:t>4.     A = A’’</a:t>
            </a:r>
          </a:p>
          <a:p>
            <a:r>
              <a:rPr lang="en-US" sz="1600" b="1" dirty="0">
                <a:solidFill>
                  <a:srgbClr val="E84A27"/>
                </a:solidFill>
              </a:rPr>
              <a:t>5. </a:t>
            </a:r>
            <a:r>
              <a:rPr lang="en-US" sz="1600" b="1" dirty="0" err="1">
                <a:solidFill>
                  <a:srgbClr val="E84A27"/>
                </a:solidFill>
              </a:rPr>
              <a:t>x.unlock</a:t>
            </a:r>
            <a:r>
              <a:rPr lang="en-US" sz="1600" b="1" dirty="0">
                <a:solidFill>
                  <a:srgbClr val="E84A27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6. </a:t>
            </a:r>
            <a:r>
              <a:rPr lang="en-US" sz="1600" dirty="0" err="1">
                <a:solidFill>
                  <a:srgbClr val="13294B"/>
                </a:solidFill>
              </a:rPr>
              <a:t>asap_end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…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F526A70-2147-F7E6-5C7F-3EA15FB8EBB1}"/>
              </a:ext>
            </a:extLst>
          </p:cNvPr>
          <p:cNvSpPr txBox="1"/>
          <p:nvPr/>
        </p:nvSpPr>
        <p:spPr>
          <a:xfrm>
            <a:off x="2704919" y="1504213"/>
            <a:ext cx="18678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1.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asap_begin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2.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A = A’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5.     B = B’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6.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x.unlock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7.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asap_end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solidFill>
                  <a:srgbClr val="13294B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3221F2E-DFD4-0A46-D2B7-E4BC6C7A709A}"/>
              </a:ext>
            </a:extLst>
          </p:cNvPr>
          <p:cNvCxnSpPr>
            <a:cxnSpLocks/>
          </p:cNvCxnSpPr>
          <p:nvPr/>
        </p:nvCxnSpPr>
        <p:spPr>
          <a:xfrm>
            <a:off x="2050667" y="3398785"/>
            <a:ext cx="649357" cy="0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067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753-D0D7-487F-B607-7B71569A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in 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6FB1-4FAC-41F7-8E3A-9022F212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5516-6BA7-4C2B-A844-ECD8EB4F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E63F-487C-4E13-9345-A97C7F6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9D2B8-2CA2-4D59-9936-F93027B82186}"/>
              </a:ext>
            </a:extLst>
          </p:cNvPr>
          <p:cNvSpPr/>
          <p:nvPr/>
        </p:nvSpPr>
        <p:spPr>
          <a:xfrm>
            <a:off x="2867818" y="5135154"/>
            <a:ext cx="6268238" cy="1221196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D92C9-6FC0-4551-B325-A2FE21825CEB}"/>
              </a:ext>
            </a:extLst>
          </p:cNvPr>
          <p:cNvSpPr txBox="1"/>
          <p:nvPr/>
        </p:nvSpPr>
        <p:spPr>
          <a:xfrm>
            <a:off x="2890834" y="5403117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2491-3154-4683-BC36-75B2BAAC2CE3}"/>
              </a:ext>
            </a:extLst>
          </p:cNvPr>
          <p:cNvSpPr txBox="1"/>
          <p:nvPr/>
        </p:nvSpPr>
        <p:spPr>
          <a:xfrm>
            <a:off x="3684190" y="5403117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3C76B-A3DB-450F-BF2A-F93ADAEBD3BE}"/>
              </a:ext>
            </a:extLst>
          </p:cNvPr>
          <p:cNvSpPr txBox="1"/>
          <p:nvPr/>
        </p:nvSpPr>
        <p:spPr>
          <a:xfrm>
            <a:off x="4586720" y="5403117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Dep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4CA401-8EBD-47E3-8423-A1E7074C4885}"/>
              </a:ext>
            </a:extLst>
          </p:cNvPr>
          <p:cNvSpPr/>
          <p:nvPr/>
        </p:nvSpPr>
        <p:spPr>
          <a:xfrm>
            <a:off x="1322349" y="3545876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F6C25D-F807-46C7-841C-23170C2007EB}"/>
              </a:ext>
            </a:extLst>
          </p:cNvPr>
          <p:cNvSpPr/>
          <p:nvPr/>
        </p:nvSpPr>
        <p:spPr>
          <a:xfrm>
            <a:off x="3825676" y="38593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24858-14AC-4177-BA26-46E1388EBD96}"/>
              </a:ext>
            </a:extLst>
          </p:cNvPr>
          <p:cNvSpPr/>
          <p:nvPr/>
        </p:nvSpPr>
        <p:spPr>
          <a:xfrm>
            <a:off x="3825676" y="413368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FF260-78FA-446B-8331-628D36B0480F}"/>
              </a:ext>
            </a:extLst>
          </p:cNvPr>
          <p:cNvSpPr/>
          <p:nvPr/>
        </p:nvSpPr>
        <p:spPr>
          <a:xfrm>
            <a:off x="3825676" y="440804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78FEF-2F51-443E-AAC2-5405B9F056FF}"/>
              </a:ext>
            </a:extLst>
          </p:cNvPr>
          <p:cNvSpPr/>
          <p:nvPr/>
        </p:nvSpPr>
        <p:spPr>
          <a:xfrm>
            <a:off x="3825676" y="46824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F4DBA-CE36-4D94-B14D-1641AB948864}"/>
              </a:ext>
            </a:extLst>
          </p:cNvPr>
          <p:cNvSpPr/>
          <p:nvPr/>
        </p:nvSpPr>
        <p:spPr>
          <a:xfrm>
            <a:off x="3852239" y="38343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2D108-E641-4EC9-88DA-3AF70814E3B8}"/>
              </a:ext>
            </a:extLst>
          </p:cNvPr>
          <p:cNvSpPr/>
          <p:nvPr/>
        </p:nvSpPr>
        <p:spPr>
          <a:xfrm>
            <a:off x="3852239" y="4108675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27634-8028-4368-BE32-447B9A72FF9E}"/>
              </a:ext>
            </a:extLst>
          </p:cNvPr>
          <p:cNvSpPr/>
          <p:nvPr/>
        </p:nvSpPr>
        <p:spPr>
          <a:xfrm>
            <a:off x="3852239" y="4383042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13D5AB-CD68-41C6-AB26-1D6F65667B0D}"/>
              </a:ext>
            </a:extLst>
          </p:cNvPr>
          <p:cNvSpPr/>
          <p:nvPr/>
        </p:nvSpPr>
        <p:spPr>
          <a:xfrm>
            <a:off x="3852239" y="46574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92EF0-3FCF-466C-9286-D25BBE360FFF}"/>
              </a:ext>
            </a:extLst>
          </p:cNvPr>
          <p:cNvSpPr/>
          <p:nvPr/>
        </p:nvSpPr>
        <p:spPr>
          <a:xfrm>
            <a:off x="3879627" y="38097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752820-A2EF-4803-9815-2516CE346C80}"/>
              </a:ext>
            </a:extLst>
          </p:cNvPr>
          <p:cNvSpPr/>
          <p:nvPr/>
        </p:nvSpPr>
        <p:spPr>
          <a:xfrm>
            <a:off x="3879627" y="408410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24614-D0DE-44A6-9BF5-C55E958FD399}"/>
              </a:ext>
            </a:extLst>
          </p:cNvPr>
          <p:cNvSpPr/>
          <p:nvPr/>
        </p:nvSpPr>
        <p:spPr>
          <a:xfrm>
            <a:off x="3879627" y="435846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CB9F0-0802-47C1-AA24-3301D06B6447}"/>
              </a:ext>
            </a:extLst>
          </p:cNvPr>
          <p:cNvSpPr/>
          <p:nvPr/>
        </p:nvSpPr>
        <p:spPr>
          <a:xfrm>
            <a:off x="3879627" y="46328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B5A6-318A-4EDD-AF93-50877CEBF21F}"/>
              </a:ext>
            </a:extLst>
          </p:cNvPr>
          <p:cNvSpPr txBox="1"/>
          <p:nvPr/>
        </p:nvSpPr>
        <p:spPr>
          <a:xfrm>
            <a:off x="5209804" y="376114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FC74E1-FC08-4A6F-A32C-34ED5315F6DD}"/>
              </a:ext>
            </a:extLst>
          </p:cNvPr>
          <p:cNvSpPr txBox="1"/>
          <p:nvPr/>
        </p:nvSpPr>
        <p:spPr>
          <a:xfrm>
            <a:off x="5100800" y="4036258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DFD36-FD74-40FD-91BE-FA86A5AE6863}"/>
              </a:ext>
            </a:extLst>
          </p:cNvPr>
          <p:cNvSpPr txBox="1"/>
          <p:nvPr/>
        </p:nvSpPr>
        <p:spPr>
          <a:xfrm>
            <a:off x="5139272" y="4311370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C3FBA-A83D-4D54-A95D-07C2AFF0A0AF}"/>
              </a:ext>
            </a:extLst>
          </p:cNvPr>
          <p:cNvSpPr txBox="1"/>
          <p:nvPr/>
        </p:nvSpPr>
        <p:spPr>
          <a:xfrm>
            <a:off x="5139272" y="4586482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0FAB3-3843-4924-91F7-8AC72FD67A42}"/>
              </a:ext>
            </a:extLst>
          </p:cNvPr>
          <p:cNvSpPr txBox="1"/>
          <p:nvPr/>
        </p:nvSpPr>
        <p:spPr>
          <a:xfrm>
            <a:off x="1795406" y="367404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D54EE7-574C-4DBD-BF84-D3FE49595BC5}"/>
              </a:ext>
            </a:extLst>
          </p:cNvPr>
          <p:cNvSpPr/>
          <p:nvPr/>
        </p:nvSpPr>
        <p:spPr>
          <a:xfrm>
            <a:off x="2975998" y="574293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7067A-9F9B-4881-BFEF-1D1E970B1D9B}"/>
              </a:ext>
            </a:extLst>
          </p:cNvPr>
          <p:cNvSpPr/>
          <p:nvPr/>
        </p:nvSpPr>
        <p:spPr>
          <a:xfrm>
            <a:off x="2975998" y="601805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F82098-F655-41FB-AED3-1818E7F6123E}"/>
              </a:ext>
            </a:extLst>
          </p:cNvPr>
          <p:cNvSpPr/>
          <p:nvPr/>
        </p:nvSpPr>
        <p:spPr>
          <a:xfrm>
            <a:off x="3512786" y="5742938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InProgress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004913-B025-4BA7-B46F-2DE81DEC6FF9}"/>
              </a:ext>
            </a:extLst>
          </p:cNvPr>
          <p:cNvSpPr/>
          <p:nvPr/>
        </p:nvSpPr>
        <p:spPr>
          <a:xfrm>
            <a:off x="3512786" y="6018050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F1D1A0-FB1C-4B5E-9062-3B8717F397EA}"/>
              </a:ext>
            </a:extLst>
          </p:cNvPr>
          <p:cNvSpPr/>
          <p:nvPr/>
        </p:nvSpPr>
        <p:spPr>
          <a:xfrm>
            <a:off x="4791663" y="574293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3C892-2AC6-451A-B85D-EAA847F9131F}"/>
              </a:ext>
            </a:extLst>
          </p:cNvPr>
          <p:cNvSpPr/>
          <p:nvPr/>
        </p:nvSpPr>
        <p:spPr>
          <a:xfrm>
            <a:off x="4791663" y="601805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D609EA-74B4-4175-AE29-0CA55F0C9792}"/>
              </a:ext>
            </a:extLst>
          </p:cNvPr>
          <p:cNvSpPr/>
          <p:nvPr/>
        </p:nvSpPr>
        <p:spPr>
          <a:xfrm>
            <a:off x="5504391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LP{A}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39CB62-1EE9-4A1C-9FC6-93CCFE444B3E}"/>
              </a:ext>
            </a:extLst>
          </p:cNvPr>
          <p:cNvSpPr/>
          <p:nvPr/>
        </p:nvSpPr>
        <p:spPr>
          <a:xfrm>
            <a:off x="5504391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LP{B}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680DD4-3B32-40F1-B49A-2A426AFF0845}"/>
              </a:ext>
            </a:extLst>
          </p:cNvPr>
          <p:cNvSpPr/>
          <p:nvPr/>
        </p:nvSpPr>
        <p:spPr>
          <a:xfrm>
            <a:off x="5504391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LP{A’}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DDCB3A-802D-4E71-9292-3D135F92EE59}"/>
              </a:ext>
            </a:extLst>
          </p:cNvPr>
          <p:cNvSpPr/>
          <p:nvPr/>
        </p:nvSpPr>
        <p:spPr>
          <a:xfrm>
            <a:off x="6507431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strike="sngStrik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DP{A’}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3BC716-673E-4E20-B18F-C08DE46CC92B}"/>
              </a:ext>
            </a:extLst>
          </p:cNvPr>
          <p:cNvSpPr/>
          <p:nvPr/>
        </p:nvSpPr>
        <p:spPr>
          <a:xfrm>
            <a:off x="6507431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23C65C-D958-4224-A147-F521C1A97700}"/>
              </a:ext>
            </a:extLst>
          </p:cNvPr>
          <p:cNvSpPr/>
          <p:nvPr/>
        </p:nvSpPr>
        <p:spPr>
          <a:xfrm>
            <a:off x="6507431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DP{A’’}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E016-FA17-4759-BB4F-9AA1DA3A4223}"/>
              </a:ext>
            </a:extLst>
          </p:cNvPr>
          <p:cNvSpPr txBox="1"/>
          <p:nvPr/>
        </p:nvSpPr>
        <p:spPr>
          <a:xfrm>
            <a:off x="6176088" y="51000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WPQ</a:t>
            </a:r>
            <a:endParaRPr lang="en-US" baseline="-250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972FD2-0991-4932-969D-E0C6D370AD01}"/>
              </a:ext>
            </a:extLst>
          </p:cNvPr>
          <p:cNvSpPr txBox="1"/>
          <p:nvPr/>
        </p:nvSpPr>
        <p:spPr>
          <a:xfrm>
            <a:off x="1315858" y="395508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B53AEF-62B5-403F-8F16-7D619655CC46}"/>
              </a:ext>
            </a:extLst>
          </p:cNvPr>
          <p:cNvSpPr/>
          <p:nvPr/>
        </p:nvSpPr>
        <p:spPr>
          <a:xfrm>
            <a:off x="1378319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F7C9D4-62E6-44A0-9A24-143AF54355EB}"/>
              </a:ext>
            </a:extLst>
          </p:cNvPr>
          <p:cNvSpPr/>
          <p:nvPr/>
        </p:nvSpPr>
        <p:spPr>
          <a:xfrm>
            <a:off x="1378319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B’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E4974B-F677-4D54-880F-BC9FDA583BBF}"/>
              </a:ext>
            </a:extLst>
          </p:cNvPr>
          <p:cNvSpPr/>
          <p:nvPr/>
        </p:nvSpPr>
        <p:spPr>
          <a:xfrm>
            <a:off x="1919341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64A122-5F20-4AFB-8E2C-8CDCDB063BD7}"/>
              </a:ext>
            </a:extLst>
          </p:cNvPr>
          <p:cNvSpPr/>
          <p:nvPr/>
        </p:nvSpPr>
        <p:spPr>
          <a:xfrm>
            <a:off x="1919341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E721F1-DEEE-42DC-A2EA-8799267F362B}"/>
              </a:ext>
            </a:extLst>
          </p:cNvPr>
          <p:cNvSpPr txBox="1"/>
          <p:nvPr/>
        </p:nvSpPr>
        <p:spPr>
          <a:xfrm>
            <a:off x="1870431" y="39550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56388B-44E0-4C11-9F28-41FDEE4EA1DC}"/>
              </a:ext>
            </a:extLst>
          </p:cNvPr>
          <p:cNvSpPr/>
          <p:nvPr/>
        </p:nvSpPr>
        <p:spPr>
          <a:xfrm>
            <a:off x="2461618" y="425739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EB9D4A-6481-4C5D-8B86-ABE1D8BEEA71}"/>
              </a:ext>
            </a:extLst>
          </p:cNvPr>
          <p:cNvSpPr/>
          <p:nvPr/>
        </p:nvSpPr>
        <p:spPr>
          <a:xfrm>
            <a:off x="2461618" y="453251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67BF4B-7DC3-40DC-92F9-1C7733D43373}"/>
              </a:ext>
            </a:extLst>
          </p:cNvPr>
          <p:cNvSpPr txBox="1"/>
          <p:nvPr/>
        </p:nvSpPr>
        <p:spPr>
          <a:xfrm>
            <a:off x="2388251" y="395508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B430A4-05C0-4166-B92C-DDFEDBF7A672}"/>
              </a:ext>
            </a:extLst>
          </p:cNvPr>
          <p:cNvSpPr/>
          <p:nvPr/>
        </p:nvSpPr>
        <p:spPr>
          <a:xfrm>
            <a:off x="3013192" y="4257943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81DB92-FB58-4941-8859-69E3EDF122F0}"/>
              </a:ext>
            </a:extLst>
          </p:cNvPr>
          <p:cNvSpPr/>
          <p:nvPr/>
        </p:nvSpPr>
        <p:spPr>
          <a:xfrm>
            <a:off x="3013192" y="4533055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3AE767-8817-46BD-8BB3-A68939DA9BEE}"/>
              </a:ext>
            </a:extLst>
          </p:cNvPr>
          <p:cNvSpPr txBox="1"/>
          <p:nvPr/>
        </p:nvSpPr>
        <p:spPr>
          <a:xfrm>
            <a:off x="2939829" y="39556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7D6FA1-61E2-4E9A-9826-3796B53F1A69}"/>
              </a:ext>
            </a:extLst>
          </p:cNvPr>
          <p:cNvSpPr/>
          <p:nvPr/>
        </p:nvSpPr>
        <p:spPr>
          <a:xfrm>
            <a:off x="2933436" y="5204899"/>
            <a:ext cx="2421213" cy="1093671"/>
          </a:xfrm>
          <a:prstGeom prst="roundRect">
            <a:avLst>
              <a:gd name="adj" fmla="val 184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189A44-0A61-4863-B062-36E8BA96DB8D}"/>
              </a:ext>
            </a:extLst>
          </p:cNvPr>
          <p:cNvSpPr txBox="1"/>
          <p:nvPr/>
        </p:nvSpPr>
        <p:spPr>
          <a:xfrm>
            <a:off x="3091511" y="515599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Dependence List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0C35B-678A-470D-8553-4E8D7AD61BB5}"/>
              </a:ext>
            </a:extLst>
          </p:cNvPr>
          <p:cNvSpPr txBox="1"/>
          <p:nvPr/>
        </p:nvSpPr>
        <p:spPr>
          <a:xfrm>
            <a:off x="7768043" y="5423572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 </a:t>
            </a:r>
          </a:p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Controller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C917274-4E46-4351-B1F5-553CE8C52621}"/>
              </a:ext>
            </a:extLst>
          </p:cNvPr>
          <p:cNvSpPr/>
          <p:nvPr/>
        </p:nvSpPr>
        <p:spPr>
          <a:xfrm>
            <a:off x="6190309" y="3544092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7F1D6E-58EB-4732-8834-36C23A8183F3}"/>
              </a:ext>
            </a:extLst>
          </p:cNvPr>
          <p:cNvSpPr/>
          <p:nvPr/>
        </p:nvSpPr>
        <p:spPr>
          <a:xfrm>
            <a:off x="8693636" y="38575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4CDBEB-E265-4290-9EFF-1F6CD6EF2D34}"/>
              </a:ext>
            </a:extLst>
          </p:cNvPr>
          <p:cNvSpPr/>
          <p:nvPr/>
        </p:nvSpPr>
        <p:spPr>
          <a:xfrm>
            <a:off x="8693636" y="413189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D108DF-830E-4F77-A72B-9F7D2A629C72}"/>
              </a:ext>
            </a:extLst>
          </p:cNvPr>
          <p:cNvSpPr/>
          <p:nvPr/>
        </p:nvSpPr>
        <p:spPr>
          <a:xfrm>
            <a:off x="8693636" y="440626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93D751-CB26-43BC-9FF1-635C378AD92E}"/>
              </a:ext>
            </a:extLst>
          </p:cNvPr>
          <p:cNvSpPr/>
          <p:nvPr/>
        </p:nvSpPr>
        <p:spPr>
          <a:xfrm>
            <a:off x="8693636" y="46806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E845A3-C747-4716-BD51-6A45826F977F}"/>
              </a:ext>
            </a:extLst>
          </p:cNvPr>
          <p:cNvSpPr/>
          <p:nvPr/>
        </p:nvSpPr>
        <p:spPr>
          <a:xfrm>
            <a:off x="8720199" y="38325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C9708B-100C-4FB0-87C2-5BAAE8F081D9}"/>
              </a:ext>
            </a:extLst>
          </p:cNvPr>
          <p:cNvSpPr/>
          <p:nvPr/>
        </p:nvSpPr>
        <p:spPr>
          <a:xfrm>
            <a:off x="8720199" y="4106891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327F93-CE7C-4575-BD6E-2E94F16F2463}"/>
              </a:ext>
            </a:extLst>
          </p:cNvPr>
          <p:cNvSpPr/>
          <p:nvPr/>
        </p:nvSpPr>
        <p:spPr>
          <a:xfrm>
            <a:off x="8720199" y="438125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4B8953-0E14-4931-B7FA-2B1F417BDD6A}"/>
              </a:ext>
            </a:extLst>
          </p:cNvPr>
          <p:cNvSpPr/>
          <p:nvPr/>
        </p:nvSpPr>
        <p:spPr>
          <a:xfrm>
            <a:off x="8720199" y="46556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4FA350-1672-4801-87C5-1F524497077A}"/>
              </a:ext>
            </a:extLst>
          </p:cNvPr>
          <p:cNvSpPr/>
          <p:nvPr/>
        </p:nvSpPr>
        <p:spPr>
          <a:xfrm>
            <a:off x="8747587" y="38079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strike="sngStrike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21158A-A6CF-4925-B839-5376C12AF916}"/>
              </a:ext>
            </a:extLst>
          </p:cNvPr>
          <p:cNvSpPr/>
          <p:nvPr/>
        </p:nvSpPr>
        <p:spPr>
          <a:xfrm>
            <a:off x="8747587" y="408231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strike="sngStrike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Done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288BC1-E0B2-41CB-9A5D-A5B89494D367}"/>
              </a:ext>
            </a:extLst>
          </p:cNvPr>
          <p:cNvSpPr/>
          <p:nvPr/>
        </p:nvSpPr>
        <p:spPr>
          <a:xfrm>
            <a:off x="8747587" y="435668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3DBEC-5A7B-4EF3-A130-7A8650084DC1}"/>
              </a:ext>
            </a:extLst>
          </p:cNvPr>
          <p:cNvSpPr/>
          <p:nvPr/>
        </p:nvSpPr>
        <p:spPr>
          <a:xfrm>
            <a:off x="8747587" y="46310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14776D-77BF-4C1A-A6F3-3D49E71C16E4}"/>
              </a:ext>
            </a:extLst>
          </p:cNvPr>
          <p:cNvSpPr txBox="1"/>
          <p:nvPr/>
        </p:nvSpPr>
        <p:spPr>
          <a:xfrm>
            <a:off x="10077764" y="37593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E21B37-598E-4A3F-B7A6-64BF957C3FEE}"/>
              </a:ext>
            </a:extLst>
          </p:cNvPr>
          <p:cNvSpPr txBox="1"/>
          <p:nvPr/>
        </p:nvSpPr>
        <p:spPr>
          <a:xfrm>
            <a:off x="9968760" y="4034474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0A9B54-424F-4E45-8204-49BC662B71B3}"/>
              </a:ext>
            </a:extLst>
          </p:cNvPr>
          <p:cNvSpPr txBox="1"/>
          <p:nvPr/>
        </p:nvSpPr>
        <p:spPr>
          <a:xfrm>
            <a:off x="10007232" y="4309586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D33CDC-78BD-4625-89D3-AE1C4D3D5225}"/>
              </a:ext>
            </a:extLst>
          </p:cNvPr>
          <p:cNvSpPr txBox="1"/>
          <p:nvPr/>
        </p:nvSpPr>
        <p:spPr>
          <a:xfrm>
            <a:off x="10007232" y="4584698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8D4E83-88E7-4B7E-AF05-8C194F116019}"/>
              </a:ext>
            </a:extLst>
          </p:cNvPr>
          <p:cNvSpPr txBox="1"/>
          <p:nvPr/>
        </p:nvSpPr>
        <p:spPr>
          <a:xfrm>
            <a:off x="6663366" y="367225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CBFFC0-8C1C-449F-A087-B29D07FE7458}"/>
              </a:ext>
            </a:extLst>
          </p:cNvPr>
          <p:cNvSpPr txBox="1"/>
          <p:nvPr/>
        </p:nvSpPr>
        <p:spPr>
          <a:xfrm>
            <a:off x="6183818" y="39533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448083-4CE5-4FB5-99B3-DEF45B8B942E}"/>
              </a:ext>
            </a:extLst>
          </p:cNvPr>
          <p:cNvSpPr/>
          <p:nvPr/>
        </p:nvSpPr>
        <p:spPr>
          <a:xfrm>
            <a:off x="6246279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A’’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A84C2C-3F89-477B-8391-685D96D40350}"/>
              </a:ext>
            </a:extLst>
          </p:cNvPr>
          <p:cNvSpPr/>
          <p:nvPr/>
        </p:nvSpPr>
        <p:spPr>
          <a:xfrm>
            <a:off x="6246279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21EA5B-863A-42FF-800B-B0A2BA7E16BE}"/>
              </a:ext>
            </a:extLst>
          </p:cNvPr>
          <p:cNvSpPr/>
          <p:nvPr/>
        </p:nvSpPr>
        <p:spPr>
          <a:xfrm>
            <a:off x="6787301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CAE32D-2569-484B-A21B-DA6273A24994}"/>
              </a:ext>
            </a:extLst>
          </p:cNvPr>
          <p:cNvSpPr/>
          <p:nvPr/>
        </p:nvSpPr>
        <p:spPr>
          <a:xfrm>
            <a:off x="6787301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DACFE2-5CB7-4263-99C8-D5200A77C229}"/>
              </a:ext>
            </a:extLst>
          </p:cNvPr>
          <p:cNvSpPr txBox="1"/>
          <p:nvPr/>
        </p:nvSpPr>
        <p:spPr>
          <a:xfrm>
            <a:off x="6738391" y="395330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CE7514-5F12-4207-A5A2-4CE2D66AC545}"/>
              </a:ext>
            </a:extLst>
          </p:cNvPr>
          <p:cNvSpPr/>
          <p:nvPr/>
        </p:nvSpPr>
        <p:spPr>
          <a:xfrm>
            <a:off x="7329578" y="4255614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8CF6B7-F7EA-480E-9C40-0E4F13E5A1D0}"/>
              </a:ext>
            </a:extLst>
          </p:cNvPr>
          <p:cNvSpPr/>
          <p:nvPr/>
        </p:nvSpPr>
        <p:spPr>
          <a:xfrm>
            <a:off x="7329578" y="4530726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CA958B-47E4-4418-919B-FFF81C4F3692}"/>
              </a:ext>
            </a:extLst>
          </p:cNvPr>
          <p:cNvSpPr txBox="1"/>
          <p:nvPr/>
        </p:nvSpPr>
        <p:spPr>
          <a:xfrm>
            <a:off x="7256211" y="395330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D36B70-FF1B-41C2-B289-C4DA75199562}"/>
              </a:ext>
            </a:extLst>
          </p:cNvPr>
          <p:cNvSpPr/>
          <p:nvPr/>
        </p:nvSpPr>
        <p:spPr>
          <a:xfrm>
            <a:off x="7881152" y="4256159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608C7A-7870-4A73-B002-C93B5AFF475F}"/>
              </a:ext>
            </a:extLst>
          </p:cNvPr>
          <p:cNvSpPr/>
          <p:nvPr/>
        </p:nvSpPr>
        <p:spPr>
          <a:xfrm>
            <a:off x="7881152" y="4531271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EAAE38-9E43-4127-8394-D763EEC44DAA}"/>
              </a:ext>
            </a:extLst>
          </p:cNvPr>
          <p:cNvSpPr txBox="1"/>
          <p:nvPr/>
        </p:nvSpPr>
        <p:spPr>
          <a:xfrm>
            <a:off x="7807789" y="39538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409AD06-73F0-4C90-8BD1-C4F92D8565DE}"/>
              </a:ext>
            </a:extLst>
          </p:cNvPr>
          <p:cNvSpPr/>
          <p:nvPr/>
        </p:nvSpPr>
        <p:spPr>
          <a:xfrm>
            <a:off x="1450498" y="4733634"/>
            <a:ext cx="419933" cy="544486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FB3496B-0CD9-45B5-B49C-0E81FDF6E053}"/>
              </a:ext>
            </a:extLst>
          </p:cNvPr>
          <p:cNvSpPr/>
          <p:nvPr/>
        </p:nvSpPr>
        <p:spPr>
          <a:xfrm>
            <a:off x="2238915" y="5571927"/>
            <a:ext cx="572816" cy="162401"/>
          </a:xfrm>
          <a:custGeom>
            <a:avLst/>
            <a:gdLst>
              <a:gd name="connsiteX0" fmla="*/ 0 w 497840"/>
              <a:gd name="connsiteY0" fmla="*/ 0 h 843280"/>
              <a:gd name="connsiteX1" fmla="*/ 86360 w 497840"/>
              <a:gd name="connsiteY1" fmla="*/ 492760 h 843280"/>
              <a:gd name="connsiteX2" fmla="*/ 497840 w 497840"/>
              <a:gd name="connsiteY2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840" h="843280">
                <a:moveTo>
                  <a:pt x="0" y="0"/>
                </a:moveTo>
                <a:cubicBezTo>
                  <a:pt x="1693" y="176106"/>
                  <a:pt x="3387" y="352213"/>
                  <a:pt x="86360" y="492760"/>
                </a:cubicBezTo>
                <a:cubicBezTo>
                  <a:pt x="169333" y="633307"/>
                  <a:pt x="457200" y="806873"/>
                  <a:pt x="497840" y="843280"/>
                </a:cubicBezTo>
              </a:path>
            </a:pathLst>
          </a:cu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676993-250B-4B94-8AB3-F63E4BBB1696}"/>
              </a:ext>
            </a:extLst>
          </p:cNvPr>
          <p:cNvSpPr/>
          <p:nvPr/>
        </p:nvSpPr>
        <p:spPr>
          <a:xfrm>
            <a:off x="2503383" y="1546977"/>
            <a:ext cx="2346194" cy="1940586"/>
          </a:xfrm>
          <a:prstGeom prst="roundRect">
            <a:avLst>
              <a:gd name="adj" fmla="val 2972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FA86CEC-51A5-4EA2-A7B1-4FA84B2FA2B6}"/>
              </a:ext>
            </a:extLst>
          </p:cNvPr>
          <p:cNvSpPr/>
          <p:nvPr/>
        </p:nvSpPr>
        <p:spPr>
          <a:xfrm>
            <a:off x="7121766" y="1549352"/>
            <a:ext cx="2346194" cy="1935836"/>
          </a:xfrm>
          <a:prstGeom prst="roundRect">
            <a:avLst>
              <a:gd name="adj" fmla="val 2445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5EBCA76-EF9C-4A95-B172-D7B5A795721A}"/>
              </a:ext>
            </a:extLst>
          </p:cNvPr>
          <p:cNvSpPr/>
          <p:nvPr/>
        </p:nvSpPr>
        <p:spPr>
          <a:xfrm>
            <a:off x="3764907" y="3586929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6CD7EAC-83B9-4C9D-A933-8CC311F884FA}"/>
              </a:ext>
            </a:extLst>
          </p:cNvPr>
          <p:cNvSpPr/>
          <p:nvPr/>
        </p:nvSpPr>
        <p:spPr>
          <a:xfrm>
            <a:off x="8632867" y="3585145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00372CA-1358-4D9D-A077-E204F5CCEB08}"/>
              </a:ext>
            </a:extLst>
          </p:cNvPr>
          <p:cNvSpPr/>
          <p:nvPr/>
        </p:nvSpPr>
        <p:spPr>
          <a:xfrm>
            <a:off x="1626135" y="5291657"/>
            <a:ext cx="1000134" cy="221574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DP{B’}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4E58603-1DA5-437D-9178-19E300C33C4B}"/>
              </a:ext>
            </a:extLst>
          </p:cNvPr>
          <p:cNvCxnSpPr>
            <a:cxnSpLocks/>
          </p:cNvCxnSpPr>
          <p:nvPr/>
        </p:nvCxnSpPr>
        <p:spPr>
          <a:xfrm flipH="1" flipV="1">
            <a:off x="3699407" y="4654877"/>
            <a:ext cx="868232" cy="121842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54CF8F75-965F-4CFC-B102-2DA1B05FB069}"/>
              </a:ext>
            </a:extLst>
          </p:cNvPr>
          <p:cNvSpPr/>
          <p:nvPr/>
        </p:nvSpPr>
        <p:spPr>
          <a:xfrm>
            <a:off x="3377759" y="5899267"/>
            <a:ext cx="2110275" cy="57739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1D20FDB-9278-407F-8D0A-CDD3E76E0F53}"/>
              </a:ext>
            </a:extLst>
          </p:cNvPr>
          <p:cNvSpPr/>
          <p:nvPr/>
        </p:nvSpPr>
        <p:spPr>
          <a:xfrm>
            <a:off x="6494068" y="5599611"/>
            <a:ext cx="1000134" cy="43789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91EB5-5806-D6B9-0CBC-D1171718D456}"/>
              </a:ext>
            </a:extLst>
          </p:cNvPr>
          <p:cNvSpPr txBox="1"/>
          <p:nvPr/>
        </p:nvSpPr>
        <p:spPr>
          <a:xfrm>
            <a:off x="341039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9FE776-2A85-31B4-5CFB-D816CC80E0D2}"/>
              </a:ext>
            </a:extLst>
          </p:cNvPr>
          <p:cNvSpPr txBox="1"/>
          <p:nvPr/>
        </p:nvSpPr>
        <p:spPr>
          <a:xfrm>
            <a:off x="804300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ADCE3AD-CB92-C98B-7DEA-DBD79B1C0A50}"/>
              </a:ext>
            </a:extLst>
          </p:cNvPr>
          <p:cNvSpPr txBox="1"/>
          <p:nvPr/>
        </p:nvSpPr>
        <p:spPr>
          <a:xfrm>
            <a:off x="4083787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2B1C0E3-5D2A-C82A-7399-49955FB2E81B}"/>
              </a:ext>
            </a:extLst>
          </p:cNvPr>
          <p:cNvSpPr txBox="1"/>
          <p:nvPr/>
        </p:nvSpPr>
        <p:spPr>
          <a:xfrm>
            <a:off x="8924373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3995A38-9943-4496-A269-2E3B251A1B83}"/>
              </a:ext>
            </a:extLst>
          </p:cNvPr>
          <p:cNvSpPr/>
          <p:nvPr/>
        </p:nvSpPr>
        <p:spPr>
          <a:xfrm>
            <a:off x="8439074" y="3731257"/>
            <a:ext cx="2110275" cy="714215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FB3842E-F3AE-2B54-EFD2-09E9543F9EBA}"/>
              </a:ext>
            </a:extLst>
          </p:cNvPr>
          <p:cNvCxnSpPr>
            <a:cxnSpLocks/>
          </p:cNvCxnSpPr>
          <p:nvPr/>
        </p:nvCxnSpPr>
        <p:spPr>
          <a:xfrm>
            <a:off x="6658686" y="3195805"/>
            <a:ext cx="649357" cy="0"/>
          </a:xfrm>
          <a:prstGeom prst="straightConnector1">
            <a:avLst/>
          </a:prstGeom>
          <a:noFill/>
          <a:ln w="28575">
            <a:solidFill>
              <a:srgbClr val="E84A27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F7FFDA1-FA95-2F4E-C279-B25956E9631B}"/>
              </a:ext>
            </a:extLst>
          </p:cNvPr>
          <p:cNvSpPr txBox="1"/>
          <p:nvPr/>
        </p:nvSpPr>
        <p:spPr>
          <a:xfrm>
            <a:off x="7337660" y="1509946"/>
            <a:ext cx="18678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13294B"/>
                </a:solidFill>
              </a:rPr>
              <a:t>1. </a:t>
            </a:r>
            <a:r>
              <a:rPr lang="en-US" sz="1600" dirty="0" err="1">
                <a:solidFill>
                  <a:srgbClr val="13294B"/>
                </a:solidFill>
              </a:rPr>
              <a:t>asap_begin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2. </a:t>
            </a:r>
            <a:r>
              <a:rPr lang="en-US" sz="1600" dirty="0" err="1">
                <a:solidFill>
                  <a:srgbClr val="13294B"/>
                </a:solidFill>
              </a:rPr>
              <a:t>x.lock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3.     …</a:t>
            </a:r>
          </a:p>
          <a:p>
            <a:r>
              <a:rPr lang="en-US" sz="1600" dirty="0">
                <a:solidFill>
                  <a:srgbClr val="13294B"/>
                </a:solidFill>
              </a:rPr>
              <a:t>4.     A = A’’</a:t>
            </a:r>
          </a:p>
          <a:p>
            <a:r>
              <a:rPr lang="en-US" sz="1600" dirty="0">
                <a:solidFill>
                  <a:srgbClr val="13294B"/>
                </a:solidFill>
              </a:rPr>
              <a:t>5. </a:t>
            </a:r>
            <a:r>
              <a:rPr lang="en-US" sz="1600" dirty="0" err="1">
                <a:solidFill>
                  <a:srgbClr val="13294B"/>
                </a:solidFill>
              </a:rPr>
              <a:t>x.unlock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6. </a:t>
            </a:r>
            <a:r>
              <a:rPr lang="en-US" sz="1600" dirty="0" err="1">
                <a:solidFill>
                  <a:srgbClr val="13294B"/>
                </a:solidFill>
              </a:rPr>
              <a:t>asap_end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E84A27"/>
                </a:solidFill>
              </a:rPr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0A93EAF-70A4-9E0C-19D1-27E7A95A3FCB}"/>
              </a:ext>
            </a:extLst>
          </p:cNvPr>
          <p:cNvSpPr txBox="1"/>
          <p:nvPr/>
        </p:nvSpPr>
        <p:spPr>
          <a:xfrm>
            <a:off x="2704919" y="1504213"/>
            <a:ext cx="18678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1.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asap_begin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2.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A = A’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5.     B = B’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6.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x.unlock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7.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asap_end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solidFill>
                  <a:srgbClr val="13294B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8677921-B01C-4D9D-44DD-159290D80B08}"/>
              </a:ext>
            </a:extLst>
          </p:cNvPr>
          <p:cNvCxnSpPr>
            <a:cxnSpLocks/>
          </p:cNvCxnSpPr>
          <p:nvPr/>
        </p:nvCxnSpPr>
        <p:spPr>
          <a:xfrm>
            <a:off x="2050667" y="3398785"/>
            <a:ext cx="649357" cy="0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E527559-ED8D-9853-7610-FBBCC1344446}"/>
              </a:ext>
            </a:extLst>
          </p:cNvPr>
          <p:cNvSpPr/>
          <p:nvPr/>
        </p:nvSpPr>
        <p:spPr>
          <a:xfrm>
            <a:off x="6921773" y="2951468"/>
            <a:ext cx="1074152" cy="43789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753-D0D7-487F-B607-7B71569A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in 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6FB1-4FAC-41F7-8E3A-9022F212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5516-6BA7-4C2B-A844-ECD8EB4F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E63F-487C-4E13-9345-A97C7F6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9D2B8-2CA2-4D59-9936-F93027B82186}"/>
              </a:ext>
            </a:extLst>
          </p:cNvPr>
          <p:cNvSpPr/>
          <p:nvPr/>
        </p:nvSpPr>
        <p:spPr>
          <a:xfrm>
            <a:off x="2867818" y="5135154"/>
            <a:ext cx="6268238" cy="1221196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D92C9-6FC0-4551-B325-A2FE21825CEB}"/>
              </a:ext>
            </a:extLst>
          </p:cNvPr>
          <p:cNvSpPr txBox="1"/>
          <p:nvPr/>
        </p:nvSpPr>
        <p:spPr>
          <a:xfrm>
            <a:off x="2890834" y="5403117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2491-3154-4683-BC36-75B2BAAC2CE3}"/>
              </a:ext>
            </a:extLst>
          </p:cNvPr>
          <p:cNvSpPr txBox="1"/>
          <p:nvPr/>
        </p:nvSpPr>
        <p:spPr>
          <a:xfrm>
            <a:off x="3684190" y="5403117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3C76B-A3DB-450F-BF2A-F93ADAEBD3BE}"/>
              </a:ext>
            </a:extLst>
          </p:cNvPr>
          <p:cNvSpPr txBox="1"/>
          <p:nvPr/>
        </p:nvSpPr>
        <p:spPr>
          <a:xfrm>
            <a:off x="4586720" y="5403117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Dep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4CA401-8EBD-47E3-8423-A1E7074C4885}"/>
              </a:ext>
            </a:extLst>
          </p:cNvPr>
          <p:cNvSpPr/>
          <p:nvPr/>
        </p:nvSpPr>
        <p:spPr>
          <a:xfrm>
            <a:off x="1322349" y="3545876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F6C25D-F807-46C7-841C-23170C2007EB}"/>
              </a:ext>
            </a:extLst>
          </p:cNvPr>
          <p:cNvSpPr/>
          <p:nvPr/>
        </p:nvSpPr>
        <p:spPr>
          <a:xfrm>
            <a:off x="3825676" y="38593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24858-14AC-4177-BA26-46E1388EBD96}"/>
              </a:ext>
            </a:extLst>
          </p:cNvPr>
          <p:cNvSpPr/>
          <p:nvPr/>
        </p:nvSpPr>
        <p:spPr>
          <a:xfrm>
            <a:off x="3825676" y="413368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FF260-78FA-446B-8331-628D36B0480F}"/>
              </a:ext>
            </a:extLst>
          </p:cNvPr>
          <p:cNvSpPr/>
          <p:nvPr/>
        </p:nvSpPr>
        <p:spPr>
          <a:xfrm>
            <a:off x="3825676" y="440804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78FEF-2F51-443E-AAC2-5405B9F056FF}"/>
              </a:ext>
            </a:extLst>
          </p:cNvPr>
          <p:cNvSpPr/>
          <p:nvPr/>
        </p:nvSpPr>
        <p:spPr>
          <a:xfrm>
            <a:off x="3825676" y="46824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F4DBA-CE36-4D94-B14D-1641AB948864}"/>
              </a:ext>
            </a:extLst>
          </p:cNvPr>
          <p:cNvSpPr/>
          <p:nvPr/>
        </p:nvSpPr>
        <p:spPr>
          <a:xfrm>
            <a:off x="3852239" y="38343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2D108-E641-4EC9-88DA-3AF70814E3B8}"/>
              </a:ext>
            </a:extLst>
          </p:cNvPr>
          <p:cNvSpPr/>
          <p:nvPr/>
        </p:nvSpPr>
        <p:spPr>
          <a:xfrm>
            <a:off x="3852239" y="4108675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27634-8028-4368-BE32-447B9A72FF9E}"/>
              </a:ext>
            </a:extLst>
          </p:cNvPr>
          <p:cNvSpPr/>
          <p:nvPr/>
        </p:nvSpPr>
        <p:spPr>
          <a:xfrm>
            <a:off x="3852239" y="4383042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13D5AB-CD68-41C6-AB26-1D6F65667B0D}"/>
              </a:ext>
            </a:extLst>
          </p:cNvPr>
          <p:cNvSpPr/>
          <p:nvPr/>
        </p:nvSpPr>
        <p:spPr>
          <a:xfrm>
            <a:off x="3852239" y="46574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92EF0-3FCF-466C-9286-D25BBE360FFF}"/>
              </a:ext>
            </a:extLst>
          </p:cNvPr>
          <p:cNvSpPr/>
          <p:nvPr/>
        </p:nvSpPr>
        <p:spPr>
          <a:xfrm>
            <a:off x="3879627" y="38097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strike="sngStrike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752820-A2EF-4803-9815-2516CE346C80}"/>
              </a:ext>
            </a:extLst>
          </p:cNvPr>
          <p:cNvSpPr/>
          <p:nvPr/>
        </p:nvSpPr>
        <p:spPr>
          <a:xfrm>
            <a:off x="3879627" y="408410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strike="sngStrike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24614-D0DE-44A6-9BF5-C55E958FD399}"/>
              </a:ext>
            </a:extLst>
          </p:cNvPr>
          <p:cNvSpPr/>
          <p:nvPr/>
        </p:nvSpPr>
        <p:spPr>
          <a:xfrm>
            <a:off x="3879627" y="435846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CB9F0-0802-47C1-AA24-3301D06B6447}"/>
              </a:ext>
            </a:extLst>
          </p:cNvPr>
          <p:cNvSpPr/>
          <p:nvPr/>
        </p:nvSpPr>
        <p:spPr>
          <a:xfrm>
            <a:off x="3879627" y="46328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B5A6-318A-4EDD-AF93-50877CEBF21F}"/>
              </a:ext>
            </a:extLst>
          </p:cNvPr>
          <p:cNvSpPr txBox="1"/>
          <p:nvPr/>
        </p:nvSpPr>
        <p:spPr>
          <a:xfrm>
            <a:off x="5209804" y="376114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FC74E1-FC08-4A6F-A32C-34ED5315F6DD}"/>
              </a:ext>
            </a:extLst>
          </p:cNvPr>
          <p:cNvSpPr txBox="1"/>
          <p:nvPr/>
        </p:nvSpPr>
        <p:spPr>
          <a:xfrm>
            <a:off x="5100800" y="4036258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DFD36-FD74-40FD-91BE-FA86A5AE6863}"/>
              </a:ext>
            </a:extLst>
          </p:cNvPr>
          <p:cNvSpPr txBox="1"/>
          <p:nvPr/>
        </p:nvSpPr>
        <p:spPr>
          <a:xfrm>
            <a:off x="5139272" y="4311370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C3FBA-A83D-4D54-A95D-07C2AFF0A0AF}"/>
              </a:ext>
            </a:extLst>
          </p:cNvPr>
          <p:cNvSpPr txBox="1"/>
          <p:nvPr/>
        </p:nvSpPr>
        <p:spPr>
          <a:xfrm>
            <a:off x="5139272" y="4586482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0FAB3-3843-4924-91F7-8AC72FD67A42}"/>
              </a:ext>
            </a:extLst>
          </p:cNvPr>
          <p:cNvSpPr txBox="1"/>
          <p:nvPr/>
        </p:nvSpPr>
        <p:spPr>
          <a:xfrm>
            <a:off x="1795406" y="367404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D54EE7-574C-4DBD-BF84-D3FE49595BC5}"/>
              </a:ext>
            </a:extLst>
          </p:cNvPr>
          <p:cNvSpPr/>
          <p:nvPr/>
        </p:nvSpPr>
        <p:spPr>
          <a:xfrm>
            <a:off x="2975998" y="574293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strike="sngStrike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  <a:endParaRPr lang="en-US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7067A-9F9B-4881-BFEF-1D1E970B1D9B}"/>
              </a:ext>
            </a:extLst>
          </p:cNvPr>
          <p:cNvSpPr/>
          <p:nvPr/>
        </p:nvSpPr>
        <p:spPr>
          <a:xfrm>
            <a:off x="2975998" y="601805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F82098-F655-41FB-AED3-1818E7F6123E}"/>
              </a:ext>
            </a:extLst>
          </p:cNvPr>
          <p:cNvSpPr/>
          <p:nvPr/>
        </p:nvSpPr>
        <p:spPr>
          <a:xfrm>
            <a:off x="3512786" y="5742938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strike="sngStrike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004913-B025-4BA7-B46F-2DE81DEC6FF9}"/>
              </a:ext>
            </a:extLst>
          </p:cNvPr>
          <p:cNvSpPr/>
          <p:nvPr/>
        </p:nvSpPr>
        <p:spPr>
          <a:xfrm>
            <a:off x="3512786" y="6018050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F1D1A0-FB1C-4B5E-9062-3B8717F397EA}"/>
              </a:ext>
            </a:extLst>
          </p:cNvPr>
          <p:cNvSpPr/>
          <p:nvPr/>
        </p:nvSpPr>
        <p:spPr>
          <a:xfrm>
            <a:off x="4791663" y="574293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3C892-2AC6-451A-B85D-EAA847F9131F}"/>
              </a:ext>
            </a:extLst>
          </p:cNvPr>
          <p:cNvSpPr/>
          <p:nvPr/>
        </p:nvSpPr>
        <p:spPr>
          <a:xfrm>
            <a:off x="4791663" y="601805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strike="sngStrike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680DD4-3B32-40F1-B49A-2A426AFF0845}"/>
              </a:ext>
            </a:extLst>
          </p:cNvPr>
          <p:cNvSpPr/>
          <p:nvPr/>
        </p:nvSpPr>
        <p:spPr>
          <a:xfrm>
            <a:off x="5507568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LP{A’}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DDCB3A-802D-4E71-9292-3D135F92EE59}"/>
              </a:ext>
            </a:extLst>
          </p:cNvPr>
          <p:cNvSpPr/>
          <p:nvPr/>
        </p:nvSpPr>
        <p:spPr>
          <a:xfrm>
            <a:off x="6507431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strike="sngStrik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DP{A’}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23C65C-D958-4224-A147-F521C1A97700}"/>
              </a:ext>
            </a:extLst>
          </p:cNvPr>
          <p:cNvSpPr/>
          <p:nvPr/>
        </p:nvSpPr>
        <p:spPr>
          <a:xfrm>
            <a:off x="6507431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DP{A’’}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D609EA-74B4-4175-AE29-0CA55F0C9792}"/>
              </a:ext>
            </a:extLst>
          </p:cNvPr>
          <p:cNvSpPr/>
          <p:nvPr/>
        </p:nvSpPr>
        <p:spPr>
          <a:xfrm>
            <a:off x="5507568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LP{A}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39CB62-1EE9-4A1C-9FC6-93CCFE444B3E}"/>
              </a:ext>
            </a:extLst>
          </p:cNvPr>
          <p:cNvSpPr/>
          <p:nvPr/>
        </p:nvSpPr>
        <p:spPr>
          <a:xfrm>
            <a:off x="5507568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LP{B}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3BC716-673E-4E20-B18F-C08DE46CC92B}"/>
              </a:ext>
            </a:extLst>
          </p:cNvPr>
          <p:cNvSpPr/>
          <p:nvPr/>
        </p:nvSpPr>
        <p:spPr>
          <a:xfrm>
            <a:off x="6507431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DP{B’}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E016-FA17-4759-BB4F-9AA1DA3A4223}"/>
              </a:ext>
            </a:extLst>
          </p:cNvPr>
          <p:cNvSpPr txBox="1"/>
          <p:nvPr/>
        </p:nvSpPr>
        <p:spPr>
          <a:xfrm>
            <a:off x="6176086" y="51000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WPQ</a:t>
            </a:r>
            <a:endParaRPr lang="en-US" baseline="-250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972FD2-0991-4932-969D-E0C6D370AD01}"/>
              </a:ext>
            </a:extLst>
          </p:cNvPr>
          <p:cNvSpPr txBox="1"/>
          <p:nvPr/>
        </p:nvSpPr>
        <p:spPr>
          <a:xfrm>
            <a:off x="1315858" y="395508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B53AEF-62B5-403F-8F16-7D619655CC46}"/>
              </a:ext>
            </a:extLst>
          </p:cNvPr>
          <p:cNvSpPr/>
          <p:nvPr/>
        </p:nvSpPr>
        <p:spPr>
          <a:xfrm>
            <a:off x="1378319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F7C9D4-62E6-44A0-9A24-143AF54355EB}"/>
              </a:ext>
            </a:extLst>
          </p:cNvPr>
          <p:cNvSpPr/>
          <p:nvPr/>
        </p:nvSpPr>
        <p:spPr>
          <a:xfrm>
            <a:off x="1378319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B’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E4974B-F677-4D54-880F-BC9FDA583BBF}"/>
              </a:ext>
            </a:extLst>
          </p:cNvPr>
          <p:cNvSpPr/>
          <p:nvPr/>
        </p:nvSpPr>
        <p:spPr>
          <a:xfrm>
            <a:off x="1919341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64A122-5F20-4AFB-8E2C-8CDCDB063BD7}"/>
              </a:ext>
            </a:extLst>
          </p:cNvPr>
          <p:cNvSpPr/>
          <p:nvPr/>
        </p:nvSpPr>
        <p:spPr>
          <a:xfrm>
            <a:off x="1919341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E721F1-DEEE-42DC-A2EA-8799267F362B}"/>
              </a:ext>
            </a:extLst>
          </p:cNvPr>
          <p:cNvSpPr txBox="1"/>
          <p:nvPr/>
        </p:nvSpPr>
        <p:spPr>
          <a:xfrm>
            <a:off x="1870431" y="39550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56388B-44E0-4C11-9F28-41FDEE4EA1DC}"/>
              </a:ext>
            </a:extLst>
          </p:cNvPr>
          <p:cNvSpPr/>
          <p:nvPr/>
        </p:nvSpPr>
        <p:spPr>
          <a:xfrm>
            <a:off x="2461618" y="425739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EB9D4A-6481-4C5D-8B86-ABE1D8BEEA71}"/>
              </a:ext>
            </a:extLst>
          </p:cNvPr>
          <p:cNvSpPr/>
          <p:nvPr/>
        </p:nvSpPr>
        <p:spPr>
          <a:xfrm>
            <a:off x="2461618" y="453251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67BF4B-7DC3-40DC-92F9-1C7733D43373}"/>
              </a:ext>
            </a:extLst>
          </p:cNvPr>
          <p:cNvSpPr txBox="1"/>
          <p:nvPr/>
        </p:nvSpPr>
        <p:spPr>
          <a:xfrm>
            <a:off x="2388251" y="395508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B430A4-05C0-4166-B92C-DDFEDBF7A672}"/>
              </a:ext>
            </a:extLst>
          </p:cNvPr>
          <p:cNvSpPr/>
          <p:nvPr/>
        </p:nvSpPr>
        <p:spPr>
          <a:xfrm>
            <a:off x="3013192" y="4257943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81DB92-FB58-4941-8859-69E3EDF122F0}"/>
              </a:ext>
            </a:extLst>
          </p:cNvPr>
          <p:cNvSpPr/>
          <p:nvPr/>
        </p:nvSpPr>
        <p:spPr>
          <a:xfrm>
            <a:off x="3013192" y="4533055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3AE767-8817-46BD-8BB3-A68939DA9BEE}"/>
              </a:ext>
            </a:extLst>
          </p:cNvPr>
          <p:cNvSpPr txBox="1"/>
          <p:nvPr/>
        </p:nvSpPr>
        <p:spPr>
          <a:xfrm>
            <a:off x="2939829" y="39556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7D6FA1-61E2-4E9A-9826-3796B53F1A69}"/>
              </a:ext>
            </a:extLst>
          </p:cNvPr>
          <p:cNvSpPr/>
          <p:nvPr/>
        </p:nvSpPr>
        <p:spPr>
          <a:xfrm>
            <a:off x="2933436" y="5204899"/>
            <a:ext cx="2421213" cy="1093671"/>
          </a:xfrm>
          <a:prstGeom prst="roundRect">
            <a:avLst>
              <a:gd name="adj" fmla="val 184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189A44-0A61-4863-B062-36E8BA96DB8D}"/>
              </a:ext>
            </a:extLst>
          </p:cNvPr>
          <p:cNvSpPr txBox="1"/>
          <p:nvPr/>
        </p:nvSpPr>
        <p:spPr>
          <a:xfrm>
            <a:off x="3091511" y="515599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Dependence List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0C35B-678A-470D-8553-4E8D7AD61BB5}"/>
              </a:ext>
            </a:extLst>
          </p:cNvPr>
          <p:cNvSpPr txBox="1"/>
          <p:nvPr/>
        </p:nvSpPr>
        <p:spPr>
          <a:xfrm>
            <a:off x="7768043" y="5423572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 </a:t>
            </a:r>
          </a:p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Controller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C917274-4E46-4351-B1F5-553CE8C52621}"/>
              </a:ext>
            </a:extLst>
          </p:cNvPr>
          <p:cNvSpPr/>
          <p:nvPr/>
        </p:nvSpPr>
        <p:spPr>
          <a:xfrm>
            <a:off x="6190309" y="3544092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7F1D6E-58EB-4732-8834-36C23A8183F3}"/>
              </a:ext>
            </a:extLst>
          </p:cNvPr>
          <p:cNvSpPr/>
          <p:nvPr/>
        </p:nvSpPr>
        <p:spPr>
          <a:xfrm>
            <a:off x="8693636" y="38575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4CDBEB-E265-4290-9EFF-1F6CD6EF2D34}"/>
              </a:ext>
            </a:extLst>
          </p:cNvPr>
          <p:cNvSpPr/>
          <p:nvPr/>
        </p:nvSpPr>
        <p:spPr>
          <a:xfrm>
            <a:off x="8693636" y="413189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D108DF-830E-4F77-A72B-9F7D2A629C72}"/>
              </a:ext>
            </a:extLst>
          </p:cNvPr>
          <p:cNvSpPr/>
          <p:nvPr/>
        </p:nvSpPr>
        <p:spPr>
          <a:xfrm>
            <a:off x="8693636" y="440626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93D751-CB26-43BC-9FF1-635C378AD92E}"/>
              </a:ext>
            </a:extLst>
          </p:cNvPr>
          <p:cNvSpPr/>
          <p:nvPr/>
        </p:nvSpPr>
        <p:spPr>
          <a:xfrm>
            <a:off x="8693636" y="46806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E845A3-C747-4716-BD51-6A45826F977F}"/>
              </a:ext>
            </a:extLst>
          </p:cNvPr>
          <p:cNvSpPr/>
          <p:nvPr/>
        </p:nvSpPr>
        <p:spPr>
          <a:xfrm>
            <a:off x="8720199" y="38325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C9708B-100C-4FB0-87C2-5BAAE8F081D9}"/>
              </a:ext>
            </a:extLst>
          </p:cNvPr>
          <p:cNvSpPr/>
          <p:nvPr/>
        </p:nvSpPr>
        <p:spPr>
          <a:xfrm>
            <a:off x="8720199" y="4106891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327F93-CE7C-4575-BD6E-2E94F16F2463}"/>
              </a:ext>
            </a:extLst>
          </p:cNvPr>
          <p:cNvSpPr/>
          <p:nvPr/>
        </p:nvSpPr>
        <p:spPr>
          <a:xfrm>
            <a:off x="8720199" y="438125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4B8953-0E14-4931-B7FA-2B1F417BDD6A}"/>
              </a:ext>
            </a:extLst>
          </p:cNvPr>
          <p:cNvSpPr/>
          <p:nvPr/>
        </p:nvSpPr>
        <p:spPr>
          <a:xfrm>
            <a:off x="8720199" y="46556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4FA350-1672-4801-87C5-1F524497077A}"/>
              </a:ext>
            </a:extLst>
          </p:cNvPr>
          <p:cNvSpPr/>
          <p:nvPr/>
        </p:nvSpPr>
        <p:spPr>
          <a:xfrm>
            <a:off x="8747587" y="38079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21158A-A6CF-4925-B839-5376C12AF916}"/>
              </a:ext>
            </a:extLst>
          </p:cNvPr>
          <p:cNvSpPr/>
          <p:nvPr/>
        </p:nvSpPr>
        <p:spPr>
          <a:xfrm>
            <a:off x="8747587" y="408231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288BC1-E0B2-41CB-9A5D-A5B89494D367}"/>
              </a:ext>
            </a:extLst>
          </p:cNvPr>
          <p:cNvSpPr/>
          <p:nvPr/>
        </p:nvSpPr>
        <p:spPr>
          <a:xfrm>
            <a:off x="8747587" y="435668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3DBEC-5A7B-4EF3-A130-7A8650084DC1}"/>
              </a:ext>
            </a:extLst>
          </p:cNvPr>
          <p:cNvSpPr/>
          <p:nvPr/>
        </p:nvSpPr>
        <p:spPr>
          <a:xfrm>
            <a:off x="8747587" y="46310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14776D-77BF-4C1A-A6F3-3D49E71C16E4}"/>
              </a:ext>
            </a:extLst>
          </p:cNvPr>
          <p:cNvSpPr txBox="1"/>
          <p:nvPr/>
        </p:nvSpPr>
        <p:spPr>
          <a:xfrm>
            <a:off x="10077764" y="37593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E21B37-598E-4A3F-B7A6-64BF957C3FEE}"/>
              </a:ext>
            </a:extLst>
          </p:cNvPr>
          <p:cNvSpPr txBox="1"/>
          <p:nvPr/>
        </p:nvSpPr>
        <p:spPr>
          <a:xfrm>
            <a:off x="9968760" y="4034474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0A9B54-424F-4E45-8204-49BC662B71B3}"/>
              </a:ext>
            </a:extLst>
          </p:cNvPr>
          <p:cNvSpPr txBox="1"/>
          <p:nvPr/>
        </p:nvSpPr>
        <p:spPr>
          <a:xfrm>
            <a:off x="10007232" y="4309586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D33CDC-78BD-4625-89D3-AE1C4D3D5225}"/>
              </a:ext>
            </a:extLst>
          </p:cNvPr>
          <p:cNvSpPr txBox="1"/>
          <p:nvPr/>
        </p:nvSpPr>
        <p:spPr>
          <a:xfrm>
            <a:off x="10007232" y="4584698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8D4E83-88E7-4B7E-AF05-8C194F116019}"/>
              </a:ext>
            </a:extLst>
          </p:cNvPr>
          <p:cNvSpPr txBox="1"/>
          <p:nvPr/>
        </p:nvSpPr>
        <p:spPr>
          <a:xfrm>
            <a:off x="6663366" y="367225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CBFFC0-8C1C-449F-A087-B29D07FE7458}"/>
              </a:ext>
            </a:extLst>
          </p:cNvPr>
          <p:cNvSpPr txBox="1"/>
          <p:nvPr/>
        </p:nvSpPr>
        <p:spPr>
          <a:xfrm>
            <a:off x="6183818" y="39533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448083-4CE5-4FB5-99B3-DEF45B8B942E}"/>
              </a:ext>
            </a:extLst>
          </p:cNvPr>
          <p:cNvSpPr/>
          <p:nvPr/>
        </p:nvSpPr>
        <p:spPr>
          <a:xfrm>
            <a:off x="6246279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A’’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A84C2C-3F89-477B-8391-685D96D40350}"/>
              </a:ext>
            </a:extLst>
          </p:cNvPr>
          <p:cNvSpPr/>
          <p:nvPr/>
        </p:nvSpPr>
        <p:spPr>
          <a:xfrm>
            <a:off x="6246279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21EA5B-863A-42FF-800B-B0A2BA7E16BE}"/>
              </a:ext>
            </a:extLst>
          </p:cNvPr>
          <p:cNvSpPr/>
          <p:nvPr/>
        </p:nvSpPr>
        <p:spPr>
          <a:xfrm>
            <a:off x="6787301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CAE32D-2569-484B-A21B-DA6273A24994}"/>
              </a:ext>
            </a:extLst>
          </p:cNvPr>
          <p:cNvSpPr/>
          <p:nvPr/>
        </p:nvSpPr>
        <p:spPr>
          <a:xfrm>
            <a:off x="6787301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DACFE2-5CB7-4263-99C8-D5200A77C229}"/>
              </a:ext>
            </a:extLst>
          </p:cNvPr>
          <p:cNvSpPr txBox="1"/>
          <p:nvPr/>
        </p:nvSpPr>
        <p:spPr>
          <a:xfrm>
            <a:off x="6738391" y="395330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CE7514-5F12-4207-A5A2-4CE2D66AC545}"/>
              </a:ext>
            </a:extLst>
          </p:cNvPr>
          <p:cNvSpPr/>
          <p:nvPr/>
        </p:nvSpPr>
        <p:spPr>
          <a:xfrm>
            <a:off x="7329578" y="4255614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8CF6B7-F7EA-480E-9C40-0E4F13E5A1D0}"/>
              </a:ext>
            </a:extLst>
          </p:cNvPr>
          <p:cNvSpPr/>
          <p:nvPr/>
        </p:nvSpPr>
        <p:spPr>
          <a:xfrm>
            <a:off x="7329578" y="4530726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CA958B-47E4-4418-919B-FFF81C4F3692}"/>
              </a:ext>
            </a:extLst>
          </p:cNvPr>
          <p:cNvSpPr txBox="1"/>
          <p:nvPr/>
        </p:nvSpPr>
        <p:spPr>
          <a:xfrm>
            <a:off x="7256211" y="395330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D36B70-FF1B-41C2-B289-C4DA75199562}"/>
              </a:ext>
            </a:extLst>
          </p:cNvPr>
          <p:cNvSpPr/>
          <p:nvPr/>
        </p:nvSpPr>
        <p:spPr>
          <a:xfrm>
            <a:off x="7881152" y="4256159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608C7A-7870-4A73-B002-C93B5AFF475F}"/>
              </a:ext>
            </a:extLst>
          </p:cNvPr>
          <p:cNvSpPr/>
          <p:nvPr/>
        </p:nvSpPr>
        <p:spPr>
          <a:xfrm>
            <a:off x="7881152" y="4531271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EAAE38-9E43-4127-8394-D763EEC44DAA}"/>
              </a:ext>
            </a:extLst>
          </p:cNvPr>
          <p:cNvSpPr txBox="1"/>
          <p:nvPr/>
        </p:nvSpPr>
        <p:spPr>
          <a:xfrm>
            <a:off x="7807789" y="39538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676993-250B-4B94-8AB3-F63E4BBB1696}"/>
              </a:ext>
            </a:extLst>
          </p:cNvPr>
          <p:cNvSpPr/>
          <p:nvPr/>
        </p:nvSpPr>
        <p:spPr>
          <a:xfrm>
            <a:off x="2503383" y="1546977"/>
            <a:ext cx="2346194" cy="1940586"/>
          </a:xfrm>
          <a:prstGeom prst="roundRect">
            <a:avLst>
              <a:gd name="adj" fmla="val 2972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FA86CEC-51A5-4EA2-A7B1-4FA84B2FA2B6}"/>
              </a:ext>
            </a:extLst>
          </p:cNvPr>
          <p:cNvSpPr/>
          <p:nvPr/>
        </p:nvSpPr>
        <p:spPr>
          <a:xfrm>
            <a:off x="7121766" y="1549352"/>
            <a:ext cx="2346194" cy="1935836"/>
          </a:xfrm>
          <a:prstGeom prst="roundRect">
            <a:avLst>
              <a:gd name="adj" fmla="val 2445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5EBCA76-EF9C-4A95-B172-D7B5A795721A}"/>
              </a:ext>
            </a:extLst>
          </p:cNvPr>
          <p:cNvSpPr/>
          <p:nvPr/>
        </p:nvSpPr>
        <p:spPr>
          <a:xfrm>
            <a:off x="3764907" y="3586929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6CD7EAC-83B9-4C9D-A933-8CC311F884FA}"/>
              </a:ext>
            </a:extLst>
          </p:cNvPr>
          <p:cNvSpPr/>
          <p:nvPr/>
        </p:nvSpPr>
        <p:spPr>
          <a:xfrm>
            <a:off x="8632867" y="3585145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FAA1D1A-96D1-46CF-9C8F-1B9B6307FE7B}"/>
              </a:ext>
            </a:extLst>
          </p:cNvPr>
          <p:cNvSpPr/>
          <p:nvPr/>
        </p:nvSpPr>
        <p:spPr>
          <a:xfrm>
            <a:off x="6436627" y="5897749"/>
            <a:ext cx="1366786" cy="43789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62EFBFC-2F0E-459F-912F-E4648A08AFC9}"/>
              </a:ext>
            </a:extLst>
          </p:cNvPr>
          <p:cNvSpPr/>
          <p:nvPr/>
        </p:nvSpPr>
        <p:spPr>
          <a:xfrm>
            <a:off x="2860699" y="5637991"/>
            <a:ext cx="1707413" cy="43789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9B797BD-9DB2-4520-A7F9-0B68349C2D2B}"/>
              </a:ext>
            </a:extLst>
          </p:cNvPr>
          <p:cNvSpPr/>
          <p:nvPr/>
        </p:nvSpPr>
        <p:spPr>
          <a:xfrm>
            <a:off x="5395754" y="5310464"/>
            <a:ext cx="1177446" cy="735569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F54E3C8-AFB7-4FAB-AAB1-DB735371C9A7}"/>
              </a:ext>
            </a:extLst>
          </p:cNvPr>
          <p:cNvSpPr/>
          <p:nvPr/>
        </p:nvSpPr>
        <p:spPr>
          <a:xfrm>
            <a:off x="4691092" y="5902090"/>
            <a:ext cx="765504" cy="43789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E13757E-A9E4-498D-9997-5A1E6FB37570}"/>
              </a:ext>
            </a:extLst>
          </p:cNvPr>
          <p:cNvCxnSpPr>
            <a:cxnSpLocks/>
          </p:cNvCxnSpPr>
          <p:nvPr/>
        </p:nvCxnSpPr>
        <p:spPr>
          <a:xfrm>
            <a:off x="5588533" y="5544428"/>
            <a:ext cx="819415" cy="0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5BFCFE6-A303-4581-BACC-F06CD0A97749}"/>
              </a:ext>
            </a:extLst>
          </p:cNvPr>
          <p:cNvCxnSpPr>
            <a:cxnSpLocks/>
          </p:cNvCxnSpPr>
          <p:nvPr/>
        </p:nvCxnSpPr>
        <p:spPr>
          <a:xfrm>
            <a:off x="5580066" y="5815364"/>
            <a:ext cx="819415" cy="0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4CBB81-2343-DE3B-2230-31B9B10A2128}"/>
              </a:ext>
            </a:extLst>
          </p:cNvPr>
          <p:cNvSpPr txBox="1"/>
          <p:nvPr/>
        </p:nvSpPr>
        <p:spPr>
          <a:xfrm>
            <a:off x="341039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D25116-A73B-C15B-72BE-58AEB17D7BE8}"/>
              </a:ext>
            </a:extLst>
          </p:cNvPr>
          <p:cNvSpPr txBox="1"/>
          <p:nvPr/>
        </p:nvSpPr>
        <p:spPr>
          <a:xfrm>
            <a:off x="804300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5B96BE2-F6B0-9148-8BA7-2E0332CACF56}"/>
              </a:ext>
            </a:extLst>
          </p:cNvPr>
          <p:cNvSpPr txBox="1"/>
          <p:nvPr/>
        </p:nvSpPr>
        <p:spPr>
          <a:xfrm>
            <a:off x="4083787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81A8A8-E670-FEC9-7096-5B176FBD1060}"/>
              </a:ext>
            </a:extLst>
          </p:cNvPr>
          <p:cNvSpPr txBox="1"/>
          <p:nvPr/>
        </p:nvSpPr>
        <p:spPr>
          <a:xfrm>
            <a:off x="8924373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6A30F5-72D5-5953-C164-CE87A1C43CC4}"/>
              </a:ext>
            </a:extLst>
          </p:cNvPr>
          <p:cNvCxnSpPr>
            <a:cxnSpLocks/>
          </p:cNvCxnSpPr>
          <p:nvPr/>
        </p:nvCxnSpPr>
        <p:spPr>
          <a:xfrm>
            <a:off x="6658686" y="3189455"/>
            <a:ext cx="649357" cy="0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0313D87-D1AF-E068-9F4F-7C6E0BF7FDCE}"/>
              </a:ext>
            </a:extLst>
          </p:cNvPr>
          <p:cNvSpPr txBox="1"/>
          <p:nvPr/>
        </p:nvSpPr>
        <p:spPr>
          <a:xfrm>
            <a:off x="7337660" y="1509946"/>
            <a:ext cx="18678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13294B"/>
                </a:solidFill>
              </a:rPr>
              <a:t>1. </a:t>
            </a:r>
            <a:r>
              <a:rPr lang="en-US" sz="1600" dirty="0" err="1">
                <a:solidFill>
                  <a:srgbClr val="13294B"/>
                </a:solidFill>
              </a:rPr>
              <a:t>asap_begin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2. </a:t>
            </a:r>
            <a:r>
              <a:rPr lang="en-US" sz="1600" dirty="0" err="1">
                <a:solidFill>
                  <a:srgbClr val="13294B"/>
                </a:solidFill>
              </a:rPr>
              <a:t>x.lock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3.     …</a:t>
            </a:r>
          </a:p>
          <a:p>
            <a:r>
              <a:rPr lang="en-US" sz="1600" dirty="0">
                <a:solidFill>
                  <a:srgbClr val="13294B"/>
                </a:solidFill>
              </a:rPr>
              <a:t>4.     A = A’’</a:t>
            </a:r>
          </a:p>
          <a:p>
            <a:r>
              <a:rPr lang="en-US" sz="1600" dirty="0">
                <a:solidFill>
                  <a:srgbClr val="13294B"/>
                </a:solidFill>
              </a:rPr>
              <a:t>5. </a:t>
            </a:r>
            <a:r>
              <a:rPr lang="en-US" sz="1600" dirty="0" err="1">
                <a:solidFill>
                  <a:srgbClr val="13294B"/>
                </a:solidFill>
              </a:rPr>
              <a:t>x.unlock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6. </a:t>
            </a:r>
            <a:r>
              <a:rPr lang="en-US" sz="1600" dirty="0" err="1">
                <a:solidFill>
                  <a:srgbClr val="13294B"/>
                </a:solidFill>
              </a:rPr>
              <a:t>asap_end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…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3DCB7D-A123-FAE2-DB8E-AC033619627D}"/>
              </a:ext>
            </a:extLst>
          </p:cNvPr>
          <p:cNvSpPr txBox="1"/>
          <p:nvPr/>
        </p:nvSpPr>
        <p:spPr>
          <a:xfrm>
            <a:off x="2704919" y="1504213"/>
            <a:ext cx="18678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1.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asap_begin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2.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A = A’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5.     B = B’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6.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x.unlock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7.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asap_end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solidFill>
                  <a:srgbClr val="13294B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0E427CA-7660-1542-4A9C-943E3A9998ED}"/>
              </a:ext>
            </a:extLst>
          </p:cNvPr>
          <p:cNvCxnSpPr>
            <a:cxnSpLocks/>
          </p:cNvCxnSpPr>
          <p:nvPr/>
        </p:nvCxnSpPr>
        <p:spPr>
          <a:xfrm>
            <a:off x="2050667" y="3398785"/>
            <a:ext cx="649357" cy="0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887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753-D0D7-487F-B607-7B71569A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in 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6FB1-4FAC-41F7-8E3A-9022F212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5516-6BA7-4C2B-A844-ECD8EB4F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E63F-487C-4E13-9345-A97C7F6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9D2B8-2CA2-4D59-9936-F93027B82186}"/>
              </a:ext>
            </a:extLst>
          </p:cNvPr>
          <p:cNvSpPr/>
          <p:nvPr/>
        </p:nvSpPr>
        <p:spPr>
          <a:xfrm>
            <a:off x="2867818" y="5135154"/>
            <a:ext cx="6268238" cy="1221196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D92C9-6FC0-4551-B325-A2FE21825CEB}"/>
              </a:ext>
            </a:extLst>
          </p:cNvPr>
          <p:cNvSpPr txBox="1"/>
          <p:nvPr/>
        </p:nvSpPr>
        <p:spPr>
          <a:xfrm>
            <a:off x="2890834" y="5403117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2491-3154-4683-BC36-75B2BAAC2CE3}"/>
              </a:ext>
            </a:extLst>
          </p:cNvPr>
          <p:cNvSpPr txBox="1"/>
          <p:nvPr/>
        </p:nvSpPr>
        <p:spPr>
          <a:xfrm>
            <a:off x="3684190" y="5403117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3C76B-A3DB-450F-BF2A-F93ADAEBD3BE}"/>
              </a:ext>
            </a:extLst>
          </p:cNvPr>
          <p:cNvSpPr txBox="1"/>
          <p:nvPr/>
        </p:nvSpPr>
        <p:spPr>
          <a:xfrm>
            <a:off x="4593444" y="5403117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Dep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4CA401-8EBD-47E3-8423-A1E7074C4885}"/>
              </a:ext>
            </a:extLst>
          </p:cNvPr>
          <p:cNvSpPr/>
          <p:nvPr/>
        </p:nvSpPr>
        <p:spPr>
          <a:xfrm>
            <a:off x="1322349" y="3545876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F6C25D-F807-46C7-841C-23170C2007EB}"/>
              </a:ext>
            </a:extLst>
          </p:cNvPr>
          <p:cNvSpPr/>
          <p:nvPr/>
        </p:nvSpPr>
        <p:spPr>
          <a:xfrm>
            <a:off x="3825676" y="38593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24858-14AC-4177-BA26-46E1388EBD96}"/>
              </a:ext>
            </a:extLst>
          </p:cNvPr>
          <p:cNvSpPr/>
          <p:nvPr/>
        </p:nvSpPr>
        <p:spPr>
          <a:xfrm>
            <a:off x="3825676" y="413368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FF260-78FA-446B-8331-628D36B0480F}"/>
              </a:ext>
            </a:extLst>
          </p:cNvPr>
          <p:cNvSpPr/>
          <p:nvPr/>
        </p:nvSpPr>
        <p:spPr>
          <a:xfrm>
            <a:off x="3825676" y="440804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78FEF-2F51-443E-AAC2-5405B9F056FF}"/>
              </a:ext>
            </a:extLst>
          </p:cNvPr>
          <p:cNvSpPr/>
          <p:nvPr/>
        </p:nvSpPr>
        <p:spPr>
          <a:xfrm>
            <a:off x="3825676" y="468241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F4DBA-CE36-4D94-B14D-1641AB948864}"/>
              </a:ext>
            </a:extLst>
          </p:cNvPr>
          <p:cNvSpPr/>
          <p:nvPr/>
        </p:nvSpPr>
        <p:spPr>
          <a:xfrm>
            <a:off x="3852239" y="38343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2D108-E641-4EC9-88DA-3AF70814E3B8}"/>
              </a:ext>
            </a:extLst>
          </p:cNvPr>
          <p:cNvSpPr/>
          <p:nvPr/>
        </p:nvSpPr>
        <p:spPr>
          <a:xfrm>
            <a:off x="3852239" y="4108675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27634-8028-4368-BE32-447B9A72FF9E}"/>
              </a:ext>
            </a:extLst>
          </p:cNvPr>
          <p:cNvSpPr/>
          <p:nvPr/>
        </p:nvSpPr>
        <p:spPr>
          <a:xfrm>
            <a:off x="3852239" y="4383042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13D5AB-CD68-41C6-AB26-1D6F65667B0D}"/>
              </a:ext>
            </a:extLst>
          </p:cNvPr>
          <p:cNvSpPr/>
          <p:nvPr/>
        </p:nvSpPr>
        <p:spPr>
          <a:xfrm>
            <a:off x="3852239" y="465740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92EF0-3FCF-466C-9286-D25BBE360FFF}"/>
              </a:ext>
            </a:extLst>
          </p:cNvPr>
          <p:cNvSpPr/>
          <p:nvPr/>
        </p:nvSpPr>
        <p:spPr>
          <a:xfrm>
            <a:off x="3879627" y="38097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752820-A2EF-4803-9815-2516CE346C80}"/>
              </a:ext>
            </a:extLst>
          </p:cNvPr>
          <p:cNvSpPr/>
          <p:nvPr/>
        </p:nvSpPr>
        <p:spPr>
          <a:xfrm>
            <a:off x="3879627" y="4084100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24614-D0DE-44A6-9BF5-C55E958FD399}"/>
              </a:ext>
            </a:extLst>
          </p:cNvPr>
          <p:cNvSpPr/>
          <p:nvPr/>
        </p:nvSpPr>
        <p:spPr>
          <a:xfrm>
            <a:off x="3879627" y="4358467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CB9F0-0802-47C1-AA24-3301D06B6447}"/>
              </a:ext>
            </a:extLst>
          </p:cNvPr>
          <p:cNvSpPr/>
          <p:nvPr/>
        </p:nvSpPr>
        <p:spPr>
          <a:xfrm>
            <a:off x="3879627" y="463283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E84A27"/>
              </a:solidFill>
              <a:latin typeface="Times" panose="0202060306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4BB5A6-318A-4EDD-AF93-50877CEBF21F}"/>
              </a:ext>
            </a:extLst>
          </p:cNvPr>
          <p:cNvSpPr txBox="1"/>
          <p:nvPr/>
        </p:nvSpPr>
        <p:spPr>
          <a:xfrm>
            <a:off x="5209804" y="376114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FC74E1-FC08-4A6F-A32C-34ED5315F6DD}"/>
              </a:ext>
            </a:extLst>
          </p:cNvPr>
          <p:cNvSpPr txBox="1"/>
          <p:nvPr/>
        </p:nvSpPr>
        <p:spPr>
          <a:xfrm>
            <a:off x="5100800" y="4036258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3DFD36-FD74-40FD-91BE-FA86A5AE6863}"/>
              </a:ext>
            </a:extLst>
          </p:cNvPr>
          <p:cNvSpPr txBox="1"/>
          <p:nvPr/>
        </p:nvSpPr>
        <p:spPr>
          <a:xfrm>
            <a:off x="5139272" y="4311370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C3FBA-A83D-4D54-A95D-07C2AFF0A0AF}"/>
              </a:ext>
            </a:extLst>
          </p:cNvPr>
          <p:cNvSpPr txBox="1"/>
          <p:nvPr/>
        </p:nvSpPr>
        <p:spPr>
          <a:xfrm>
            <a:off x="5139272" y="4586482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0FAB3-3843-4924-91F7-8AC72FD67A42}"/>
              </a:ext>
            </a:extLst>
          </p:cNvPr>
          <p:cNvSpPr txBox="1"/>
          <p:nvPr/>
        </p:nvSpPr>
        <p:spPr>
          <a:xfrm>
            <a:off x="1795406" y="367404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D54EE7-574C-4DBD-BF84-D3FE49595BC5}"/>
              </a:ext>
            </a:extLst>
          </p:cNvPr>
          <p:cNvSpPr/>
          <p:nvPr/>
        </p:nvSpPr>
        <p:spPr>
          <a:xfrm>
            <a:off x="2975998" y="574293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7067A-9F9B-4881-BFEF-1D1E970B1D9B}"/>
              </a:ext>
            </a:extLst>
          </p:cNvPr>
          <p:cNvSpPr/>
          <p:nvPr/>
        </p:nvSpPr>
        <p:spPr>
          <a:xfrm>
            <a:off x="2975998" y="601805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strike="sngStrike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F82098-F655-41FB-AED3-1818E7F6123E}"/>
              </a:ext>
            </a:extLst>
          </p:cNvPr>
          <p:cNvSpPr/>
          <p:nvPr/>
        </p:nvSpPr>
        <p:spPr>
          <a:xfrm>
            <a:off x="3512786" y="5742938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004913-B025-4BA7-B46F-2DE81DEC6FF9}"/>
              </a:ext>
            </a:extLst>
          </p:cNvPr>
          <p:cNvSpPr/>
          <p:nvPr/>
        </p:nvSpPr>
        <p:spPr>
          <a:xfrm>
            <a:off x="3512786" y="6018050"/>
            <a:ext cx="123940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strike="sngStrike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F1D1A0-FB1C-4B5E-9062-3B8717F397EA}"/>
              </a:ext>
            </a:extLst>
          </p:cNvPr>
          <p:cNvSpPr/>
          <p:nvPr/>
        </p:nvSpPr>
        <p:spPr>
          <a:xfrm>
            <a:off x="4791663" y="574293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3C892-2AC6-451A-B85D-EAA847F9131F}"/>
              </a:ext>
            </a:extLst>
          </p:cNvPr>
          <p:cNvSpPr/>
          <p:nvPr/>
        </p:nvSpPr>
        <p:spPr>
          <a:xfrm>
            <a:off x="4791663" y="601805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D609EA-74B4-4175-AE29-0CA55F0C9792}"/>
              </a:ext>
            </a:extLst>
          </p:cNvPr>
          <p:cNvSpPr/>
          <p:nvPr/>
        </p:nvSpPr>
        <p:spPr>
          <a:xfrm>
            <a:off x="5507568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strike="sngStrik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LP{A}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39CB62-1EE9-4A1C-9FC6-93CCFE444B3E}"/>
              </a:ext>
            </a:extLst>
          </p:cNvPr>
          <p:cNvSpPr/>
          <p:nvPr/>
        </p:nvSpPr>
        <p:spPr>
          <a:xfrm>
            <a:off x="5507568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strike="sngStrik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LP{B}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DDCB3A-802D-4E71-9292-3D135F92EE59}"/>
              </a:ext>
            </a:extLst>
          </p:cNvPr>
          <p:cNvSpPr/>
          <p:nvPr/>
        </p:nvSpPr>
        <p:spPr>
          <a:xfrm>
            <a:off x="6507431" y="5401347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strike="sngStrik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DP{A’}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23C65C-D958-4224-A147-F521C1A97700}"/>
              </a:ext>
            </a:extLst>
          </p:cNvPr>
          <p:cNvSpPr/>
          <p:nvPr/>
        </p:nvSpPr>
        <p:spPr>
          <a:xfrm>
            <a:off x="6507431" y="5690424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DP{A’’}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3BC716-673E-4E20-B18F-C08DE46CC92B}"/>
              </a:ext>
            </a:extLst>
          </p:cNvPr>
          <p:cNvSpPr/>
          <p:nvPr/>
        </p:nvSpPr>
        <p:spPr>
          <a:xfrm>
            <a:off x="6507431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DP{B’}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E016-FA17-4759-BB4F-9AA1DA3A4223}"/>
              </a:ext>
            </a:extLst>
          </p:cNvPr>
          <p:cNvSpPr txBox="1"/>
          <p:nvPr/>
        </p:nvSpPr>
        <p:spPr>
          <a:xfrm>
            <a:off x="6150686" y="5100090"/>
            <a:ext cx="71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WPQ</a:t>
            </a:r>
            <a:endParaRPr lang="en-US" baseline="-250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972FD2-0991-4932-969D-E0C6D370AD01}"/>
              </a:ext>
            </a:extLst>
          </p:cNvPr>
          <p:cNvSpPr txBox="1"/>
          <p:nvPr/>
        </p:nvSpPr>
        <p:spPr>
          <a:xfrm>
            <a:off x="1315858" y="395508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B53AEF-62B5-403F-8F16-7D619655CC46}"/>
              </a:ext>
            </a:extLst>
          </p:cNvPr>
          <p:cNvSpPr/>
          <p:nvPr/>
        </p:nvSpPr>
        <p:spPr>
          <a:xfrm>
            <a:off x="1378319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F7C9D4-62E6-44A0-9A24-143AF54355EB}"/>
              </a:ext>
            </a:extLst>
          </p:cNvPr>
          <p:cNvSpPr/>
          <p:nvPr/>
        </p:nvSpPr>
        <p:spPr>
          <a:xfrm>
            <a:off x="1378319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B’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E4974B-F677-4D54-880F-BC9FDA583BBF}"/>
              </a:ext>
            </a:extLst>
          </p:cNvPr>
          <p:cNvSpPr/>
          <p:nvPr/>
        </p:nvSpPr>
        <p:spPr>
          <a:xfrm>
            <a:off x="1919341" y="4257398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64A122-5F20-4AFB-8E2C-8CDCDB063BD7}"/>
              </a:ext>
            </a:extLst>
          </p:cNvPr>
          <p:cNvSpPr/>
          <p:nvPr/>
        </p:nvSpPr>
        <p:spPr>
          <a:xfrm>
            <a:off x="1919341" y="4532510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E721F1-DEEE-42DC-A2EA-8799267F362B}"/>
              </a:ext>
            </a:extLst>
          </p:cNvPr>
          <p:cNvSpPr txBox="1"/>
          <p:nvPr/>
        </p:nvSpPr>
        <p:spPr>
          <a:xfrm>
            <a:off x="1870431" y="39550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56388B-44E0-4C11-9F28-41FDEE4EA1DC}"/>
              </a:ext>
            </a:extLst>
          </p:cNvPr>
          <p:cNvSpPr/>
          <p:nvPr/>
        </p:nvSpPr>
        <p:spPr>
          <a:xfrm>
            <a:off x="2461618" y="4257398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EB9D4A-6481-4C5D-8B86-ABE1D8BEEA71}"/>
              </a:ext>
            </a:extLst>
          </p:cNvPr>
          <p:cNvSpPr/>
          <p:nvPr/>
        </p:nvSpPr>
        <p:spPr>
          <a:xfrm>
            <a:off x="2461618" y="4532510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67BF4B-7DC3-40DC-92F9-1C7733D43373}"/>
              </a:ext>
            </a:extLst>
          </p:cNvPr>
          <p:cNvSpPr txBox="1"/>
          <p:nvPr/>
        </p:nvSpPr>
        <p:spPr>
          <a:xfrm>
            <a:off x="2388251" y="395508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B430A4-05C0-4166-B92C-DDFEDBF7A672}"/>
              </a:ext>
            </a:extLst>
          </p:cNvPr>
          <p:cNvSpPr/>
          <p:nvPr/>
        </p:nvSpPr>
        <p:spPr>
          <a:xfrm>
            <a:off x="3013192" y="4257943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strike="sngStrike" dirty="0">
              <a:solidFill>
                <a:srgbClr val="E84A27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81DB92-FB58-4941-8859-69E3EDF122F0}"/>
              </a:ext>
            </a:extLst>
          </p:cNvPr>
          <p:cNvSpPr/>
          <p:nvPr/>
        </p:nvSpPr>
        <p:spPr>
          <a:xfrm>
            <a:off x="3013192" y="4533055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3AE767-8817-46BD-8BB3-A68939DA9BEE}"/>
              </a:ext>
            </a:extLst>
          </p:cNvPr>
          <p:cNvSpPr txBox="1"/>
          <p:nvPr/>
        </p:nvSpPr>
        <p:spPr>
          <a:xfrm>
            <a:off x="2939829" y="39556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7D6FA1-61E2-4E9A-9826-3796B53F1A69}"/>
              </a:ext>
            </a:extLst>
          </p:cNvPr>
          <p:cNvSpPr/>
          <p:nvPr/>
        </p:nvSpPr>
        <p:spPr>
          <a:xfrm>
            <a:off x="2933436" y="5204899"/>
            <a:ext cx="2421213" cy="1093671"/>
          </a:xfrm>
          <a:prstGeom prst="roundRect">
            <a:avLst>
              <a:gd name="adj" fmla="val 184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189A44-0A61-4863-B062-36E8BA96DB8D}"/>
              </a:ext>
            </a:extLst>
          </p:cNvPr>
          <p:cNvSpPr txBox="1"/>
          <p:nvPr/>
        </p:nvSpPr>
        <p:spPr>
          <a:xfrm>
            <a:off x="3091511" y="5155996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Dependence List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40C35B-678A-470D-8553-4E8D7AD61BB5}"/>
              </a:ext>
            </a:extLst>
          </p:cNvPr>
          <p:cNvSpPr txBox="1"/>
          <p:nvPr/>
        </p:nvSpPr>
        <p:spPr>
          <a:xfrm>
            <a:off x="7768043" y="5423572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 </a:t>
            </a:r>
          </a:p>
          <a:p>
            <a:pPr algn="ctr"/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Controller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C917274-4E46-4351-B1F5-553CE8C52621}"/>
              </a:ext>
            </a:extLst>
          </p:cNvPr>
          <p:cNvSpPr/>
          <p:nvPr/>
        </p:nvSpPr>
        <p:spPr>
          <a:xfrm>
            <a:off x="6190309" y="3544092"/>
            <a:ext cx="4675561" cy="1468967"/>
          </a:xfrm>
          <a:prstGeom prst="roundRect">
            <a:avLst>
              <a:gd name="adj" fmla="val 3519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3294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7F1D6E-58EB-4732-8834-36C23A8183F3}"/>
              </a:ext>
            </a:extLst>
          </p:cNvPr>
          <p:cNvSpPr/>
          <p:nvPr/>
        </p:nvSpPr>
        <p:spPr>
          <a:xfrm>
            <a:off x="8693636" y="38575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4CDBEB-E265-4290-9EFF-1F6CD6EF2D34}"/>
              </a:ext>
            </a:extLst>
          </p:cNvPr>
          <p:cNvSpPr/>
          <p:nvPr/>
        </p:nvSpPr>
        <p:spPr>
          <a:xfrm>
            <a:off x="8693636" y="413189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D108DF-830E-4F77-A72B-9F7D2A629C72}"/>
              </a:ext>
            </a:extLst>
          </p:cNvPr>
          <p:cNvSpPr/>
          <p:nvPr/>
        </p:nvSpPr>
        <p:spPr>
          <a:xfrm>
            <a:off x="8693636" y="440626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93D751-CB26-43BC-9FF1-635C378AD92E}"/>
              </a:ext>
            </a:extLst>
          </p:cNvPr>
          <p:cNvSpPr/>
          <p:nvPr/>
        </p:nvSpPr>
        <p:spPr>
          <a:xfrm>
            <a:off x="8693636" y="468062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E845A3-C747-4716-BD51-6A45826F977F}"/>
              </a:ext>
            </a:extLst>
          </p:cNvPr>
          <p:cNvSpPr/>
          <p:nvPr/>
        </p:nvSpPr>
        <p:spPr>
          <a:xfrm>
            <a:off x="8720199" y="38325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C9708B-100C-4FB0-87C2-5BAAE8F081D9}"/>
              </a:ext>
            </a:extLst>
          </p:cNvPr>
          <p:cNvSpPr/>
          <p:nvPr/>
        </p:nvSpPr>
        <p:spPr>
          <a:xfrm>
            <a:off x="8720199" y="4106891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327F93-CE7C-4575-BD6E-2E94F16F2463}"/>
              </a:ext>
            </a:extLst>
          </p:cNvPr>
          <p:cNvSpPr/>
          <p:nvPr/>
        </p:nvSpPr>
        <p:spPr>
          <a:xfrm>
            <a:off x="8720199" y="4381258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4B8953-0E14-4931-B7FA-2B1F417BDD6A}"/>
              </a:ext>
            </a:extLst>
          </p:cNvPr>
          <p:cNvSpPr/>
          <p:nvPr/>
        </p:nvSpPr>
        <p:spPr>
          <a:xfrm>
            <a:off x="8720199" y="4655624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4FA350-1672-4801-87C5-1F524497077A}"/>
              </a:ext>
            </a:extLst>
          </p:cNvPr>
          <p:cNvSpPr/>
          <p:nvPr/>
        </p:nvSpPr>
        <p:spPr>
          <a:xfrm>
            <a:off x="8747587" y="38079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21158A-A6CF-4925-B839-5376C12AF916}"/>
              </a:ext>
            </a:extLst>
          </p:cNvPr>
          <p:cNvSpPr/>
          <p:nvPr/>
        </p:nvSpPr>
        <p:spPr>
          <a:xfrm>
            <a:off x="8747587" y="4082316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288BC1-E0B2-41CB-9A5D-A5B89494D367}"/>
              </a:ext>
            </a:extLst>
          </p:cNvPr>
          <p:cNvSpPr/>
          <p:nvPr/>
        </p:nvSpPr>
        <p:spPr>
          <a:xfrm>
            <a:off x="8747587" y="4356683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C3DBEC-5A7B-4EF3-A130-7A8650084DC1}"/>
              </a:ext>
            </a:extLst>
          </p:cNvPr>
          <p:cNvSpPr/>
          <p:nvPr/>
        </p:nvSpPr>
        <p:spPr>
          <a:xfrm>
            <a:off x="8747587" y="4631049"/>
            <a:ext cx="1296064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14776D-77BF-4C1A-A6F3-3D49E71C16E4}"/>
              </a:ext>
            </a:extLst>
          </p:cNvPr>
          <p:cNvSpPr txBox="1"/>
          <p:nvPr/>
        </p:nvSpPr>
        <p:spPr>
          <a:xfrm>
            <a:off x="10077764" y="37593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RID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E21B37-598E-4A3F-B7A6-64BF957C3FEE}"/>
              </a:ext>
            </a:extLst>
          </p:cNvPr>
          <p:cNvSpPr txBox="1"/>
          <p:nvPr/>
        </p:nvSpPr>
        <p:spPr>
          <a:xfrm>
            <a:off x="9968760" y="4034474"/>
            <a:ext cx="70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State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0A9B54-424F-4E45-8204-49BC662B71B3}"/>
              </a:ext>
            </a:extLst>
          </p:cNvPr>
          <p:cNvSpPr txBox="1"/>
          <p:nvPr/>
        </p:nvSpPr>
        <p:spPr>
          <a:xfrm>
            <a:off x="10007232" y="4309586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D33CDC-78BD-4625-89D3-AE1C4D3D5225}"/>
              </a:ext>
            </a:extLst>
          </p:cNvPr>
          <p:cNvSpPr txBox="1"/>
          <p:nvPr/>
        </p:nvSpPr>
        <p:spPr>
          <a:xfrm>
            <a:off x="10007232" y="4584698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CLPtr</a:t>
            </a:r>
            <a:r>
              <a:rPr lang="en-US" sz="1600" baseline="-250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8D4E83-88E7-4B7E-AF05-8C194F116019}"/>
              </a:ext>
            </a:extLst>
          </p:cNvPr>
          <p:cNvSpPr txBox="1"/>
          <p:nvPr/>
        </p:nvSpPr>
        <p:spPr>
          <a:xfrm>
            <a:off x="6663366" y="367225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atin typeface="Times" panose="02020603060405020304" pitchFamily="18" charset="0"/>
              </a:defRPr>
            </a:lvl1pPr>
          </a:lstStyle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Cache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CBFFC0-8C1C-449F-A087-B29D07FE7458}"/>
              </a:ext>
            </a:extLst>
          </p:cNvPr>
          <p:cNvSpPr txBox="1"/>
          <p:nvPr/>
        </p:nvSpPr>
        <p:spPr>
          <a:xfrm>
            <a:off x="6183818" y="39533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448083-4CE5-4FB5-99B3-DEF45B8B942E}"/>
              </a:ext>
            </a:extLst>
          </p:cNvPr>
          <p:cNvSpPr/>
          <p:nvPr/>
        </p:nvSpPr>
        <p:spPr>
          <a:xfrm>
            <a:off x="6246279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A’’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A84C2C-3F89-477B-8391-685D96D40350}"/>
              </a:ext>
            </a:extLst>
          </p:cNvPr>
          <p:cNvSpPr/>
          <p:nvPr/>
        </p:nvSpPr>
        <p:spPr>
          <a:xfrm>
            <a:off x="6246279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21EA5B-863A-42FF-800B-B0A2BA7E16BE}"/>
              </a:ext>
            </a:extLst>
          </p:cNvPr>
          <p:cNvSpPr/>
          <p:nvPr/>
        </p:nvSpPr>
        <p:spPr>
          <a:xfrm>
            <a:off x="6787301" y="4255614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CAE32D-2569-484B-A21B-DA6273A24994}"/>
              </a:ext>
            </a:extLst>
          </p:cNvPr>
          <p:cNvSpPr/>
          <p:nvPr/>
        </p:nvSpPr>
        <p:spPr>
          <a:xfrm>
            <a:off x="6787301" y="4530726"/>
            <a:ext cx="496543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DACFE2-5CB7-4263-99C8-D5200A77C229}"/>
              </a:ext>
            </a:extLst>
          </p:cNvPr>
          <p:cNvSpPr txBox="1"/>
          <p:nvPr/>
        </p:nvSpPr>
        <p:spPr>
          <a:xfrm>
            <a:off x="6738391" y="395330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PBit</a:t>
            </a:r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CE7514-5F12-4207-A5A2-4CE2D66AC545}"/>
              </a:ext>
            </a:extLst>
          </p:cNvPr>
          <p:cNvSpPr/>
          <p:nvPr/>
        </p:nvSpPr>
        <p:spPr>
          <a:xfrm>
            <a:off x="7329578" y="4255614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8CF6B7-F7EA-480E-9C40-0E4F13E5A1D0}"/>
              </a:ext>
            </a:extLst>
          </p:cNvPr>
          <p:cNvSpPr/>
          <p:nvPr/>
        </p:nvSpPr>
        <p:spPr>
          <a:xfrm>
            <a:off x="7329578" y="4530726"/>
            <a:ext cx="510747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CA958B-47E4-4418-919B-FFF81C4F3692}"/>
              </a:ext>
            </a:extLst>
          </p:cNvPr>
          <p:cNvSpPr txBox="1"/>
          <p:nvPr/>
        </p:nvSpPr>
        <p:spPr>
          <a:xfrm>
            <a:off x="7256211" y="395330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8D36B70-FF1B-41C2-B289-C4DA75199562}"/>
              </a:ext>
            </a:extLst>
          </p:cNvPr>
          <p:cNvSpPr/>
          <p:nvPr/>
        </p:nvSpPr>
        <p:spPr>
          <a:xfrm>
            <a:off x="7881152" y="4256159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608C7A-7870-4A73-B002-C93B5AFF475F}"/>
              </a:ext>
            </a:extLst>
          </p:cNvPr>
          <p:cNvSpPr/>
          <p:nvPr/>
        </p:nvSpPr>
        <p:spPr>
          <a:xfrm>
            <a:off x="7881152" y="4531271"/>
            <a:ext cx="663990" cy="228718"/>
          </a:xfrm>
          <a:prstGeom prst="rect">
            <a:avLst/>
          </a:prstGeom>
          <a:solidFill>
            <a:schemeClr val="bg1"/>
          </a:solidFill>
          <a:ln w="1270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EAAE38-9E43-4127-8394-D763EEC44DAA}"/>
              </a:ext>
            </a:extLst>
          </p:cNvPr>
          <p:cNvSpPr txBox="1"/>
          <p:nvPr/>
        </p:nvSpPr>
        <p:spPr>
          <a:xfrm>
            <a:off x="7807789" y="39538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Owner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676993-250B-4B94-8AB3-F63E4BBB1696}"/>
              </a:ext>
            </a:extLst>
          </p:cNvPr>
          <p:cNvSpPr/>
          <p:nvPr/>
        </p:nvSpPr>
        <p:spPr>
          <a:xfrm>
            <a:off x="2503383" y="1546977"/>
            <a:ext cx="2346194" cy="1940586"/>
          </a:xfrm>
          <a:prstGeom prst="roundRect">
            <a:avLst>
              <a:gd name="adj" fmla="val 2972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FA86CEC-51A5-4EA2-A7B1-4FA84B2FA2B6}"/>
              </a:ext>
            </a:extLst>
          </p:cNvPr>
          <p:cNvSpPr/>
          <p:nvPr/>
        </p:nvSpPr>
        <p:spPr>
          <a:xfrm>
            <a:off x="7121766" y="1549352"/>
            <a:ext cx="2346194" cy="1935836"/>
          </a:xfrm>
          <a:prstGeom prst="roundRect">
            <a:avLst>
              <a:gd name="adj" fmla="val 2445"/>
            </a:avLst>
          </a:prstGeom>
          <a:noFill/>
          <a:ln w="19050"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294B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5EBCA76-EF9C-4A95-B172-D7B5A795721A}"/>
              </a:ext>
            </a:extLst>
          </p:cNvPr>
          <p:cNvSpPr/>
          <p:nvPr/>
        </p:nvSpPr>
        <p:spPr>
          <a:xfrm>
            <a:off x="3764907" y="3586929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Times" panose="02020603060405020304" pitchFamily="18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6CD7EAC-83B9-4C9D-A933-8CC311F884FA}"/>
              </a:ext>
            </a:extLst>
          </p:cNvPr>
          <p:cNvSpPr/>
          <p:nvPr/>
        </p:nvSpPr>
        <p:spPr>
          <a:xfrm>
            <a:off x="8632867" y="3585145"/>
            <a:ext cx="2169503" cy="1384995"/>
          </a:xfrm>
          <a:prstGeom prst="roundRect">
            <a:avLst>
              <a:gd name="adj" fmla="val 2429"/>
            </a:avLst>
          </a:prstGeom>
          <a:noFill/>
          <a:ln w="1905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13294B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2B16DEC-38FB-4C33-864E-7E91CAEE648D}"/>
              </a:ext>
            </a:extLst>
          </p:cNvPr>
          <p:cNvSpPr/>
          <p:nvPr/>
        </p:nvSpPr>
        <p:spPr>
          <a:xfrm>
            <a:off x="2700024" y="5902090"/>
            <a:ext cx="2285444" cy="437894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680DD4-3B32-40F1-B49A-2A426AFF0845}"/>
              </a:ext>
            </a:extLst>
          </p:cNvPr>
          <p:cNvSpPr/>
          <p:nvPr/>
        </p:nvSpPr>
        <p:spPr>
          <a:xfrm>
            <a:off x="5507568" y="5979502"/>
            <a:ext cx="1000134" cy="294463"/>
          </a:xfrm>
          <a:prstGeom prst="rect">
            <a:avLst/>
          </a:prstGeom>
          <a:solidFill>
            <a:schemeClr val="bg1"/>
          </a:solidFill>
          <a:ln w="127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18002" rIns="36005" bIns="180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E84A27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LP{A’}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3B2C5D6-ED06-4C4B-A8E4-9E59BEC1B4D6}"/>
              </a:ext>
            </a:extLst>
          </p:cNvPr>
          <p:cNvSpPr/>
          <p:nvPr/>
        </p:nvSpPr>
        <p:spPr>
          <a:xfrm>
            <a:off x="5441469" y="5877264"/>
            <a:ext cx="1134445" cy="536866"/>
          </a:xfrm>
          <a:prstGeom prst="ellipse">
            <a:avLst/>
          </a:prstGeom>
          <a:noFill/>
          <a:ln w="57150">
            <a:solidFill>
              <a:srgbClr val="E84A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98BDFDA-910A-473F-8D82-382FFA01CC1A}"/>
              </a:ext>
            </a:extLst>
          </p:cNvPr>
          <p:cNvCxnSpPr>
            <a:cxnSpLocks/>
          </p:cNvCxnSpPr>
          <p:nvPr/>
        </p:nvCxnSpPr>
        <p:spPr>
          <a:xfrm>
            <a:off x="5588533" y="6103231"/>
            <a:ext cx="819415" cy="0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636011-7ACA-BC42-A134-2FE965F00DBA}"/>
              </a:ext>
            </a:extLst>
          </p:cNvPr>
          <p:cNvSpPr txBox="1"/>
          <p:nvPr/>
        </p:nvSpPr>
        <p:spPr>
          <a:xfrm>
            <a:off x="341039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E30A73-0366-F225-3DF4-AF9BB034E3BB}"/>
              </a:ext>
            </a:extLst>
          </p:cNvPr>
          <p:cNvSpPr txBox="1"/>
          <p:nvPr/>
        </p:nvSpPr>
        <p:spPr>
          <a:xfrm>
            <a:off x="8043000" y="12682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3C8646-5E8B-906D-5F8B-8D62CBBEB4AC}"/>
              </a:ext>
            </a:extLst>
          </p:cNvPr>
          <p:cNvSpPr txBox="1"/>
          <p:nvPr/>
        </p:nvSpPr>
        <p:spPr>
          <a:xfrm>
            <a:off x="4083787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86B345-CF0E-A695-B111-E67825E8C4E9}"/>
              </a:ext>
            </a:extLst>
          </p:cNvPr>
          <p:cNvSpPr txBox="1"/>
          <p:nvPr/>
        </p:nvSpPr>
        <p:spPr>
          <a:xfrm>
            <a:off x="8924373" y="3536422"/>
            <a:ext cx="162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13294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Modified CL List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BEEAFAD-EB40-75D5-4471-4FE9C756BF0A}"/>
              </a:ext>
            </a:extLst>
          </p:cNvPr>
          <p:cNvCxnSpPr>
            <a:cxnSpLocks/>
          </p:cNvCxnSpPr>
          <p:nvPr/>
        </p:nvCxnSpPr>
        <p:spPr>
          <a:xfrm>
            <a:off x="6658686" y="3189455"/>
            <a:ext cx="649357" cy="0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CF32DCD-83D2-777C-06A2-31449ECC060B}"/>
              </a:ext>
            </a:extLst>
          </p:cNvPr>
          <p:cNvSpPr txBox="1"/>
          <p:nvPr/>
        </p:nvSpPr>
        <p:spPr>
          <a:xfrm>
            <a:off x="7337660" y="1509946"/>
            <a:ext cx="18678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13294B"/>
                </a:solidFill>
              </a:rPr>
              <a:t>1. </a:t>
            </a:r>
            <a:r>
              <a:rPr lang="en-US" sz="1600" dirty="0" err="1">
                <a:solidFill>
                  <a:srgbClr val="13294B"/>
                </a:solidFill>
              </a:rPr>
              <a:t>asap_begin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2. </a:t>
            </a:r>
            <a:r>
              <a:rPr lang="en-US" sz="1600" dirty="0" err="1">
                <a:solidFill>
                  <a:srgbClr val="13294B"/>
                </a:solidFill>
              </a:rPr>
              <a:t>x.lock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3.     …</a:t>
            </a:r>
          </a:p>
          <a:p>
            <a:r>
              <a:rPr lang="en-US" sz="1600" dirty="0">
                <a:solidFill>
                  <a:srgbClr val="13294B"/>
                </a:solidFill>
              </a:rPr>
              <a:t>4.     A = A’’</a:t>
            </a:r>
          </a:p>
          <a:p>
            <a:r>
              <a:rPr lang="en-US" sz="1600" dirty="0">
                <a:solidFill>
                  <a:srgbClr val="13294B"/>
                </a:solidFill>
              </a:rPr>
              <a:t>5. </a:t>
            </a:r>
            <a:r>
              <a:rPr lang="en-US" sz="1600" dirty="0" err="1">
                <a:solidFill>
                  <a:srgbClr val="13294B"/>
                </a:solidFill>
              </a:rPr>
              <a:t>x.unlock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6. </a:t>
            </a:r>
            <a:r>
              <a:rPr lang="en-US" sz="1600" dirty="0" err="1">
                <a:solidFill>
                  <a:srgbClr val="13294B"/>
                </a:solidFill>
              </a:rPr>
              <a:t>asap_end</a:t>
            </a:r>
            <a:r>
              <a:rPr lang="en-US" sz="1600" dirty="0">
                <a:solidFill>
                  <a:srgbClr val="13294B"/>
                </a:solidFill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</a:rPr>
              <a:t>…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6C74A0-E894-5725-4E55-1C9EC13BA80E}"/>
              </a:ext>
            </a:extLst>
          </p:cNvPr>
          <p:cNvSpPr txBox="1"/>
          <p:nvPr/>
        </p:nvSpPr>
        <p:spPr>
          <a:xfrm>
            <a:off x="2704919" y="1504213"/>
            <a:ext cx="18678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1.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asap_begin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2.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A = A’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5.     B = B’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6.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x.unlock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7. </a:t>
            </a:r>
            <a:r>
              <a:rPr lang="en-US" sz="1600" dirty="0" err="1">
                <a:solidFill>
                  <a:srgbClr val="13294B"/>
                </a:solidFill>
                <a:latin typeface="Consolas" panose="020B0609020204030204" pitchFamily="49" charset="0"/>
              </a:rPr>
              <a:t>asap_end</a:t>
            </a:r>
            <a:r>
              <a:rPr lang="en-US" sz="1600" dirty="0">
                <a:solidFill>
                  <a:srgbClr val="13294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b="1" dirty="0">
                <a:solidFill>
                  <a:srgbClr val="13294B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7E00C9-669C-1DF5-2EB1-8067662D69F1}"/>
              </a:ext>
            </a:extLst>
          </p:cNvPr>
          <p:cNvCxnSpPr>
            <a:cxnSpLocks/>
          </p:cNvCxnSpPr>
          <p:nvPr/>
        </p:nvCxnSpPr>
        <p:spPr>
          <a:xfrm>
            <a:off x="2050667" y="3398785"/>
            <a:ext cx="649357" cy="0"/>
          </a:xfrm>
          <a:prstGeom prst="straightConnector1">
            <a:avLst/>
          </a:prstGeom>
          <a:noFill/>
          <a:ln w="28575">
            <a:solidFill>
              <a:srgbClr val="13294B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221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419;p31">
            <a:extLst>
              <a:ext uri="{FF2B5EF4-FFF2-40B4-BE49-F238E27FC236}">
                <a16:creationId xmlns:a16="http://schemas.microsoft.com/office/drawing/2014/main" id="{AEED0A18-11C3-4530-BE67-4D0875250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3294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13294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25386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099"/>
              <a:buFont typeface="Arial"/>
              <a:buChar char="–"/>
              <a:defRPr sz="30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ct val="0"/>
              </a:spcBef>
            </a:pPr>
            <a:r>
              <a:rPr lang="en-US" sz="4400" b="0" kern="120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EB Garamond"/>
              </a:rPr>
              <a:t>Methodology</a:t>
            </a:r>
            <a:endParaRPr lang="en-US" sz="4400" b="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A55F38-C048-4F39-84A8-A79779DF7284}"/>
              </a:ext>
            </a:extLst>
          </p:cNvPr>
          <p:cNvSpPr txBox="1"/>
          <p:nvPr/>
        </p:nvSpPr>
        <p:spPr>
          <a:xfrm>
            <a:off x="4976031" y="641350"/>
            <a:ext cx="6377769" cy="4159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Simulation</a:t>
            </a:r>
          </a:p>
          <a:p>
            <a:pPr marL="5715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The event-driven gem5 simulator</a:t>
            </a:r>
          </a:p>
          <a:p>
            <a:pPr marL="5715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An </a:t>
            </a:r>
            <a:r>
              <a:rPr lang="en-US" sz="1700" dirty="0" err="1"/>
              <a:t>OoO</a:t>
            </a:r>
            <a:r>
              <a:rPr lang="en-US" sz="1700" dirty="0"/>
              <a:t> Processor with 18 cores</a:t>
            </a:r>
          </a:p>
          <a:p>
            <a:pPr marL="5715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Battery-backed DDR4-2400, 2 channels</a:t>
            </a:r>
          </a:p>
          <a:p>
            <a:pPr marL="5715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 ASAP:</a:t>
            </a:r>
          </a:p>
          <a:p>
            <a:pPr marL="10287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Modified Cache-Line List: 4 entries/core</a:t>
            </a:r>
          </a:p>
          <a:p>
            <a:pPr marL="10287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Active List: 128 entries (matches the number of the WPQ)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Comparison</a:t>
            </a:r>
          </a:p>
          <a:p>
            <a:pPr marL="5715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Software Persistency (SW)</a:t>
            </a:r>
          </a:p>
          <a:p>
            <a:pPr marL="5715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Hardware Undo-logging Persistency (HWP) </a:t>
            </a:r>
          </a:p>
          <a:p>
            <a:pPr marL="5715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No Persistency (NP)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Workloads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46CE0-CB5F-44EA-BC9E-E865C3DC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dirty="0">
                <a:solidFill>
                  <a:schemeClr val="tx1">
                    <a:alpha val="80000"/>
                  </a:schemeClr>
                </a:solidFill>
              </a:rPr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9EDE-3748-4748-9040-9F55903B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ASAP, ISCA ‘22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CD7C7D-6905-4483-B838-5E391D04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06BE7E-6849-453D-A304-B534180129A6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4E4B7AE0-6F4D-4088-A72B-AC5B7066C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09463"/>
              </p:ext>
            </p:extLst>
          </p:nvPr>
        </p:nvGraphicFramePr>
        <p:xfrm>
          <a:off x="5326719" y="4538199"/>
          <a:ext cx="587959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9281">
                  <a:extLst>
                    <a:ext uri="{9D8B030D-6E8A-4147-A177-3AD203B41FA5}">
                      <a16:colId xmlns:a16="http://schemas.microsoft.com/office/drawing/2014/main" val="1776674298"/>
                    </a:ext>
                  </a:extLst>
                </a:gridCol>
                <a:gridCol w="1820447">
                  <a:extLst>
                    <a:ext uri="{9D8B030D-6E8A-4147-A177-3AD203B41FA5}">
                      <a16:colId xmlns:a16="http://schemas.microsoft.com/office/drawing/2014/main" val="1120313867"/>
                    </a:ext>
                  </a:extLst>
                </a:gridCol>
                <a:gridCol w="1959864">
                  <a:extLst>
                    <a:ext uri="{9D8B030D-6E8A-4147-A177-3AD203B41FA5}">
                      <a16:colId xmlns:a16="http://schemas.microsoft.com/office/drawing/2014/main" val="3499498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Binary Tree (BN)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Hash Map (HM)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B-Tree (BT)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843498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Echo (EO)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Queue (Q)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String Swap (SS)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196704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C-Tree (CT)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RB-Tree (RB)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TPCC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775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56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905C-E011-43C9-9CEC-80ECC815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3D4E-47A2-49D2-AF35-4332778C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5FF63-1098-497D-B60A-64DF3AAA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A70E-84DE-4AA1-A069-361C8214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C42DEE-8D9B-422E-A26D-6F6B7B07B174}"/>
              </a:ext>
            </a:extLst>
          </p:cNvPr>
          <p:cNvSpPr/>
          <p:nvPr/>
        </p:nvSpPr>
        <p:spPr>
          <a:xfrm>
            <a:off x="479821" y="5801603"/>
            <a:ext cx="11232358" cy="881771"/>
          </a:xfrm>
          <a:prstGeom prst="round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  <a:cs typeface="EB Garamond" panose="020B0604020202020204" charset="0"/>
              </a:rPr>
              <a:t>ASAP performs 1.5x better than HWP </a:t>
            </a:r>
          </a:p>
          <a:p>
            <a:pPr algn="ctr"/>
            <a:r>
              <a:rPr lang="en-US" sz="2800" dirty="0">
                <a:latin typeface="+mj-lt"/>
                <a:cs typeface="EB Garamond" panose="020B0604020202020204" charset="0"/>
              </a:rPr>
              <a:t>while achieving 0.96x of NP performance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6108369-E8D0-41E5-A4C9-845BBCFF5F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13459"/>
              </p:ext>
            </p:extLst>
          </p:nvPr>
        </p:nvGraphicFramePr>
        <p:xfrm>
          <a:off x="639528" y="1365810"/>
          <a:ext cx="10881912" cy="4473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33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905C-E011-43C9-9CEC-80ECC815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Persist Traffic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3D4E-47A2-49D2-AF35-4332778C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5FF63-1098-497D-B60A-64DF3AAA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A70E-84DE-4AA1-A069-361C8214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AE66992-BDC2-4604-BF88-35CB9AF07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345883"/>
              </p:ext>
            </p:extLst>
          </p:nvPr>
        </p:nvGraphicFramePr>
        <p:xfrm>
          <a:off x="535260" y="1203846"/>
          <a:ext cx="11081270" cy="4542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6B453D-15E5-4278-9853-DCE65E97F6EE}"/>
              </a:ext>
            </a:extLst>
          </p:cNvPr>
          <p:cNvSpPr/>
          <p:nvPr/>
        </p:nvSpPr>
        <p:spPr>
          <a:xfrm>
            <a:off x="479821" y="5846053"/>
            <a:ext cx="11232358" cy="881771"/>
          </a:xfrm>
          <a:prstGeom prst="round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  <a:cs typeface="EB Garamond" panose="020B0604020202020204" charset="0"/>
              </a:rPr>
              <a:t>ASAP reduces the PM traffic by half compared to HWP</a:t>
            </a:r>
          </a:p>
        </p:txBody>
      </p:sp>
    </p:spTree>
    <p:extLst>
      <p:ext uri="{BB962C8B-B14F-4D97-AF65-F5344CB8AC3E}">
        <p14:creationId xmlns:p14="http://schemas.microsoft.com/office/powerpoint/2010/main" val="1711143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905C-E011-43C9-9CEC-80ECC815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to Slower PM Technology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3D4E-47A2-49D2-AF35-4332778C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5FF63-1098-497D-B60A-64DF3AAA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A70E-84DE-4AA1-A069-361C8214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215AAE-E01F-49CB-8BF8-3B41D61FB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674778"/>
              </p:ext>
            </p:extLst>
          </p:nvPr>
        </p:nvGraphicFramePr>
        <p:xfrm>
          <a:off x="534352" y="1708630"/>
          <a:ext cx="11128248" cy="3263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F4B28B-C5F7-495D-B007-A9335CF1DA81}"/>
              </a:ext>
            </a:extLst>
          </p:cNvPr>
          <p:cNvCxnSpPr>
            <a:cxnSpLocks/>
          </p:cNvCxnSpPr>
          <p:nvPr/>
        </p:nvCxnSpPr>
        <p:spPr>
          <a:xfrm flipV="1">
            <a:off x="2470679" y="2036567"/>
            <a:ext cx="0" cy="19615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65D42-5538-4D6D-8EE6-79361DA7E8C0}"/>
              </a:ext>
            </a:extLst>
          </p:cNvPr>
          <p:cNvCxnSpPr>
            <a:cxnSpLocks/>
          </p:cNvCxnSpPr>
          <p:nvPr/>
        </p:nvCxnSpPr>
        <p:spPr>
          <a:xfrm flipV="1">
            <a:off x="3604685" y="2036567"/>
            <a:ext cx="0" cy="19742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AD85C2-3F21-40CA-953F-DD4A2AA01661}"/>
              </a:ext>
            </a:extLst>
          </p:cNvPr>
          <p:cNvCxnSpPr>
            <a:cxnSpLocks/>
          </p:cNvCxnSpPr>
          <p:nvPr/>
        </p:nvCxnSpPr>
        <p:spPr>
          <a:xfrm flipV="1">
            <a:off x="4739746" y="2036567"/>
            <a:ext cx="0" cy="19615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F367E4-5D8A-4400-AFD4-B4E9353D8B94}"/>
              </a:ext>
            </a:extLst>
          </p:cNvPr>
          <p:cNvCxnSpPr>
            <a:cxnSpLocks/>
          </p:cNvCxnSpPr>
          <p:nvPr/>
        </p:nvCxnSpPr>
        <p:spPr>
          <a:xfrm flipV="1">
            <a:off x="5867929" y="2036567"/>
            <a:ext cx="0" cy="19742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77A2A5-FF51-4DA5-AA9C-5105B9AFF85C}"/>
              </a:ext>
            </a:extLst>
          </p:cNvPr>
          <p:cNvCxnSpPr>
            <a:cxnSpLocks/>
          </p:cNvCxnSpPr>
          <p:nvPr/>
        </p:nvCxnSpPr>
        <p:spPr>
          <a:xfrm flipV="1">
            <a:off x="7000346" y="2036567"/>
            <a:ext cx="0" cy="19615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ABB72D-70D6-4ED8-8297-0AB91E2A99E8}"/>
              </a:ext>
            </a:extLst>
          </p:cNvPr>
          <p:cNvCxnSpPr>
            <a:cxnSpLocks/>
          </p:cNvCxnSpPr>
          <p:nvPr/>
        </p:nvCxnSpPr>
        <p:spPr>
          <a:xfrm flipV="1">
            <a:off x="8135937" y="2036567"/>
            <a:ext cx="0" cy="19615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70F976-A993-4053-BC4F-5A22A4B2EBFD}"/>
              </a:ext>
            </a:extLst>
          </p:cNvPr>
          <p:cNvCxnSpPr>
            <a:cxnSpLocks/>
          </p:cNvCxnSpPr>
          <p:nvPr/>
        </p:nvCxnSpPr>
        <p:spPr>
          <a:xfrm flipV="1">
            <a:off x="9266237" y="2036567"/>
            <a:ext cx="0" cy="19742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729287-8B3F-4E3B-8BE2-BB9142907370}"/>
              </a:ext>
            </a:extLst>
          </p:cNvPr>
          <p:cNvCxnSpPr>
            <a:cxnSpLocks/>
          </p:cNvCxnSpPr>
          <p:nvPr/>
        </p:nvCxnSpPr>
        <p:spPr>
          <a:xfrm flipV="1">
            <a:off x="10398654" y="2036567"/>
            <a:ext cx="0" cy="19742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AA844EF-60B6-49C4-80AB-A02E15816FBF}"/>
              </a:ext>
            </a:extLst>
          </p:cNvPr>
          <p:cNvSpPr/>
          <p:nvPr/>
        </p:nvSpPr>
        <p:spPr>
          <a:xfrm>
            <a:off x="479821" y="5391281"/>
            <a:ext cx="11232358" cy="881771"/>
          </a:xfrm>
          <a:prstGeom prst="round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  <a:cs typeface="EB Garamond" panose="020B0604020202020204" charset="0"/>
              </a:rPr>
              <a:t>ASAP performs closer to NP with slower memory technologies</a:t>
            </a:r>
          </a:p>
        </p:txBody>
      </p:sp>
    </p:spTree>
    <p:extLst>
      <p:ext uri="{BB962C8B-B14F-4D97-AF65-F5344CB8AC3E}">
        <p14:creationId xmlns:p14="http://schemas.microsoft.com/office/powerpoint/2010/main" val="419901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4286-B567-48D1-8AEA-EAFEA2A4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2933-B153-4342-85FE-E07156DD4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1900" cy="1603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Atomic durability to ensure crash-consistency</a:t>
            </a:r>
          </a:p>
          <a:p>
            <a:r>
              <a:rPr lang="en-US" dirty="0"/>
              <a:t>Atomic Region: a group of updates must be made persistent atomically (all or none)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Insert operation in a doubly linked list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591D-3143-4DAB-88BE-2FBCB9E1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AF0B-A98F-4191-97D5-612C009A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B2E1D4-97C7-4B74-AAFC-68F4595F73EB}"/>
              </a:ext>
            </a:extLst>
          </p:cNvPr>
          <p:cNvSpPr/>
          <p:nvPr/>
        </p:nvSpPr>
        <p:spPr>
          <a:xfrm>
            <a:off x="2557386" y="3618515"/>
            <a:ext cx="718807" cy="70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006D31-0000-44DB-BBCB-112863B587DF}"/>
              </a:ext>
            </a:extLst>
          </p:cNvPr>
          <p:cNvSpPr/>
          <p:nvPr/>
        </p:nvSpPr>
        <p:spPr>
          <a:xfrm>
            <a:off x="3580993" y="3616019"/>
            <a:ext cx="718807" cy="70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4EDC78-36E4-4A4D-9E40-A1DF4C13D106}"/>
              </a:ext>
            </a:extLst>
          </p:cNvPr>
          <p:cNvSpPr/>
          <p:nvPr/>
        </p:nvSpPr>
        <p:spPr>
          <a:xfrm>
            <a:off x="4604600" y="3588709"/>
            <a:ext cx="718807" cy="70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657637-DE23-49C7-B2A9-8DFFC2FD2205}"/>
              </a:ext>
            </a:extLst>
          </p:cNvPr>
          <p:cNvSpPr/>
          <p:nvPr/>
        </p:nvSpPr>
        <p:spPr>
          <a:xfrm>
            <a:off x="1281137" y="3391086"/>
            <a:ext cx="875281" cy="44986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80EA247-642B-4D2F-84D3-10396EAEFD23}"/>
              </a:ext>
            </a:extLst>
          </p:cNvPr>
          <p:cNvSpPr/>
          <p:nvPr/>
        </p:nvSpPr>
        <p:spPr>
          <a:xfrm rot="21046661">
            <a:off x="1669219" y="3581916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latin typeface="Consolas" panose="020B0609020204030204" pitchFamily="49" charset="0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AEBDAB-625B-4C92-87F7-C46B3A01FB86}"/>
              </a:ext>
            </a:extLst>
          </p:cNvPr>
          <p:cNvSpPr/>
          <p:nvPr/>
        </p:nvSpPr>
        <p:spPr>
          <a:xfrm rot="19974943">
            <a:off x="2845228" y="3663970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4749921-0E9C-40F4-97C9-1755A2DB3024}"/>
              </a:ext>
            </a:extLst>
          </p:cNvPr>
          <p:cNvSpPr/>
          <p:nvPr/>
        </p:nvSpPr>
        <p:spPr>
          <a:xfrm rot="19974943">
            <a:off x="3856022" y="3663969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47FD1740-5830-46F5-BF45-3219EDDE892C}"/>
              </a:ext>
            </a:extLst>
          </p:cNvPr>
          <p:cNvSpPr/>
          <p:nvPr/>
        </p:nvSpPr>
        <p:spPr>
          <a:xfrm rot="19482471">
            <a:off x="5044841" y="3639514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3F40B8-B395-4711-AE43-8941A69A0228}"/>
              </a:ext>
            </a:extLst>
          </p:cNvPr>
          <p:cNvSpPr/>
          <p:nvPr/>
        </p:nvSpPr>
        <p:spPr>
          <a:xfrm>
            <a:off x="5774823" y="3454909"/>
            <a:ext cx="875281" cy="44986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73DA935-76EC-45F7-BD13-523F9A00F6A9}"/>
              </a:ext>
            </a:extLst>
          </p:cNvPr>
          <p:cNvSpPr/>
          <p:nvPr/>
        </p:nvSpPr>
        <p:spPr>
          <a:xfrm>
            <a:off x="1299823" y="4082344"/>
            <a:ext cx="875281" cy="44986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3A7F66F8-3785-4D47-82BD-52AD0C416819}"/>
              </a:ext>
            </a:extLst>
          </p:cNvPr>
          <p:cNvSpPr/>
          <p:nvPr/>
        </p:nvSpPr>
        <p:spPr>
          <a:xfrm rot="9054089">
            <a:off x="3856021" y="2982253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042D18E-04A9-4E95-AC72-7302402BAC2D}"/>
              </a:ext>
            </a:extLst>
          </p:cNvPr>
          <p:cNvSpPr/>
          <p:nvPr/>
        </p:nvSpPr>
        <p:spPr>
          <a:xfrm rot="9163868">
            <a:off x="2835952" y="3038024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31E66EDF-49DB-4171-8729-8BA4135B114A}"/>
              </a:ext>
            </a:extLst>
          </p:cNvPr>
          <p:cNvSpPr/>
          <p:nvPr/>
        </p:nvSpPr>
        <p:spPr>
          <a:xfrm rot="8250787">
            <a:off x="1676794" y="3116961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861392-0368-402C-B9C1-08A9C4E31A42}"/>
              </a:ext>
            </a:extLst>
          </p:cNvPr>
          <p:cNvSpPr/>
          <p:nvPr/>
        </p:nvSpPr>
        <p:spPr>
          <a:xfrm>
            <a:off x="2354186" y="5447315"/>
            <a:ext cx="718807" cy="70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8E8935-7E1F-4B69-910A-E2A527742BFD}"/>
              </a:ext>
            </a:extLst>
          </p:cNvPr>
          <p:cNvSpPr/>
          <p:nvPr/>
        </p:nvSpPr>
        <p:spPr>
          <a:xfrm>
            <a:off x="4401400" y="5417509"/>
            <a:ext cx="718807" cy="709027"/>
          </a:xfrm>
          <a:prstGeom prst="ellipse">
            <a:avLst/>
          </a:prstGeom>
          <a:solidFill>
            <a:srgbClr val="E84A27"/>
          </a:solidFill>
          <a:ln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8FBA403-0C9F-4800-91E4-4B2D580E7847}"/>
              </a:ext>
            </a:extLst>
          </p:cNvPr>
          <p:cNvSpPr/>
          <p:nvPr/>
        </p:nvSpPr>
        <p:spPr>
          <a:xfrm>
            <a:off x="1077937" y="5219886"/>
            <a:ext cx="875281" cy="44986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A3AEF46-60DC-475F-909D-A4BC24FA2F0D}"/>
              </a:ext>
            </a:extLst>
          </p:cNvPr>
          <p:cNvSpPr/>
          <p:nvPr/>
        </p:nvSpPr>
        <p:spPr>
          <a:xfrm rot="21046661">
            <a:off x="1466019" y="5410716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latin typeface="Consolas" panose="020B0609020204030204" pitchFamily="49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828C103F-C120-4921-8031-E5A894B566F6}"/>
              </a:ext>
            </a:extLst>
          </p:cNvPr>
          <p:cNvSpPr/>
          <p:nvPr/>
        </p:nvSpPr>
        <p:spPr>
          <a:xfrm rot="19974943">
            <a:off x="2642028" y="5492770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341DD86-D1D3-4A61-85B7-9ECB55510E14}"/>
              </a:ext>
            </a:extLst>
          </p:cNvPr>
          <p:cNvSpPr/>
          <p:nvPr/>
        </p:nvSpPr>
        <p:spPr>
          <a:xfrm rot="19974943">
            <a:off x="3652822" y="5492769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solidFill>
              <a:srgbClr val="E84A2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3FADF96-7279-4C2A-AA53-BF2DCF48EE1C}"/>
              </a:ext>
            </a:extLst>
          </p:cNvPr>
          <p:cNvSpPr/>
          <p:nvPr/>
        </p:nvSpPr>
        <p:spPr>
          <a:xfrm>
            <a:off x="1096623" y="5911144"/>
            <a:ext cx="875281" cy="44986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AFA655AD-70BD-4617-8F20-49982325BD85}"/>
              </a:ext>
            </a:extLst>
          </p:cNvPr>
          <p:cNvSpPr/>
          <p:nvPr/>
        </p:nvSpPr>
        <p:spPr>
          <a:xfrm rot="9054089">
            <a:off x="3652821" y="4811053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solidFill>
              <a:srgbClr val="E84A2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2050F67-03DA-4423-B892-AE336F64119D}"/>
              </a:ext>
            </a:extLst>
          </p:cNvPr>
          <p:cNvSpPr/>
          <p:nvPr/>
        </p:nvSpPr>
        <p:spPr>
          <a:xfrm rot="9163868">
            <a:off x="2632752" y="4866824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5253D1E-EE2F-4A28-881A-CEE91B7CAB86}"/>
              </a:ext>
            </a:extLst>
          </p:cNvPr>
          <p:cNvSpPr/>
          <p:nvPr/>
        </p:nvSpPr>
        <p:spPr>
          <a:xfrm rot="8250787">
            <a:off x="1473594" y="4945761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7EED746C-EF04-4EF6-96EA-075E557FF69E}"/>
              </a:ext>
            </a:extLst>
          </p:cNvPr>
          <p:cNvSpPr/>
          <p:nvPr/>
        </p:nvSpPr>
        <p:spPr>
          <a:xfrm rot="19974943">
            <a:off x="4700998" y="5456272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solidFill>
              <a:srgbClr val="E84A2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B9F2237-C8B5-41A2-A8CB-A3982B0F3DAA}"/>
              </a:ext>
            </a:extLst>
          </p:cNvPr>
          <p:cNvSpPr/>
          <p:nvPr/>
        </p:nvSpPr>
        <p:spPr>
          <a:xfrm rot="19482471">
            <a:off x="5889817" y="5431817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264A1C1-6D57-445C-AFBD-002B14F30CC9}"/>
              </a:ext>
            </a:extLst>
          </p:cNvPr>
          <p:cNvSpPr/>
          <p:nvPr/>
        </p:nvSpPr>
        <p:spPr>
          <a:xfrm>
            <a:off x="6619799" y="5247212"/>
            <a:ext cx="875281" cy="44986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95D93430-2085-4BD1-89E0-B22F27070CE9}"/>
              </a:ext>
            </a:extLst>
          </p:cNvPr>
          <p:cNvSpPr/>
          <p:nvPr/>
        </p:nvSpPr>
        <p:spPr>
          <a:xfrm rot="9054089">
            <a:off x="4700997" y="4774556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solidFill>
              <a:srgbClr val="E84A2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298AC238-9701-4512-AF0A-E8438CEA7F51}"/>
              </a:ext>
            </a:extLst>
          </p:cNvPr>
          <p:cNvSpPr/>
          <p:nvPr/>
        </p:nvSpPr>
        <p:spPr>
          <a:xfrm rot="3019606">
            <a:off x="3519513" y="4265007"/>
            <a:ext cx="1166731" cy="1267531"/>
          </a:xfrm>
          <a:prstGeom prst="arc">
            <a:avLst>
              <a:gd name="adj1" fmla="val 16200000"/>
              <a:gd name="adj2" fmla="val 21268298"/>
            </a:avLst>
          </a:prstGeom>
          <a:ln w="28575">
            <a:solidFill>
              <a:srgbClr val="E84A27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CABFF751-440A-4343-9E58-3323075E15F5}"/>
              </a:ext>
            </a:extLst>
          </p:cNvPr>
          <p:cNvSpPr/>
          <p:nvPr/>
        </p:nvSpPr>
        <p:spPr>
          <a:xfrm rot="13630431">
            <a:off x="3176927" y="4258909"/>
            <a:ext cx="1166731" cy="1267531"/>
          </a:xfrm>
          <a:prstGeom prst="arc">
            <a:avLst>
              <a:gd name="adj1" fmla="val 16200000"/>
              <a:gd name="adj2" fmla="val 21268298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78459B-A4EE-43F9-BA4D-B41D55FA32E7}"/>
              </a:ext>
            </a:extLst>
          </p:cNvPr>
          <p:cNvSpPr txBox="1"/>
          <p:nvPr/>
        </p:nvSpPr>
        <p:spPr>
          <a:xfrm>
            <a:off x="2556812" y="4640380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015ECF-EFB0-425D-A46F-870EAFC5F71D}"/>
              </a:ext>
            </a:extLst>
          </p:cNvPr>
          <p:cNvSpPr txBox="1"/>
          <p:nvPr/>
        </p:nvSpPr>
        <p:spPr>
          <a:xfrm>
            <a:off x="4675372" y="4610836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84A27"/>
                </a:solidFill>
              </a:rPr>
              <a:t>None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4D14A61-F15C-454C-9994-7AC6DA88DF6A}"/>
              </a:ext>
            </a:extLst>
          </p:cNvPr>
          <p:cNvSpPr/>
          <p:nvPr/>
        </p:nvSpPr>
        <p:spPr>
          <a:xfrm>
            <a:off x="7080541" y="4261950"/>
            <a:ext cx="4440204" cy="617530"/>
          </a:xfrm>
          <a:prstGeom prst="roundRect">
            <a:avLst/>
          </a:prstGeom>
          <a:solidFill>
            <a:srgbClr val="E84A27"/>
          </a:solidFill>
          <a:ln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Partial updates are not acceptable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B167D9C-EA8C-44A6-9A01-2FA99881FE20}"/>
              </a:ext>
            </a:extLst>
          </p:cNvPr>
          <p:cNvSpPr/>
          <p:nvPr/>
        </p:nvSpPr>
        <p:spPr>
          <a:xfrm>
            <a:off x="3694504" y="4654668"/>
            <a:ext cx="491783" cy="449865"/>
          </a:xfrm>
          <a:prstGeom prst="roundRect">
            <a:avLst/>
          </a:prstGeom>
          <a:solidFill>
            <a:srgbClr val="E84A27"/>
          </a:solidFill>
          <a:ln w="381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05A02B-8E08-4BC4-9306-FFD4962FA5FB}"/>
              </a:ext>
            </a:extLst>
          </p:cNvPr>
          <p:cNvSpPr/>
          <p:nvPr/>
        </p:nvSpPr>
        <p:spPr>
          <a:xfrm>
            <a:off x="3377793" y="5444819"/>
            <a:ext cx="718807" cy="70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56DD944-58DE-4E9D-8472-F94B23CC650B}"/>
              </a:ext>
            </a:extLst>
          </p:cNvPr>
          <p:cNvSpPr/>
          <p:nvPr/>
        </p:nvSpPr>
        <p:spPr>
          <a:xfrm>
            <a:off x="5449576" y="5381012"/>
            <a:ext cx="718807" cy="70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B9BE8B4A-CEB7-4C43-B37B-230EDF7FACFB}"/>
              </a:ext>
            </a:extLst>
          </p:cNvPr>
          <p:cNvSpPr/>
          <p:nvPr/>
        </p:nvSpPr>
        <p:spPr>
          <a:xfrm>
            <a:off x="4281498" y="5193811"/>
            <a:ext cx="875281" cy="103056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9BB155-6350-460E-B690-7E7E735D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3</a:t>
            </a:fld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43E6CC3-C38A-4A13-BA61-7D2AC107F79E}"/>
              </a:ext>
            </a:extLst>
          </p:cNvPr>
          <p:cNvSpPr/>
          <p:nvPr/>
        </p:nvSpPr>
        <p:spPr>
          <a:xfrm>
            <a:off x="2323115" y="4185724"/>
            <a:ext cx="2857499" cy="479063"/>
          </a:xfrm>
          <a:prstGeom prst="roundRect">
            <a:avLst/>
          </a:prstGeom>
          <a:solidFill>
            <a:srgbClr val="E84A27"/>
          </a:solidFill>
          <a:ln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Ordering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F4F952A-587E-4DDC-B3E2-45C1CF02EC53}"/>
              </a:ext>
            </a:extLst>
          </p:cNvPr>
          <p:cNvSpPr/>
          <p:nvPr/>
        </p:nvSpPr>
        <p:spPr>
          <a:xfrm>
            <a:off x="7020340" y="4185724"/>
            <a:ext cx="2857499" cy="479063"/>
          </a:xfrm>
          <a:prstGeom prst="roundRect">
            <a:avLst/>
          </a:prstGeom>
          <a:solidFill>
            <a:srgbClr val="E84A27"/>
          </a:solidFill>
          <a:ln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Versioning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D5ECFA-98E0-46D3-B8A0-CA5EA047ACE7}"/>
              </a:ext>
            </a:extLst>
          </p:cNvPr>
          <p:cNvSpPr txBox="1"/>
          <p:nvPr/>
        </p:nvSpPr>
        <p:spPr>
          <a:xfrm>
            <a:off x="3476789" y="3645882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13294B"/>
                </a:solidFill>
                <a:sym typeface="Wingdings 2" panose="05020102010507070707" pitchFamily="18" charset="2"/>
              </a:rPr>
              <a:t></a:t>
            </a:r>
            <a:endParaRPr lang="en-US" sz="3200" dirty="0">
              <a:solidFill>
                <a:srgbClr val="13294B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270AD7-F2AF-4899-84DF-C5610FB4070A}"/>
              </a:ext>
            </a:extLst>
          </p:cNvPr>
          <p:cNvSpPr txBox="1"/>
          <p:nvPr/>
        </p:nvSpPr>
        <p:spPr>
          <a:xfrm>
            <a:off x="8174014" y="3645882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13294B"/>
                </a:solidFill>
                <a:sym typeface="Wingdings 2" panose="05020102010507070707" pitchFamily="18" charset="2"/>
              </a:rPr>
              <a:t></a:t>
            </a:r>
            <a:endParaRPr lang="en-US" sz="3200" dirty="0">
              <a:solidFill>
                <a:srgbClr val="13294B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32FBF1-1463-1918-E716-B61D4CA3B025}"/>
              </a:ext>
            </a:extLst>
          </p:cNvPr>
          <p:cNvGrpSpPr/>
          <p:nvPr/>
        </p:nvGrpSpPr>
        <p:grpSpPr>
          <a:xfrm>
            <a:off x="2859940" y="4730341"/>
            <a:ext cx="6365931" cy="1018686"/>
            <a:chOff x="2737015" y="4867106"/>
            <a:chExt cx="6365931" cy="101868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9A97837-4548-F449-6175-15BB1D99739B}"/>
                </a:ext>
              </a:extLst>
            </p:cNvPr>
            <p:cNvSpPr/>
            <p:nvPr/>
          </p:nvSpPr>
          <p:spPr>
            <a:xfrm>
              <a:off x="2737015" y="5406729"/>
              <a:ext cx="6365931" cy="479063"/>
            </a:xfrm>
            <a:prstGeom prst="roundRect">
              <a:avLst/>
            </a:prstGeom>
            <a:solidFill>
              <a:srgbClr val="E84A27"/>
            </a:solidFill>
            <a:ln>
              <a:solidFill>
                <a:srgbClr val="E84A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Respecting any control and data dependency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D64072B-3ACB-8FEB-6502-9430A219BF37}"/>
                </a:ext>
              </a:extLst>
            </p:cNvPr>
            <p:cNvSpPr txBox="1"/>
            <p:nvPr/>
          </p:nvSpPr>
          <p:spPr>
            <a:xfrm>
              <a:off x="5644905" y="4867106"/>
              <a:ext cx="5501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13294B"/>
                  </a:solidFill>
                  <a:sym typeface="Wingdings 2" panose="05020102010507070707" pitchFamily="18" charset="2"/>
                </a:rPr>
                <a:t>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61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2" grpId="1"/>
      <p:bldP spid="43" grpId="0"/>
      <p:bldP spid="43" grpId="1"/>
      <p:bldP spid="44" grpId="0" animBg="1"/>
      <p:bldP spid="44" grpId="1" animBg="1"/>
      <p:bldP spid="46" grpId="0" animBg="1"/>
      <p:bldP spid="46" grpId="1" animBg="1"/>
      <p:bldP spid="23" grpId="0" animBg="1"/>
      <p:bldP spid="23" grpId="1" animBg="1"/>
      <p:bldP spid="35" grpId="0" animBg="1"/>
      <p:bldP spid="35" grpId="1" animBg="1"/>
      <p:bldP spid="6" grpId="0" animBg="1"/>
      <p:bldP spid="6" grpId="1" animBg="1"/>
      <p:bldP spid="47" grpId="0" animBg="1"/>
      <p:bldP spid="48" grpId="0" animBg="1"/>
      <p:bldP spid="49" grpId="0"/>
      <p:bldP spid="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A3786-EB8F-4640-9911-6BB92E38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>
                <a:solidFill>
                  <a:schemeClr val="accent1"/>
                </a:solidFill>
              </a:rPr>
              <a:t> Summary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AEF6-42B1-47C5-80CF-A9DEFD5A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769" y="2895599"/>
            <a:ext cx="6377769" cy="203835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Optimized HW undo-logging technique</a:t>
            </a:r>
          </a:p>
          <a:p>
            <a:r>
              <a:rPr lang="en-US" sz="2400" dirty="0"/>
              <a:t>Asynchronous atomic region commit</a:t>
            </a:r>
          </a:p>
          <a:p>
            <a:r>
              <a:rPr lang="en-US" sz="2400" dirty="0"/>
              <a:t>Enforcing control and data dependencies</a:t>
            </a:r>
          </a:p>
          <a:p>
            <a:r>
              <a:rPr lang="en-US" sz="2400" dirty="0"/>
              <a:t>Reducing idle time and memory traffic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B9773-1C7D-4873-B4EC-5F6BA793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 dirty="0">
                <a:solidFill>
                  <a:schemeClr val="tx1">
                    <a:alpha val="80000"/>
                  </a:schemeClr>
                </a:solidFill>
              </a:rPr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1927-B559-427F-B6C7-FF72F8C4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dirty="0">
                <a:solidFill>
                  <a:schemeClr val="tx1">
                    <a:alpha val="80000"/>
                  </a:schemeClr>
                </a:solidFill>
              </a:rPr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25393-F897-41C9-BC98-1136FCC2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06BE7E-6849-453D-A304-B534180129A6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534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0850B-2C16-4EE6-A833-A2A380C5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1F2A-1775-41DC-8B7F-695A4655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1C3BA186-51D2-42FF-AFD4-197C7248C338}"/>
              </a:ext>
            </a:extLst>
          </p:cNvPr>
          <p:cNvSpPr txBox="1">
            <a:spLocks/>
          </p:cNvSpPr>
          <p:nvPr/>
        </p:nvSpPr>
        <p:spPr>
          <a:xfrm>
            <a:off x="838200" y="10982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C7DFA1-E187-6D9A-0A09-D244895D9E98}"/>
              </a:ext>
            </a:extLst>
          </p:cNvPr>
          <p:cNvSpPr txBox="1">
            <a:spLocks/>
          </p:cNvSpPr>
          <p:nvPr/>
        </p:nvSpPr>
        <p:spPr>
          <a:xfrm>
            <a:off x="1791368" y="2347679"/>
            <a:ext cx="8609263" cy="1655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E84A27"/>
                </a:solidFill>
              </a:rPr>
              <a:t>ASAP: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E84A27"/>
                </a:solidFill>
              </a:rPr>
              <a:t>A</a:t>
            </a:r>
            <a:r>
              <a:rPr lang="en-US" sz="4000" b="1" dirty="0"/>
              <a:t>rchitecture </a:t>
            </a:r>
            <a:r>
              <a:rPr lang="en-US" sz="4000" b="1" dirty="0">
                <a:solidFill>
                  <a:srgbClr val="E84A27"/>
                </a:solidFill>
              </a:rPr>
              <a:t>S</a:t>
            </a:r>
            <a:r>
              <a:rPr lang="en-US" sz="4000" b="1" dirty="0"/>
              <a:t>upport for </a:t>
            </a:r>
            <a:r>
              <a:rPr lang="en-US" sz="4000" b="1" dirty="0">
                <a:solidFill>
                  <a:srgbClr val="E84A27"/>
                </a:solidFill>
              </a:rPr>
              <a:t>A</a:t>
            </a:r>
            <a:r>
              <a:rPr lang="en-US" sz="4000" b="1" dirty="0"/>
              <a:t>synchronous </a:t>
            </a:r>
            <a:r>
              <a:rPr lang="en-US" sz="4000" b="1" dirty="0">
                <a:solidFill>
                  <a:srgbClr val="E84A27"/>
                </a:solidFill>
              </a:rPr>
              <a:t>P</a:t>
            </a:r>
            <a:r>
              <a:rPr lang="en-US" sz="4000" b="1" dirty="0"/>
              <a:t>ersistence</a:t>
            </a:r>
            <a:endParaRPr lang="en-US" sz="40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B5F414F-285B-E8A1-5743-803AFDD46548}"/>
              </a:ext>
            </a:extLst>
          </p:cNvPr>
          <p:cNvSpPr txBox="1">
            <a:spLocks/>
          </p:cNvSpPr>
          <p:nvPr/>
        </p:nvSpPr>
        <p:spPr>
          <a:xfrm>
            <a:off x="1260379" y="4009151"/>
            <a:ext cx="9671241" cy="1344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u="sng" dirty="0"/>
              <a:t>Ahmed Abulila</a:t>
            </a:r>
            <a:r>
              <a:rPr lang="en-US" sz="2000" baseline="30000" dirty="0">
                <a:solidFill>
                  <a:srgbClr val="E84A27"/>
                </a:solidFill>
              </a:rPr>
              <a:t>1, 2</a:t>
            </a:r>
            <a:r>
              <a:rPr lang="en-US" sz="2000" dirty="0"/>
              <a:t>, Izzat El Hajj</a:t>
            </a:r>
            <a:r>
              <a:rPr lang="en-US" sz="2000" baseline="30000" dirty="0">
                <a:solidFill>
                  <a:srgbClr val="E84A27"/>
                </a:solidFill>
              </a:rPr>
              <a:t>3</a:t>
            </a:r>
            <a:r>
              <a:rPr lang="en-US" sz="2000" dirty="0"/>
              <a:t>, Myoungsoo Jung</a:t>
            </a:r>
            <a:r>
              <a:rPr lang="en-US" sz="2000" baseline="30000" dirty="0">
                <a:solidFill>
                  <a:srgbClr val="E84A27"/>
                </a:solidFill>
              </a:rPr>
              <a:t>4</a:t>
            </a:r>
            <a:r>
              <a:rPr lang="en-US" sz="2000" dirty="0"/>
              <a:t>, and Nam Sung Kim</a:t>
            </a:r>
            <a:r>
              <a:rPr lang="en-US" sz="2000" baseline="30000" dirty="0">
                <a:solidFill>
                  <a:srgbClr val="E84A27"/>
                </a:solidFill>
              </a:rPr>
              <a:t>1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aseline="30000" dirty="0">
                <a:solidFill>
                  <a:srgbClr val="E84A27"/>
                </a:solidFill>
              </a:rPr>
              <a:t>1</a:t>
            </a:r>
            <a:r>
              <a:rPr lang="en-US" sz="2000" dirty="0"/>
              <a:t>UIUC	    </a:t>
            </a:r>
            <a:r>
              <a:rPr lang="en-US" sz="2000" baseline="30000" dirty="0">
                <a:solidFill>
                  <a:srgbClr val="E84A27"/>
                </a:solidFill>
              </a:rPr>
              <a:t>2</a:t>
            </a:r>
            <a:r>
              <a:rPr lang="en-US" sz="2000" dirty="0"/>
              <a:t>Microsoft     </a:t>
            </a:r>
            <a:r>
              <a:rPr lang="en-US" sz="2000" baseline="30000" dirty="0">
                <a:solidFill>
                  <a:srgbClr val="E84A27"/>
                </a:solidFill>
              </a:rPr>
              <a:t>3</a:t>
            </a:r>
            <a:r>
              <a:rPr lang="en-US" sz="2000" dirty="0"/>
              <a:t>AUB     </a:t>
            </a:r>
            <a:r>
              <a:rPr lang="en-US" sz="2000" baseline="30000" dirty="0">
                <a:solidFill>
                  <a:srgbClr val="E84A27"/>
                </a:solidFill>
              </a:rPr>
              <a:t>4</a:t>
            </a:r>
            <a:r>
              <a:rPr lang="en-US" sz="2000" dirty="0"/>
              <a:t>KAIST</a:t>
            </a:r>
          </a:p>
        </p:txBody>
      </p:sp>
    </p:spTree>
    <p:extLst>
      <p:ext uri="{BB962C8B-B14F-4D97-AF65-F5344CB8AC3E}">
        <p14:creationId xmlns:p14="http://schemas.microsoft.com/office/powerpoint/2010/main" val="417631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4286-B567-48D1-8AEA-EAFEA2A4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and Data Versioning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591D-3143-4DAB-88BE-2FBCB9E1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AF0B-A98F-4191-97D5-612C009A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FB36-2B88-4DBD-9706-5C1D3955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B2E1D4-97C7-4B74-AAFC-68F4595F73EB}"/>
              </a:ext>
            </a:extLst>
          </p:cNvPr>
          <p:cNvSpPr/>
          <p:nvPr/>
        </p:nvSpPr>
        <p:spPr>
          <a:xfrm>
            <a:off x="7358643" y="2492705"/>
            <a:ext cx="718807" cy="70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006D31-0000-44DB-BBCB-112863B587DF}"/>
              </a:ext>
            </a:extLst>
          </p:cNvPr>
          <p:cNvSpPr/>
          <p:nvPr/>
        </p:nvSpPr>
        <p:spPr>
          <a:xfrm>
            <a:off x="8382250" y="2490209"/>
            <a:ext cx="718807" cy="70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4EDC78-36E4-4A4D-9E40-A1DF4C13D106}"/>
              </a:ext>
            </a:extLst>
          </p:cNvPr>
          <p:cNvSpPr/>
          <p:nvPr/>
        </p:nvSpPr>
        <p:spPr>
          <a:xfrm>
            <a:off x="9405857" y="2462899"/>
            <a:ext cx="718807" cy="70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657637-DE23-49C7-B2A9-8DFFC2FD2205}"/>
              </a:ext>
            </a:extLst>
          </p:cNvPr>
          <p:cNvSpPr/>
          <p:nvPr/>
        </p:nvSpPr>
        <p:spPr>
          <a:xfrm>
            <a:off x="6082394" y="2265276"/>
            <a:ext cx="875281" cy="44986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80EA247-642B-4D2F-84D3-10396EAEFD23}"/>
              </a:ext>
            </a:extLst>
          </p:cNvPr>
          <p:cNvSpPr/>
          <p:nvPr/>
        </p:nvSpPr>
        <p:spPr>
          <a:xfrm rot="21046661">
            <a:off x="6470476" y="2456106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latin typeface="Consolas" panose="020B0609020204030204" pitchFamily="49" charset="0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AEBDAB-625B-4C92-87F7-C46B3A01FB86}"/>
              </a:ext>
            </a:extLst>
          </p:cNvPr>
          <p:cNvSpPr/>
          <p:nvPr/>
        </p:nvSpPr>
        <p:spPr>
          <a:xfrm rot="19974943">
            <a:off x="7646485" y="2538160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4749921-0E9C-40F4-97C9-1755A2DB3024}"/>
              </a:ext>
            </a:extLst>
          </p:cNvPr>
          <p:cNvSpPr/>
          <p:nvPr/>
        </p:nvSpPr>
        <p:spPr>
          <a:xfrm rot="19974943">
            <a:off x="8657279" y="2538159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47FD1740-5830-46F5-BF45-3219EDDE892C}"/>
              </a:ext>
            </a:extLst>
          </p:cNvPr>
          <p:cNvSpPr/>
          <p:nvPr/>
        </p:nvSpPr>
        <p:spPr>
          <a:xfrm rot="19482471">
            <a:off x="9846098" y="2513704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3F40B8-B395-4711-AE43-8941A69A0228}"/>
              </a:ext>
            </a:extLst>
          </p:cNvPr>
          <p:cNvSpPr/>
          <p:nvPr/>
        </p:nvSpPr>
        <p:spPr>
          <a:xfrm>
            <a:off x="10576080" y="2329099"/>
            <a:ext cx="875281" cy="44986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73DA935-76EC-45F7-BD13-523F9A00F6A9}"/>
              </a:ext>
            </a:extLst>
          </p:cNvPr>
          <p:cNvSpPr/>
          <p:nvPr/>
        </p:nvSpPr>
        <p:spPr>
          <a:xfrm>
            <a:off x="6101080" y="2956534"/>
            <a:ext cx="875281" cy="44986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3A7F66F8-3785-4D47-82BD-52AD0C416819}"/>
              </a:ext>
            </a:extLst>
          </p:cNvPr>
          <p:cNvSpPr/>
          <p:nvPr/>
        </p:nvSpPr>
        <p:spPr>
          <a:xfrm rot="9054089">
            <a:off x="8657278" y="1856443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042D18E-04A9-4E95-AC72-7302402BAC2D}"/>
              </a:ext>
            </a:extLst>
          </p:cNvPr>
          <p:cNvSpPr/>
          <p:nvPr/>
        </p:nvSpPr>
        <p:spPr>
          <a:xfrm rot="9163868">
            <a:off x="7637209" y="1912214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31E66EDF-49DB-4171-8729-8BA4135B114A}"/>
              </a:ext>
            </a:extLst>
          </p:cNvPr>
          <p:cNvSpPr/>
          <p:nvPr/>
        </p:nvSpPr>
        <p:spPr>
          <a:xfrm rot="8250787">
            <a:off x="6478051" y="1991151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861392-0368-402C-B9C1-08A9C4E31A42}"/>
              </a:ext>
            </a:extLst>
          </p:cNvPr>
          <p:cNvSpPr/>
          <p:nvPr/>
        </p:nvSpPr>
        <p:spPr>
          <a:xfrm>
            <a:off x="6920493" y="4346905"/>
            <a:ext cx="718807" cy="70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8E8935-7E1F-4B69-910A-E2A527742BFD}"/>
              </a:ext>
            </a:extLst>
          </p:cNvPr>
          <p:cNvSpPr/>
          <p:nvPr/>
        </p:nvSpPr>
        <p:spPr>
          <a:xfrm>
            <a:off x="8967707" y="4317099"/>
            <a:ext cx="718807" cy="709027"/>
          </a:xfrm>
          <a:prstGeom prst="ellipse">
            <a:avLst/>
          </a:prstGeom>
          <a:solidFill>
            <a:srgbClr val="E84A27"/>
          </a:solidFill>
          <a:ln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8FBA403-0C9F-4800-91E4-4B2D580E7847}"/>
              </a:ext>
            </a:extLst>
          </p:cNvPr>
          <p:cNvSpPr/>
          <p:nvPr/>
        </p:nvSpPr>
        <p:spPr>
          <a:xfrm>
            <a:off x="5644244" y="4119476"/>
            <a:ext cx="875281" cy="44986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A3AEF46-60DC-475F-909D-A4BC24FA2F0D}"/>
              </a:ext>
            </a:extLst>
          </p:cNvPr>
          <p:cNvSpPr/>
          <p:nvPr/>
        </p:nvSpPr>
        <p:spPr>
          <a:xfrm rot="21046661">
            <a:off x="6032326" y="4310306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latin typeface="Consolas" panose="020B0609020204030204" pitchFamily="49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828C103F-C120-4921-8031-E5A894B566F6}"/>
              </a:ext>
            </a:extLst>
          </p:cNvPr>
          <p:cNvSpPr/>
          <p:nvPr/>
        </p:nvSpPr>
        <p:spPr>
          <a:xfrm rot="19974943">
            <a:off x="7208335" y="4392360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341DD86-D1D3-4A61-85B7-9ECB55510E14}"/>
              </a:ext>
            </a:extLst>
          </p:cNvPr>
          <p:cNvSpPr/>
          <p:nvPr/>
        </p:nvSpPr>
        <p:spPr>
          <a:xfrm rot="19974943">
            <a:off x="8219129" y="4392359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solidFill>
              <a:srgbClr val="E84A2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3FADF96-7279-4C2A-AA53-BF2DCF48EE1C}"/>
              </a:ext>
            </a:extLst>
          </p:cNvPr>
          <p:cNvSpPr/>
          <p:nvPr/>
        </p:nvSpPr>
        <p:spPr>
          <a:xfrm>
            <a:off x="5662930" y="4810734"/>
            <a:ext cx="875281" cy="44986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AFA655AD-70BD-4617-8F20-49982325BD85}"/>
              </a:ext>
            </a:extLst>
          </p:cNvPr>
          <p:cNvSpPr/>
          <p:nvPr/>
        </p:nvSpPr>
        <p:spPr>
          <a:xfrm rot="9054089">
            <a:off x="8219128" y="3710643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solidFill>
              <a:srgbClr val="E84A2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2050F67-03DA-4423-B892-AE336F64119D}"/>
              </a:ext>
            </a:extLst>
          </p:cNvPr>
          <p:cNvSpPr/>
          <p:nvPr/>
        </p:nvSpPr>
        <p:spPr>
          <a:xfrm rot="9163868">
            <a:off x="7199059" y="3766414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5253D1E-EE2F-4A28-881A-CEE91B7CAB86}"/>
              </a:ext>
            </a:extLst>
          </p:cNvPr>
          <p:cNvSpPr/>
          <p:nvPr/>
        </p:nvSpPr>
        <p:spPr>
          <a:xfrm rot="8250787">
            <a:off x="6039901" y="3845351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7EED746C-EF04-4EF6-96EA-075E557FF69E}"/>
              </a:ext>
            </a:extLst>
          </p:cNvPr>
          <p:cNvSpPr/>
          <p:nvPr/>
        </p:nvSpPr>
        <p:spPr>
          <a:xfrm rot="19974943">
            <a:off x="9267305" y="4355862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solidFill>
              <a:srgbClr val="E84A2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B9F2237-C8B5-41A2-A8CB-A3982B0F3DAA}"/>
              </a:ext>
            </a:extLst>
          </p:cNvPr>
          <p:cNvSpPr/>
          <p:nvPr/>
        </p:nvSpPr>
        <p:spPr>
          <a:xfrm rot="19482471">
            <a:off x="10456124" y="4331407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264A1C1-6D57-445C-AFBD-002B14F30CC9}"/>
              </a:ext>
            </a:extLst>
          </p:cNvPr>
          <p:cNvSpPr/>
          <p:nvPr/>
        </p:nvSpPr>
        <p:spPr>
          <a:xfrm>
            <a:off x="11186106" y="4146802"/>
            <a:ext cx="875281" cy="44986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95D93430-2085-4BD1-89E0-B22F27070CE9}"/>
              </a:ext>
            </a:extLst>
          </p:cNvPr>
          <p:cNvSpPr/>
          <p:nvPr/>
        </p:nvSpPr>
        <p:spPr>
          <a:xfrm rot="9054089">
            <a:off x="9267304" y="3674146"/>
            <a:ext cx="1166731" cy="1267531"/>
          </a:xfrm>
          <a:prstGeom prst="arc">
            <a:avLst>
              <a:gd name="adj1" fmla="val 16200000"/>
              <a:gd name="adj2" fmla="val 19222319"/>
            </a:avLst>
          </a:prstGeom>
          <a:ln w="28575">
            <a:solidFill>
              <a:srgbClr val="E84A2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298AC238-9701-4512-AF0A-E8438CEA7F51}"/>
              </a:ext>
            </a:extLst>
          </p:cNvPr>
          <p:cNvSpPr/>
          <p:nvPr/>
        </p:nvSpPr>
        <p:spPr>
          <a:xfrm rot="3019606">
            <a:off x="8320770" y="3139197"/>
            <a:ext cx="1166731" cy="1267531"/>
          </a:xfrm>
          <a:prstGeom prst="arc">
            <a:avLst>
              <a:gd name="adj1" fmla="val 16200000"/>
              <a:gd name="adj2" fmla="val 21268298"/>
            </a:avLst>
          </a:prstGeom>
          <a:ln w="28575">
            <a:solidFill>
              <a:srgbClr val="E84A27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CABFF751-440A-4343-9E58-3323075E15F5}"/>
              </a:ext>
            </a:extLst>
          </p:cNvPr>
          <p:cNvSpPr/>
          <p:nvPr/>
        </p:nvSpPr>
        <p:spPr>
          <a:xfrm rot="13630431">
            <a:off x="7978184" y="3133099"/>
            <a:ext cx="1166731" cy="1267531"/>
          </a:xfrm>
          <a:prstGeom prst="arc">
            <a:avLst>
              <a:gd name="adj1" fmla="val 16200000"/>
              <a:gd name="adj2" fmla="val 21268298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78459B-A4EE-43F9-BA4D-B41D55FA32E7}"/>
              </a:ext>
            </a:extLst>
          </p:cNvPr>
          <p:cNvSpPr txBox="1"/>
          <p:nvPr/>
        </p:nvSpPr>
        <p:spPr>
          <a:xfrm>
            <a:off x="7358069" y="3514570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015ECF-EFB0-425D-A46F-870EAFC5F71D}"/>
              </a:ext>
            </a:extLst>
          </p:cNvPr>
          <p:cNvSpPr txBox="1"/>
          <p:nvPr/>
        </p:nvSpPr>
        <p:spPr>
          <a:xfrm>
            <a:off x="9476629" y="3485026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84A27"/>
                </a:solidFill>
              </a:rPr>
              <a:t>None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72254F-FC55-4D35-A16C-6CC0EA94F5AE}"/>
              </a:ext>
            </a:extLst>
          </p:cNvPr>
          <p:cNvSpPr txBox="1"/>
          <p:nvPr/>
        </p:nvSpPr>
        <p:spPr>
          <a:xfrm>
            <a:off x="2242532" y="2062740"/>
            <a:ext cx="28809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13294B"/>
                </a:solidFill>
                <a:latin typeface="Consolas" panose="020B0609020204030204" pitchFamily="49" charset="0"/>
              </a:rPr>
              <a:t>atomic_region</a:t>
            </a:r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rgbClr val="E84A27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E84A27"/>
                </a:solidFill>
                <a:latin typeface="Consolas" panose="020B0609020204030204" pitchFamily="49" charset="0"/>
              </a:rPr>
              <a:t>	.</a:t>
            </a:r>
            <a:endParaRPr lang="en-US" b="1" dirty="0">
              <a:solidFill>
                <a:srgbClr val="13294B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13294B"/>
                </a:solidFill>
                <a:latin typeface="Consolas" panose="020B0609020204030204" pitchFamily="49" charset="0"/>
              </a:rPr>
              <a:t>log_ptr</a:t>
            </a:r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13294B"/>
                </a:solidFill>
                <a:latin typeface="Consolas" panose="020B0609020204030204" pitchFamily="49" charset="0"/>
              </a:rPr>
              <a:t>ptr</a:t>
            </a:r>
            <a:endParaRPr lang="en-US" b="1" dirty="0">
              <a:solidFill>
                <a:srgbClr val="13294B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13294B"/>
                </a:solidFill>
                <a:latin typeface="Consolas" panose="020B0609020204030204" pitchFamily="49" charset="0"/>
              </a:rPr>
              <a:t>clwb</a:t>
            </a:r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(&amp;</a:t>
            </a:r>
            <a:r>
              <a:rPr lang="en-US" b="1" dirty="0" err="1">
                <a:solidFill>
                  <a:srgbClr val="13294B"/>
                </a:solidFill>
                <a:latin typeface="Consolas" panose="020B0609020204030204" pitchFamily="49" charset="0"/>
              </a:rPr>
              <a:t>log_ptr</a:t>
            </a:r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13294B"/>
                </a:solidFill>
                <a:latin typeface="Consolas" panose="020B0609020204030204" pitchFamily="49" charset="0"/>
              </a:rPr>
              <a:t>sfence</a:t>
            </a:r>
            <a:endParaRPr lang="en-US" b="1" dirty="0">
              <a:solidFill>
                <a:srgbClr val="13294B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E84A27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E84A27"/>
                </a:solidFill>
                <a:latin typeface="Consolas" panose="020B0609020204030204" pitchFamily="49" charset="0"/>
              </a:rPr>
              <a:t>ptr</a:t>
            </a:r>
            <a:r>
              <a:rPr lang="en-US" b="1" dirty="0">
                <a:solidFill>
                  <a:srgbClr val="E84A27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E84A27"/>
                </a:solidFill>
                <a:latin typeface="Consolas" panose="020B0609020204030204" pitchFamily="49" charset="0"/>
              </a:rPr>
              <a:t>ptr</a:t>
            </a:r>
            <a:r>
              <a:rPr lang="en-US" b="1" dirty="0">
                <a:solidFill>
                  <a:srgbClr val="E84A27"/>
                </a:solidFill>
                <a:latin typeface="Consolas" panose="020B0609020204030204" pitchFamily="49" charset="0"/>
              </a:rPr>
              <a:t>’ </a:t>
            </a:r>
          </a:p>
          <a:p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13294B"/>
                </a:solidFill>
                <a:latin typeface="Consolas" panose="020B0609020204030204" pitchFamily="49" charset="0"/>
              </a:rPr>
              <a:t>clwb</a:t>
            </a:r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(&amp;</a:t>
            </a:r>
            <a:r>
              <a:rPr lang="en-US" b="1" dirty="0" err="1">
                <a:solidFill>
                  <a:srgbClr val="13294B"/>
                </a:solidFill>
                <a:latin typeface="Consolas" panose="020B0609020204030204" pitchFamily="49" charset="0"/>
              </a:rPr>
              <a:t>ptr</a:t>
            </a:r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13294B"/>
                </a:solidFill>
                <a:latin typeface="Consolas" panose="020B0609020204030204" pitchFamily="49" charset="0"/>
              </a:rPr>
              <a:t>sfence</a:t>
            </a:r>
            <a:endParaRPr lang="en-US" b="1" dirty="0">
              <a:solidFill>
                <a:srgbClr val="13294B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E84A27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n-US" b="1" dirty="0">
                <a:solidFill>
                  <a:srgbClr val="13294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solidFill>
                <a:srgbClr val="E84A27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3251332-86DE-447A-A943-DB72D495FD84}"/>
              </a:ext>
            </a:extLst>
          </p:cNvPr>
          <p:cNvSpPr/>
          <p:nvPr/>
        </p:nvSpPr>
        <p:spPr>
          <a:xfrm>
            <a:off x="8495761" y="3519065"/>
            <a:ext cx="491783" cy="449865"/>
          </a:xfrm>
          <a:prstGeom prst="roundRect">
            <a:avLst/>
          </a:prstGeom>
          <a:solidFill>
            <a:srgbClr val="E84A27"/>
          </a:solidFill>
          <a:ln w="381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or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56DD944-58DE-4E9D-8472-F94B23CC650B}"/>
              </a:ext>
            </a:extLst>
          </p:cNvPr>
          <p:cNvSpPr/>
          <p:nvPr/>
        </p:nvSpPr>
        <p:spPr>
          <a:xfrm>
            <a:off x="10015883" y="4280602"/>
            <a:ext cx="718807" cy="70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05A02B-8E08-4BC4-9306-FFD4962FA5FB}"/>
              </a:ext>
            </a:extLst>
          </p:cNvPr>
          <p:cNvSpPr/>
          <p:nvPr/>
        </p:nvSpPr>
        <p:spPr>
          <a:xfrm>
            <a:off x="7944100" y="4344409"/>
            <a:ext cx="718807" cy="70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FB7A36F2-CF45-4690-A205-4FE30228DD96}"/>
              </a:ext>
            </a:extLst>
          </p:cNvPr>
          <p:cNvSpPr/>
          <p:nvPr/>
        </p:nvSpPr>
        <p:spPr>
          <a:xfrm>
            <a:off x="3039339" y="3793547"/>
            <a:ext cx="86784" cy="52335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3294B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4042B18F-29C9-44A5-8902-CAD6579850EE}"/>
              </a:ext>
            </a:extLst>
          </p:cNvPr>
          <p:cNvSpPr/>
          <p:nvPr/>
        </p:nvSpPr>
        <p:spPr>
          <a:xfrm>
            <a:off x="3039339" y="2669345"/>
            <a:ext cx="86784" cy="73688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84A27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A9C72-1B1B-496D-A25A-5E67A4F36AE2}"/>
              </a:ext>
            </a:extLst>
          </p:cNvPr>
          <p:cNvSpPr txBox="1"/>
          <p:nvPr/>
        </p:nvSpPr>
        <p:spPr>
          <a:xfrm>
            <a:off x="1590434" y="2717112"/>
            <a:ext cx="1291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Log Persist</a:t>
            </a:r>
          </a:p>
          <a:p>
            <a:pPr algn="ctr"/>
            <a:r>
              <a:rPr lang="en-US" b="1" dirty="0"/>
              <a:t>(LP)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5390F9-7C1C-435C-8A0B-270A20BE39D2}"/>
              </a:ext>
            </a:extLst>
          </p:cNvPr>
          <p:cNvSpPr txBox="1"/>
          <p:nvPr/>
        </p:nvSpPr>
        <p:spPr>
          <a:xfrm>
            <a:off x="1550702" y="3732053"/>
            <a:ext cx="1378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Data Persist</a:t>
            </a:r>
          </a:p>
          <a:p>
            <a:pPr algn="ctr"/>
            <a:r>
              <a:rPr lang="en-US" b="1" dirty="0"/>
              <a:t>(DP)</a:t>
            </a:r>
          </a:p>
        </p:txBody>
      </p:sp>
    </p:spTree>
    <p:extLst>
      <p:ext uri="{BB962C8B-B14F-4D97-AF65-F5344CB8AC3E}">
        <p14:creationId xmlns:p14="http://schemas.microsoft.com/office/powerpoint/2010/main" val="13000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3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3520-90A1-4DE8-95DD-54C1A08F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Sync. Commit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9A2B4-0B29-4FBE-94F2-BC7A29BB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0C16A-4C94-4303-AA87-35CF9970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5BA918-45E7-4BF5-852A-979B8FC4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5</a:t>
            </a:fld>
            <a:endParaRPr lang="en-US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1838535-1AD2-47B7-95A9-727C5FA637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43113" y="1276350"/>
            <a:ext cx="8105775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8EC37301-FAA1-4452-AE05-105A31BD0A0D}"/>
              </a:ext>
            </a:extLst>
          </p:cNvPr>
          <p:cNvSpPr>
            <a:spLocks noEditPoints="1"/>
          </p:cNvSpPr>
          <p:nvPr/>
        </p:nvSpPr>
        <p:spPr bwMode="auto">
          <a:xfrm>
            <a:off x="7685088" y="2297113"/>
            <a:ext cx="38100" cy="533400"/>
          </a:xfrm>
          <a:custGeom>
            <a:avLst/>
            <a:gdLst>
              <a:gd name="T0" fmla="*/ 192 w 192"/>
              <a:gd name="T1" fmla="*/ 96 h 2688"/>
              <a:gd name="T2" fmla="*/ 192 w 192"/>
              <a:gd name="T3" fmla="*/ 288 h 2688"/>
              <a:gd name="T4" fmla="*/ 96 w 192"/>
              <a:gd name="T5" fmla="*/ 384 h 2688"/>
              <a:gd name="T6" fmla="*/ 0 w 192"/>
              <a:gd name="T7" fmla="*/ 288 h 2688"/>
              <a:gd name="T8" fmla="*/ 0 w 192"/>
              <a:gd name="T9" fmla="*/ 96 h 2688"/>
              <a:gd name="T10" fmla="*/ 96 w 192"/>
              <a:gd name="T11" fmla="*/ 0 h 2688"/>
              <a:gd name="T12" fmla="*/ 192 w 192"/>
              <a:gd name="T13" fmla="*/ 96 h 2688"/>
              <a:gd name="T14" fmla="*/ 192 w 192"/>
              <a:gd name="T15" fmla="*/ 672 h 2688"/>
              <a:gd name="T16" fmla="*/ 192 w 192"/>
              <a:gd name="T17" fmla="*/ 864 h 2688"/>
              <a:gd name="T18" fmla="*/ 96 w 192"/>
              <a:gd name="T19" fmla="*/ 960 h 2688"/>
              <a:gd name="T20" fmla="*/ 0 w 192"/>
              <a:gd name="T21" fmla="*/ 864 h 2688"/>
              <a:gd name="T22" fmla="*/ 0 w 192"/>
              <a:gd name="T23" fmla="*/ 672 h 2688"/>
              <a:gd name="T24" fmla="*/ 96 w 192"/>
              <a:gd name="T25" fmla="*/ 576 h 2688"/>
              <a:gd name="T26" fmla="*/ 192 w 192"/>
              <a:gd name="T27" fmla="*/ 672 h 2688"/>
              <a:gd name="T28" fmla="*/ 192 w 192"/>
              <a:gd name="T29" fmla="*/ 1248 h 2688"/>
              <a:gd name="T30" fmla="*/ 192 w 192"/>
              <a:gd name="T31" fmla="*/ 1440 h 2688"/>
              <a:gd name="T32" fmla="*/ 96 w 192"/>
              <a:gd name="T33" fmla="*/ 1536 h 2688"/>
              <a:gd name="T34" fmla="*/ 0 w 192"/>
              <a:gd name="T35" fmla="*/ 1440 h 2688"/>
              <a:gd name="T36" fmla="*/ 0 w 192"/>
              <a:gd name="T37" fmla="*/ 1248 h 2688"/>
              <a:gd name="T38" fmla="*/ 96 w 192"/>
              <a:gd name="T39" fmla="*/ 1152 h 2688"/>
              <a:gd name="T40" fmla="*/ 192 w 192"/>
              <a:gd name="T41" fmla="*/ 1248 h 2688"/>
              <a:gd name="T42" fmla="*/ 192 w 192"/>
              <a:gd name="T43" fmla="*/ 1824 h 2688"/>
              <a:gd name="T44" fmla="*/ 192 w 192"/>
              <a:gd name="T45" fmla="*/ 2016 h 2688"/>
              <a:gd name="T46" fmla="*/ 96 w 192"/>
              <a:gd name="T47" fmla="*/ 2112 h 2688"/>
              <a:gd name="T48" fmla="*/ 0 w 192"/>
              <a:gd name="T49" fmla="*/ 2016 h 2688"/>
              <a:gd name="T50" fmla="*/ 0 w 192"/>
              <a:gd name="T51" fmla="*/ 1824 h 2688"/>
              <a:gd name="T52" fmla="*/ 96 w 192"/>
              <a:gd name="T53" fmla="*/ 1728 h 2688"/>
              <a:gd name="T54" fmla="*/ 192 w 192"/>
              <a:gd name="T55" fmla="*/ 1824 h 2688"/>
              <a:gd name="T56" fmla="*/ 192 w 192"/>
              <a:gd name="T57" fmla="*/ 2400 h 2688"/>
              <a:gd name="T58" fmla="*/ 192 w 192"/>
              <a:gd name="T59" fmla="*/ 2592 h 2688"/>
              <a:gd name="T60" fmla="*/ 96 w 192"/>
              <a:gd name="T61" fmla="*/ 2688 h 2688"/>
              <a:gd name="T62" fmla="*/ 0 w 192"/>
              <a:gd name="T63" fmla="*/ 2592 h 2688"/>
              <a:gd name="T64" fmla="*/ 0 w 192"/>
              <a:gd name="T65" fmla="*/ 2400 h 2688"/>
              <a:gd name="T66" fmla="*/ 96 w 192"/>
              <a:gd name="T67" fmla="*/ 2304 h 2688"/>
              <a:gd name="T68" fmla="*/ 192 w 192"/>
              <a:gd name="T69" fmla="*/ 2400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2" h="2688">
                <a:moveTo>
                  <a:pt x="192" y="96"/>
                </a:moveTo>
                <a:lnTo>
                  <a:pt x="192" y="288"/>
                </a:lnTo>
                <a:cubicBezTo>
                  <a:pt x="192" y="341"/>
                  <a:pt x="149" y="384"/>
                  <a:pt x="96" y="384"/>
                </a:cubicBezTo>
                <a:cubicBezTo>
                  <a:pt x="43" y="384"/>
                  <a:pt x="0" y="341"/>
                  <a:pt x="0" y="288"/>
                </a:cubicBez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lose/>
                <a:moveTo>
                  <a:pt x="192" y="672"/>
                </a:moveTo>
                <a:lnTo>
                  <a:pt x="192" y="864"/>
                </a:lnTo>
                <a:cubicBezTo>
                  <a:pt x="192" y="917"/>
                  <a:pt x="149" y="960"/>
                  <a:pt x="96" y="960"/>
                </a:cubicBezTo>
                <a:cubicBezTo>
                  <a:pt x="43" y="960"/>
                  <a:pt x="0" y="917"/>
                  <a:pt x="0" y="864"/>
                </a:cubicBezTo>
                <a:lnTo>
                  <a:pt x="0" y="672"/>
                </a:lnTo>
                <a:cubicBezTo>
                  <a:pt x="0" y="619"/>
                  <a:pt x="43" y="576"/>
                  <a:pt x="96" y="576"/>
                </a:cubicBezTo>
                <a:cubicBezTo>
                  <a:pt x="149" y="576"/>
                  <a:pt x="192" y="619"/>
                  <a:pt x="192" y="672"/>
                </a:cubicBezTo>
                <a:close/>
                <a:moveTo>
                  <a:pt x="192" y="1248"/>
                </a:moveTo>
                <a:lnTo>
                  <a:pt x="192" y="1440"/>
                </a:lnTo>
                <a:cubicBezTo>
                  <a:pt x="192" y="1493"/>
                  <a:pt x="149" y="1536"/>
                  <a:pt x="96" y="1536"/>
                </a:cubicBezTo>
                <a:cubicBezTo>
                  <a:pt x="43" y="1536"/>
                  <a:pt x="0" y="1493"/>
                  <a:pt x="0" y="1440"/>
                </a:cubicBezTo>
                <a:lnTo>
                  <a:pt x="0" y="1248"/>
                </a:lnTo>
                <a:cubicBezTo>
                  <a:pt x="0" y="1195"/>
                  <a:pt x="43" y="1152"/>
                  <a:pt x="96" y="1152"/>
                </a:cubicBezTo>
                <a:cubicBezTo>
                  <a:pt x="149" y="1152"/>
                  <a:pt x="192" y="1195"/>
                  <a:pt x="192" y="1248"/>
                </a:cubicBezTo>
                <a:close/>
                <a:moveTo>
                  <a:pt x="192" y="1824"/>
                </a:moveTo>
                <a:lnTo>
                  <a:pt x="192" y="2016"/>
                </a:lnTo>
                <a:cubicBezTo>
                  <a:pt x="192" y="2069"/>
                  <a:pt x="149" y="2112"/>
                  <a:pt x="96" y="2112"/>
                </a:cubicBezTo>
                <a:cubicBezTo>
                  <a:pt x="43" y="2112"/>
                  <a:pt x="0" y="2069"/>
                  <a:pt x="0" y="2016"/>
                </a:cubicBezTo>
                <a:lnTo>
                  <a:pt x="0" y="1824"/>
                </a:lnTo>
                <a:cubicBezTo>
                  <a:pt x="0" y="1771"/>
                  <a:pt x="43" y="1728"/>
                  <a:pt x="96" y="1728"/>
                </a:cubicBezTo>
                <a:cubicBezTo>
                  <a:pt x="149" y="1728"/>
                  <a:pt x="192" y="1771"/>
                  <a:pt x="192" y="1824"/>
                </a:cubicBezTo>
                <a:close/>
                <a:moveTo>
                  <a:pt x="192" y="2400"/>
                </a:moveTo>
                <a:lnTo>
                  <a:pt x="192" y="2592"/>
                </a:lnTo>
                <a:cubicBezTo>
                  <a:pt x="192" y="2645"/>
                  <a:pt x="149" y="2688"/>
                  <a:pt x="96" y="2688"/>
                </a:cubicBezTo>
                <a:cubicBezTo>
                  <a:pt x="43" y="2688"/>
                  <a:pt x="0" y="2645"/>
                  <a:pt x="0" y="2592"/>
                </a:cubicBezTo>
                <a:lnTo>
                  <a:pt x="0" y="2400"/>
                </a:lnTo>
                <a:cubicBezTo>
                  <a:pt x="0" y="2347"/>
                  <a:pt x="43" y="2304"/>
                  <a:pt x="96" y="2304"/>
                </a:cubicBezTo>
                <a:cubicBezTo>
                  <a:pt x="149" y="2304"/>
                  <a:pt x="192" y="2347"/>
                  <a:pt x="192" y="2400"/>
                </a:cubicBezTo>
                <a:close/>
              </a:path>
            </a:pathLst>
          </a:custGeom>
          <a:solidFill>
            <a:srgbClr val="E84A27"/>
          </a:solidFill>
          <a:ln w="0" cap="flat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5430CC39-6329-4EE6-99B3-971893D6B619}"/>
              </a:ext>
            </a:extLst>
          </p:cNvPr>
          <p:cNvSpPr>
            <a:spLocks/>
          </p:cNvSpPr>
          <p:nvPr/>
        </p:nvSpPr>
        <p:spPr bwMode="auto">
          <a:xfrm>
            <a:off x="7600951" y="2201863"/>
            <a:ext cx="206375" cy="207963"/>
          </a:xfrm>
          <a:custGeom>
            <a:avLst/>
            <a:gdLst>
              <a:gd name="T0" fmla="*/ 130 w 130"/>
              <a:gd name="T1" fmla="*/ 66 h 131"/>
              <a:gd name="T2" fmla="*/ 65 w 130"/>
              <a:gd name="T3" fmla="*/ 0 h 131"/>
              <a:gd name="T4" fmla="*/ 0 w 130"/>
              <a:gd name="T5" fmla="*/ 66 h 131"/>
              <a:gd name="T6" fmla="*/ 65 w 130"/>
              <a:gd name="T7" fmla="*/ 131 h 131"/>
              <a:gd name="T8" fmla="*/ 130 w 130"/>
              <a:gd name="T9" fmla="*/ 6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1">
                <a:moveTo>
                  <a:pt x="130" y="66"/>
                </a:moveTo>
                <a:cubicBezTo>
                  <a:pt x="130" y="29"/>
                  <a:pt x="101" y="0"/>
                  <a:pt x="65" y="0"/>
                </a:cubicBezTo>
                <a:cubicBezTo>
                  <a:pt x="29" y="0"/>
                  <a:pt x="0" y="29"/>
                  <a:pt x="0" y="66"/>
                </a:cubicBezTo>
                <a:cubicBezTo>
                  <a:pt x="0" y="101"/>
                  <a:pt x="29" y="131"/>
                  <a:pt x="65" y="131"/>
                </a:cubicBezTo>
                <a:cubicBezTo>
                  <a:pt x="101" y="131"/>
                  <a:pt x="130" y="101"/>
                  <a:pt x="130" y="66"/>
                </a:cubicBezTo>
              </a:path>
            </a:pathLst>
          </a:custGeom>
          <a:solidFill>
            <a:srgbClr val="E84A27"/>
          </a:solidFill>
          <a:ln w="4763" cap="rnd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>
            <a:extLst>
              <a:ext uri="{FF2B5EF4-FFF2-40B4-BE49-F238E27FC236}">
                <a16:creationId xmlns:a16="http://schemas.microsoft.com/office/drawing/2014/main" id="{719107B3-9BE3-47BC-993B-93293899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1" y="2794000"/>
            <a:ext cx="206375" cy="206375"/>
          </a:xfrm>
          <a:prstGeom prst="ellipse">
            <a:avLst/>
          </a:prstGeom>
          <a:solidFill>
            <a:srgbClr val="E84A27"/>
          </a:solidFill>
          <a:ln w="4763" cap="rnd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19">
            <a:extLst>
              <a:ext uri="{FF2B5EF4-FFF2-40B4-BE49-F238E27FC236}">
                <a16:creationId xmlns:a16="http://schemas.microsoft.com/office/drawing/2014/main" id="{0C896CEE-4F60-4947-A2E5-1453F2DDE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7026" y="2936875"/>
            <a:ext cx="0" cy="434975"/>
          </a:xfrm>
          <a:prstGeom prst="line">
            <a:avLst/>
          </a:prstGeom>
          <a:noFill/>
          <a:ln w="3810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1">
            <a:extLst>
              <a:ext uri="{FF2B5EF4-FFF2-40B4-BE49-F238E27FC236}">
                <a16:creationId xmlns:a16="http://schemas.microsoft.com/office/drawing/2014/main" id="{D7270AB7-7340-483C-981E-9D0743B180D0}"/>
              </a:ext>
            </a:extLst>
          </p:cNvPr>
          <p:cNvSpPr>
            <a:spLocks/>
          </p:cNvSpPr>
          <p:nvPr/>
        </p:nvSpPr>
        <p:spPr bwMode="auto">
          <a:xfrm>
            <a:off x="7845426" y="2794000"/>
            <a:ext cx="201613" cy="201613"/>
          </a:xfrm>
          <a:custGeom>
            <a:avLst/>
            <a:gdLst>
              <a:gd name="T0" fmla="*/ 0 w 127"/>
              <a:gd name="T1" fmla="*/ 64 h 127"/>
              <a:gd name="T2" fmla="*/ 63 w 127"/>
              <a:gd name="T3" fmla="*/ 127 h 127"/>
              <a:gd name="T4" fmla="*/ 127 w 127"/>
              <a:gd name="T5" fmla="*/ 64 h 127"/>
              <a:gd name="T6" fmla="*/ 63 w 127"/>
              <a:gd name="T7" fmla="*/ 0 h 127"/>
              <a:gd name="T8" fmla="*/ 0 w 127"/>
              <a:gd name="T9" fmla="*/ 6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7">
                <a:moveTo>
                  <a:pt x="0" y="64"/>
                </a:moveTo>
                <a:lnTo>
                  <a:pt x="63" y="127"/>
                </a:lnTo>
                <a:lnTo>
                  <a:pt x="127" y="64"/>
                </a:lnTo>
                <a:lnTo>
                  <a:pt x="63" y="0"/>
                </a:lnTo>
                <a:lnTo>
                  <a:pt x="0" y="64"/>
                </a:lnTo>
                <a:close/>
              </a:path>
            </a:pathLst>
          </a:custGeom>
          <a:solidFill>
            <a:srgbClr val="E84A27"/>
          </a:solidFill>
          <a:ln w="1588" cap="rnd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2">
            <a:extLst>
              <a:ext uri="{FF2B5EF4-FFF2-40B4-BE49-F238E27FC236}">
                <a16:creationId xmlns:a16="http://schemas.microsoft.com/office/drawing/2014/main" id="{CFBC12FF-0EDB-4CC6-ABE4-44BA8C429361}"/>
              </a:ext>
            </a:extLst>
          </p:cNvPr>
          <p:cNvSpPr>
            <a:spLocks/>
          </p:cNvSpPr>
          <p:nvPr/>
        </p:nvSpPr>
        <p:spPr bwMode="auto">
          <a:xfrm>
            <a:off x="7845426" y="3327400"/>
            <a:ext cx="201613" cy="203200"/>
          </a:xfrm>
          <a:custGeom>
            <a:avLst/>
            <a:gdLst>
              <a:gd name="T0" fmla="*/ 0 w 127"/>
              <a:gd name="T1" fmla="*/ 64 h 128"/>
              <a:gd name="T2" fmla="*/ 63 w 127"/>
              <a:gd name="T3" fmla="*/ 128 h 128"/>
              <a:gd name="T4" fmla="*/ 127 w 127"/>
              <a:gd name="T5" fmla="*/ 64 h 128"/>
              <a:gd name="T6" fmla="*/ 63 w 127"/>
              <a:gd name="T7" fmla="*/ 0 h 128"/>
              <a:gd name="T8" fmla="*/ 0 w 127"/>
              <a:gd name="T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8">
                <a:moveTo>
                  <a:pt x="0" y="64"/>
                </a:moveTo>
                <a:lnTo>
                  <a:pt x="63" y="128"/>
                </a:lnTo>
                <a:lnTo>
                  <a:pt x="127" y="64"/>
                </a:lnTo>
                <a:lnTo>
                  <a:pt x="63" y="0"/>
                </a:lnTo>
                <a:lnTo>
                  <a:pt x="0" y="64"/>
                </a:lnTo>
                <a:close/>
              </a:path>
            </a:pathLst>
          </a:custGeom>
          <a:solidFill>
            <a:srgbClr val="E84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3">
            <a:extLst>
              <a:ext uri="{FF2B5EF4-FFF2-40B4-BE49-F238E27FC236}">
                <a16:creationId xmlns:a16="http://schemas.microsoft.com/office/drawing/2014/main" id="{B1B1F6A8-D191-4B4A-A51B-C852DCD29FA9}"/>
              </a:ext>
            </a:extLst>
          </p:cNvPr>
          <p:cNvSpPr>
            <a:spLocks/>
          </p:cNvSpPr>
          <p:nvPr/>
        </p:nvSpPr>
        <p:spPr bwMode="auto">
          <a:xfrm>
            <a:off x="7845426" y="3327400"/>
            <a:ext cx="201613" cy="203200"/>
          </a:xfrm>
          <a:custGeom>
            <a:avLst/>
            <a:gdLst>
              <a:gd name="T0" fmla="*/ 0 w 127"/>
              <a:gd name="T1" fmla="*/ 64 h 128"/>
              <a:gd name="T2" fmla="*/ 63 w 127"/>
              <a:gd name="T3" fmla="*/ 128 h 128"/>
              <a:gd name="T4" fmla="*/ 127 w 127"/>
              <a:gd name="T5" fmla="*/ 64 h 128"/>
              <a:gd name="T6" fmla="*/ 63 w 127"/>
              <a:gd name="T7" fmla="*/ 0 h 128"/>
              <a:gd name="T8" fmla="*/ 0 w 127"/>
              <a:gd name="T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8">
                <a:moveTo>
                  <a:pt x="0" y="64"/>
                </a:moveTo>
                <a:lnTo>
                  <a:pt x="63" y="128"/>
                </a:lnTo>
                <a:lnTo>
                  <a:pt x="127" y="64"/>
                </a:lnTo>
                <a:lnTo>
                  <a:pt x="63" y="0"/>
                </a:lnTo>
                <a:lnTo>
                  <a:pt x="0" y="64"/>
                </a:lnTo>
                <a:close/>
              </a:path>
            </a:pathLst>
          </a:custGeom>
          <a:noFill/>
          <a:ln w="1588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46D458D1-3446-4E6A-B414-B7193E48C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1" y="3514725"/>
            <a:ext cx="512763" cy="228600"/>
          </a:xfrm>
          <a:prstGeom prst="rect">
            <a:avLst/>
          </a:prstGeom>
          <a:solidFill>
            <a:srgbClr val="E84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1">
            <a:extLst>
              <a:ext uri="{FF2B5EF4-FFF2-40B4-BE49-F238E27FC236}">
                <a16:creationId xmlns:a16="http://schemas.microsoft.com/office/drawing/2014/main" id="{24CD56FF-3DCB-453F-BE76-915533CD3B1A}"/>
              </a:ext>
            </a:extLst>
          </p:cNvPr>
          <p:cNvSpPr>
            <a:spLocks noEditPoints="1"/>
          </p:cNvSpPr>
          <p:nvPr/>
        </p:nvSpPr>
        <p:spPr bwMode="auto">
          <a:xfrm>
            <a:off x="8367713" y="4225090"/>
            <a:ext cx="38100" cy="531813"/>
          </a:xfrm>
          <a:custGeom>
            <a:avLst/>
            <a:gdLst>
              <a:gd name="T0" fmla="*/ 96 w 96"/>
              <a:gd name="T1" fmla="*/ 48 h 1344"/>
              <a:gd name="T2" fmla="*/ 96 w 96"/>
              <a:gd name="T3" fmla="*/ 144 h 1344"/>
              <a:gd name="T4" fmla="*/ 48 w 96"/>
              <a:gd name="T5" fmla="*/ 192 h 1344"/>
              <a:gd name="T6" fmla="*/ 0 w 96"/>
              <a:gd name="T7" fmla="*/ 144 h 1344"/>
              <a:gd name="T8" fmla="*/ 0 w 96"/>
              <a:gd name="T9" fmla="*/ 48 h 1344"/>
              <a:gd name="T10" fmla="*/ 48 w 96"/>
              <a:gd name="T11" fmla="*/ 0 h 1344"/>
              <a:gd name="T12" fmla="*/ 96 w 96"/>
              <a:gd name="T13" fmla="*/ 48 h 1344"/>
              <a:gd name="T14" fmla="*/ 96 w 96"/>
              <a:gd name="T15" fmla="*/ 336 h 1344"/>
              <a:gd name="T16" fmla="*/ 96 w 96"/>
              <a:gd name="T17" fmla="*/ 432 h 1344"/>
              <a:gd name="T18" fmla="*/ 48 w 96"/>
              <a:gd name="T19" fmla="*/ 480 h 1344"/>
              <a:gd name="T20" fmla="*/ 0 w 96"/>
              <a:gd name="T21" fmla="*/ 432 h 1344"/>
              <a:gd name="T22" fmla="*/ 0 w 96"/>
              <a:gd name="T23" fmla="*/ 336 h 1344"/>
              <a:gd name="T24" fmla="*/ 48 w 96"/>
              <a:gd name="T25" fmla="*/ 288 h 1344"/>
              <a:gd name="T26" fmla="*/ 96 w 96"/>
              <a:gd name="T27" fmla="*/ 336 h 1344"/>
              <a:gd name="T28" fmla="*/ 96 w 96"/>
              <a:gd name="T29" fmla="*/ 624 h 1344"/>
              <a:gd name="T30" fmla="*/ 96 w 96"/>
              <a:gd name="T31" fmla="*/ 720 h 1344"/>
              <a:gd name="T32" fmla="*/ 48 w 96"/>
              <a:gd name="T33" fmla="*/ 768 h 1344"/>
              <a:gd name="T34" fmla="*/ 0 w 96"/>
              <a:gd name="T35" fmla="*/ 720 h 1344"/>
              <a:gd name="T36" fmla="*/ 0 w 96"/>
              <a:gd name="T37" fmla="*/ 624 h 1344"/>
              <a:gd name="T38" fmla="*/ 48 w 96"/>
              <a:gd name="T39" fmla="*/ 576 h 1344"/>
              <a:gd name="T40" fmla="*/ 96 w 96"/>
              <a:gd name="T41" fmla="*/ 624 h 1344"/>
              <a:gd name="T42" fmla="*/ 96 w 96"/>
              <a:gd name="T43" fmla="*/ 912 h 1344"/>
              <a:gd name="T44" fmla="*/ 96 w 96"/>
              <a:gd name="T45" fmla="*/ 1008 h 1344"/>
              <a:gd name="T46" fmla="*/ 48 w 96"/>
              <a:gd name="T47" fmla="*/ 1056 h 1344"/>
              <a:gd name="T48" fmla="*/ 0 w 96"/>
              <a:gd name="T49" fmla="*/ 1008 h 1344"/>
              <a:gd name="T50" fmla="*/ 0 w 96"/>
              <a:gd name="T51" fmla="*/ 912 h 1344"/>
              <a:gd name="T52" fmla="*/ 48 w 96"/>
              <a:gd name="T53" fmla="*/ 864 h 1344"/>
              <a:gd name="T54" fmla="*/ 96 w 96"/>
              <a:gd name="T55" fmla="*/ 912 h 1344"/>
              <a:gd name="T56" fmla="*/ 96 w 96"/>
              <a:gd name="T57" fmla="*/ 1200 h 1344"/>
              <a:gd name="T58" fmla="*/ 96 w 96"/>
              <a:gd name="T59" fmla="*/ 1296 h 1344"/>
              <a:gd name="T60" fmla="*/ 48 w 96"/>
              <a:gd name="T61" fmla="*/ 1344 h 1344"/>
              <a:gd name="T62" fmla="*/ 0 w 96"/>
              <a:gd name="T63" fmla="*/ 1296 h 1344"/>
              <a:gd name="T64" fmla="*/ 0 w 96"/>
              <a:gd name="T65" fmla="*/ 1200 h 1344"/>
              <a:gd name="T66" fmla="*/ 48 w 96"/>
              <a:gd name="T67" fmla="*/ 1152 h 1344"/>
              <a:gd name="T68" fmla="*/ 96 w 96"/>
              <a:gd name="T69" fmla="*/ 120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6" h="1344">
                <a:moveTo>
                  <a:pt x="96" y="48"/>
                </a:moveTo>
                <a:lnTo>
                  <a:pt x="96" y="144"/>
                </a:lnTo>
                <a:cubicBezTo>
                  <a:pt x="96" y="171"/>
                  <a:pt x="75" y="192"/>
                  <a:pt x="48" y="192"/>
                </a:cubicBezTo>
                <a:cubicBezTo>
                  <a:pt x="22" y="192"/>
                  <a:pt x="0" y="171"/>
                  <a:pt x="0" y="144"/>
                </a:cubicBezTo>
                <a:lnTo>
                  <a:pt x="0" y="48"/>
                </a:lnTo>
                <a:cubicBezTo>
                  <a:pt x="0" y="22"/>
                  <a:pt x="22" y="0"/>
                  <a:pt x="48" y="0"/>
                </a:cubicBezTo>
                <a:cubicBezTo>
                  <a:pt x="75" y="0"/>
                  <a:pt x="96" y="22"/>
                  <a:pt x="96" y="48"/>
                </a:cubicBezTo>
                <a:close/>
                <a:moveTo>
                  <a:pt x="96" y="336"/>
                </a:moveTo>
                <a:lnTo>
                  <a:pt x="96" y="432"/>
                </a:lnTo>
                <a:cubicBezTo>
                  <a:pt x="96" y="459"/>
                  <a:pt x="75" y="480"/>
                  <a:pt x="48" y="480"/>
                </a:cubicBezTo>
                <a:cubicBezTo>
                  <a:pt x="22" y="480"/>
                  <a:pt x="0" y="459"/>
                  <a:pt x="0" y="432"/>
                </a:cubicBezTo>
                <a:lnTo>
                  <a:pt x="0" y="336"/>
                </a:lnTo>
                <a:cubicBezTo>
                  <a:pt x="0" y="310"/>
                  <a:pt x="22" y="288"/>
                  <a:pt x="48" y="288"/>
                </a:cubicBezTo>
                <a:cubicBezTo>
                  <a:pt x="75" y="288"/>
                  <a:pt x="96" y="310"/>
                  <a:pt x="96" y="336"/>
                </a:cubicBezTo>
                <a:close/>
                <a:moveTo>
                  <a:pt x="96" y="624"/>
                </a:moveTo>
                <a:lnTo>
                  <a:pt x="96" y="720"/>
                </a:lnTo>
                <a:cubicBezTo>
                  <a:pt x="96" y="747"/>
                  <a:pt x="75" y="768"/>
                  <a:pt x="48" y="768"/>
                </a:cubicBezTo>
                <a:cubicBezTo>
                  <a:pt x="22" y="768"/>
                  <a:pt x="0" y="747"/>
                  <a:pt x="0" y="720"/>
                </a:cubicBezTo>
                <a:lnTo>
                  <a:pt x="0" y="624"/>
                </a:lnTo>
                <a:cubicBezTo>
                  <a:pt x="0" y="598"/>
                  <a:pt x="22" y="576"/>
                  <a:pt x="48" y="576"/>
                </a:cubicBezTo>
                <a:cubicBezTo>
                  <a:pt x="75" y="576"/>
                  <a:pt x="96" y="598"/>
                  <a:pt x="96" y="624"/>
                </a:cubicBezTo>
                <a:close/>
                <a:moveTo>
                  <a:pt x="96" y="912"/>
                </a:moveTo>
                <a:lnTo>
                  <a:pt x="96" y="1008"/>
                </a:lnTo>
                <a:cubicBezTo>
                  <a:pt x="96" y="1035"/>
                  <a:pt x="75" y="1056"/>
                  <a:pt x="48" y="1056"/>
                </a:cubicBezTo>
                <a:cubicBezTo>
                  <a:pt x="22" y="1056"/>
                  <a:pt x="0" y="1035"/>
                  <a:pt x="0" y="1008"/>
                </a:cubicBezTo>
                <a:lnTo>
                  <a:pt x="0" y="912"/>
                </a:lnTo>
                <a:cubicBezTo>
                  <a:pt x="0" y="886"/>
                  <a:pt x="22" y="864"/>
                  <a:pt x="48" y="864"/>
                </a:cubicBezTo>
                <a:cubicBezTo>
                  <a:pt x="75" y="864"/>
                  <a:pt x="96" y="886"/>
                  <a:pt x="96" y="912"/>
                </a:cubicBezTo>
                <a:close/>
                <a:moveTo>
                  <a:pt x="96" y="1200"/>
                </a:moveTo>
                <a:lnTo>
                  <a:pt x="96" y="1296"/>
                </a:lnTo>
                <a:cubicBezTo>
                  <a:pt x="96" y="1323"/>
                  <a:pt x="75" y="1344"/>
                  <a:pt x="48" y="1344"/>
                </a:cubicBezTo>
                <a:cubicBezTo>
                  <a:pt x="22" y="1344"/>
                  <a:pt x="0" y="1323"/>
                  <a:pt x="0" y="1296"/>
                </a:cubicBezTo>
                <a:lnTo>
                  <a:pt x="0" y="1200"/>
                </a:lnTo>
                <a:cubicBezTo>
                  <a:pt x="0" y="1174"/>
                  <a:pt x="22" y="1152"/>
                  <a:pt x="48" y="1152"/>
                </a:cubicBezTo>
                <a:cubicBezTo>
                  <a:pt x="75" y="1152"/>
                  <a:pt x="96" y="1174"/>
                  <a:pt x="96" y="1200"/>
                </a:cubicBezTo>
                <a:close/>
              </a:path>
            </a:pathLst>
          </a:custGeom>
          <a:solidFill>
            <a:srgbClr val="13294B"/>
          </a:solidFill>
          <a:ln w="0" cap="flat">
            <a:solidFill>
              <a:srgbClr val="13294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32">
            <a:extLst>
              <a:ext uri="{FF2B5EF4-FFF2-40B4-BE49-F238E27FC236}">
                <a16:creationId xmlns:a16="http://schemas.microsoft.com/office/drawing/2014/main" id="{7A70AB27-3533-41DB-9D03-DF7DF53B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6" y="4129840"/>
            <a:ext cx="206375" cy="206375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33">
            <a:extLst>
              <a:ext uri="{FF2B5EF4-FFF2-40B4-BE49-F238E27FC236}">
                <a16:creationId xmlns:a16="http://schemas.microsoft.com/office/drawing/2014/main" id="{AE85262D-5042-4F01-9B6A-D8B27231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6" y="4129840"/>
            <a:ext cx="206375" cy="206375"/>
          </a:xfrm>
          <a:prstGeom prst="ellipse">
            <a:avLst/>
          </a:prstGeom>
          <a:noFill/>
          <a:ln w="4763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34">
            <a:extLst>
              <a:ext uri="{FF2B5EF4-FFF2-40B4-BE49-F238E27FC236}">
                <a16:creationId xmlns:a16="http://schemas.microsoft.com/office/drawing/2014/main" id="{50C68BC6-30C6-428C-B714-43B072DD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6" y="4720390"/>
            <a:ext cx="206375" cy="207963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35">
            <a:extLst>
              <a:ext uri="{FF2B5EF4-FFF2-40B4-BE49-F238E27FC236}">
                <a16:creationId xmlns:a16="http://schemas.microsoft.com/office/drawing/2014/main" id="{1666EC17-4780-430C-B6F1-F87123842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6" y="4720390"/>
            <a:ext cx="206375" cy="207963"/>
          </a:xfrm>
          <a:prstGeom prst="ellipse">
            <a:avLst/>
          </a:prstGeom>
          <a:noFill/>
          <a:ln w="4763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36">
            <a:extLst>
              <a:ext uri="{FF2B5EF4-FFF2-40B4-BE49-F238E27FC236}">
                <a16:creationId xmlns:a16="http://schemas.microsoft.com/office/drawing/2014/main" id="{6DE57318-3D8F-40AB-8DB6-AEE821AD4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1237" y="4800971"/>
            <a:ext cx="1" cy="882279"/>
          </a:xfrm>
          <a:prstGeom prst="line">
            <a:avLst/>
          </a:prstGeom>
          <a:noFill/>
          <a:ln w="3810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37">
            <a:extLst>
              <a:ext uri="{FF2B5EF4-FFF2-40B4-BE49-F238E27FC236}">
                <a16:creationId xmlns:a16="http://schemas.microsoft.com/office/drawing/2014/main" id="{845AE935-1947-44F6-84E6-8FCD1440BEF8}"/>
              </a:ext>
            </a:extLst>
          </p:cNvPr>
          <p:cNvSpPr>
            <a:spLocks/>
          </p:cNvSpPr>
          <p:nvPr/>
        </p:nvSpPr>
        <p:spPr bwMode="auto">
          <a:xfrm>
            <a:off x="8529638" y="4720390"/>
            <a:ext cx="200025" cy="203200"/>
          </a:xfrm>
          <a:custGeom>
            <a:avLst/>
            <a:gdLst>
              <a:gd name="T0" fmla="*/ 0 w 126"/>
              <a:gd name="T1" fmla="*/ 64 h 128"/>
              <a:gd name="T2" fmla="*/ 63 w 126"/>
              <a:gd name="T3" fmla="*/ 128 h 128"/>
              <a:gd name="T4" fmla="*/ 126 w 126"/>
              <a:gd name="T5" fmla="*/ 64 h 128"/>
              <a:gd name="T6" fmla="*/ 63 w 126"/>
              <a:gd name="T7" fmla="*/ 0 h 128"/>
              <a:gd name="T8" fmla="*/ 0 w 126"/>
              <a:gd name="T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28">
                <a:moveTo>
                  <a:pt x="0" y="64"/>
                </a:moveTo>
                <a:lnTo>
                  <a:pt x="63" y="128"/>
                </a:lnTo>
                <a:lnTo>
                  <a:pt x="126" y="64"/>
                </a:lnTo>
                <a:lnTo>
                  <a:pt x="63" y="0"/>
                </a:lnTo>
                <a:lnTo>
                  <a:pt x="0" y="64"/>
                </a:lnTo>
                <a:close/>
              </a:path>
            </a:pathLst>
          </a:cu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8">
            <a:extLst>
              <a:ext uri="{FF2B5EF4-FFF2-40B4-BE49-F238E27FC236}">
                <a16:creationId xmlns:a16="http://schemas.microsoft.com/office/drawing/2014/main" id="{E84C834F-74B8-4403-8242-83E1FF6FE8F8}"/>
              </a:ext>
            </a:extLst>
          </p:cNvPr>
          <p:cNvSpPr>
            <a:spLocks/>
          </p:cNvSpPr>
          <p:nvPr/>
        </p:nvSpPr>
        <p:spPr bwMode="auto">
          <a:xfrm>
            <a:off x="8529638" y="4720390"/>
            <a:ext cx="200025" cy="203200"/>
          </a:xfrm>
          <a:custGeom>
            <a:avLst/>
            <a:gdLst>
              <a:gd name="T0" fmla="*/ 0 w 126"/>
              <a:gd name="T1" fmla="*/ 64 h 128"/>
              <a:gd name="T2" fmla="*/ 63 w 126"/>
              <a:gd name="T3" fmla="*/ 128 h 128"/>
              <a:gd name="T4" fmla="*/ 126 w 126"/>
              <a:gd name="T5" fmla="*/ 64 h 128"/>
              <a:gd name="T6" fmla="*/ 63 w 126"/>
              <a:gd name="T7" fmla="*/ 0 h 128"/>
              <a:gd name="T8" fmla="*/ 0 w 126"/>
              <a:gd name="T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28">
                <a:moveTo>
                  <a:pt x="0" y="64"/>
                </a:moveTo>
                <a:lnTo>
                  <a:pt x="63" y="128"/>
                </a:lnTo>
                <a:lnTo>
                  <a:pt x="126" y="64"/>
                </a:lnTo>
                <a:lnTo>
                  <a:pt x="63" y="0"/>
                </a:lnTo>
                <a:lnTo>
                  <a:pt x="0" y="64"/>
                </a:lnTo>
                <a:close/>
              </a:path>
            </a:pathLst>
          </a:cu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9E4823B0-B56A-4C5F-B3BE-BEF4DC827F2F}"/>
              </a:ext>
            </a:extLst>
          </p:cNvPr>
          <p:cNvSpPr>
            <a:spLocks/>
          </p:cNvSpPr>
          <p:nvPr/>
        </p:nvSpPr>
        <p:spPr bwMode="auto">
          <a:xfrm>
            <a:off x="8529638" y="5640388"/>
            <a:ext cx="200025" cy="201613"/>
          </a:xfrm>
          <a:custGeom>
            <a:avLst/>
            <a:gdLst>
              <a:gd name="T0" fmla="*/ 0 w 126"/>
              <a:gd name="T1" fmla="*/ 63 h 127"/>
              <a:gd name="T2" fmla="*/ 63 w 126"/>
              <a:gd name="T3" fmla="*/ 127 h 127"/>
              <a:gd name="T4" fmla="*/ 126 w 126"/>
              <a:gd name="T5" fmla="*/ 63 h 127"/>
              <a:gd name="T6" fmla="*/ 63 w 126"/>
              <a:gd name="T7" fmla="*/ 0 h 127"/>
              <a:gd name="T8" fmla="*/ 0 w 126"/>
              <a:gd name="T9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27">
                <a:moveTo>
                  <a:pt x="0" y="63"/>
                </a:moveTo>
                <a:lnTo>
                  <a:pt x="63" y="127"/>
                </a:lnTo>
                <a:lnTo>
                  <a:pt x="126" y="63"/>
                </a:lnTo>
                <a:lnTo>
                  <a:pt x="63" y="0"/>
                </a:lnTo>
                <a:lnTo>
                  <a:pt x="0" y="63"/>
                </a:lnTo>
                <a:close/>
              </a:path>
            </a:pathLst>
          </a:cu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AAAD973B-1EF6-4EF9-A1C2-79FEBD5DF6FD}"/>
              </a:ext>
            </a:extLst>
          </p:cNvPr>
          <p:cNvSpPr>
            <a:spLocks/>
          </p:cNvSpPr>
          <p:nvPr/>
        </p:nvSpPr>
        <p:spPr bwMode="auto">
          <a:xfrm>
            <a:off x="8529638" y="5640388"/>
            <a:ext cx="200025" cy="201613"/>
          </a:xfrm>
          <a:custGeom>
            <a:avLst/>
            <a:gdLst>
              <a:gd name="T0" fmla="*/ 0 w 126"/>
              <a:gd name="T1" fmla="*/ 63 h 127"/>
              <a:gd name="T2" fmla="*/ 63 w 126"/>
              <a:gd name="T3" fmla="*/ 127 h 127"/>
              <a:gd name="T4" fmla="*/ 126 w 126"/>
              <a:gd name="T5" fmla="*/ 63 h 127"/>
              <a:gd name="T6" fmla="*/ 63 w 126"/>
              <a:gd name="T7" fmla="*/ 0 h 127"/>
              <a:gd name="T8" fmla="*/ 0 w 126"/>
              <a:gd name="T9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27">
                <a:moveTo>
                  <a:pt x="0" y="63"/>
                </a:moveTo>
                <a:lnTo>
                  <a:pt x="63" y="127"/>
                </a:lnTo>
                <a:lnTo>
                  <a:pt x="126" y="63"/>
                </a:lnTo>
                <a:lnTo>
                  <a:pt x="63" y="0"/>
                </a:lnTo>
                <a:lnTo>
                  <a:pt x="0" y="63"/>
                </a:lnTo>
                <a:close/>
              </a:path>
            </a:pathLst>
          </a:cu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41">
            <a:extLst>
              <a:ext uri="{FF2B5EF4-FFF2-40B4-BE49-F238E27FC236}">
                <a16:creationId xmlns:a16="http://schemas.microsoft.com/office/drawing/2014/main" id="{96B869B3-3A0A-4ACA-8065-A06AAC15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476" y="5826125"/>
            <a:ext cx="512763" cy="228600"/>
          </a:xfrm>
          <a:prstGeom prst="rect">
            <a:avLst/>
          </a:pr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43">
            <a:extLst>
              <a:ext uri="{FF2B5EF4-FFF2-40B4-BE49-F238E27FC236}">
                <a16:creationId xmlns:a16="http://schemas.microsoft.com/office/drawing/2014/main" id="{19623884-B294-4A6F-9D4E-1C56E27F7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3" y="1339850"/>
            <a:ext cx="9429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Thread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44">
            <a:extLst>
              <a:ext uri="{FF2B5EF4-FFF2-40B4-BE49-F238E27FC236}">
                <a16:creationId xmlns:a16="http://schemas.microsoft.com/office/drawing/2014/main" id="{AF94D9C7-96A2-4938-9091-BA1E0F2B9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6" y="1730375"/>
            <a:ext cx="1558925" cy="2235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0" name="Rectangle 45">
            <a:extLst>
              <a:ext uri="{FF2B5EF4-FFF2-40B4-BE49-F238E27FC236}">
                <a16:creationId xmlns:a16="http://schemas.microsoft.com/office/drawing/2014/main" id="{B192EF51-9C3C-4573-9387-7138A1F7E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1754188"/>
            <a:ext cx="7572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E84A27"/>
                </a:solidFill>
                <a:effectLst/>
                <a:latin typeface="Consolas" panose="020B0609020204030204" pitchFamily="49" charset="0"/>
              </a:rPr>
              <a:t>x.lock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4A27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46">
            <a:extLst>
              <a:ext uri="{FF2B5EF4-FFF2-40B4-BE49-F238E27FC236}">
                <a16:creationId xmlns:a16="http://schemas.microsoft.com/office/drawing/2014/main" id="{9C9157A5-4B9C-45A3-8ED4-563936014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1936750"/>
            <a:ext cx="12743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E84A27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E84A27"/>
                </a:solidFill>
                <a:effectLst/>
                <a:latin typeface="Consolas" panose="020B0609020204030204" pitchFamily="49" charset="0"/>
              </a:rPr>
              <a:t>tomic_region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4A27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47">
            <a:extLst>
              <a:ext uri="{FF2B5EF4-FFF2-40B4-BE49-F238E27FC236}">
                <a16:creationId xmlns:a16="http://schemas.microsoft.com/office/drawing/2014/main" id="{0A5DE0E2-7EB3-48DB-A37F-3E89E203E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2119313"/>
            <a:ext cx="7572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Consolas" panose="020B0609020204030204" pitchFamily="49" charset="0"/>
              </a:rPr>
              <a:t>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48">
            <a:extLst>
              <a:ext uri="{FF2B5EF4-FFF2-40B4-BE49-F238E27FC236}">
                <a16:creationId xmlns:a16="http://schemas.microsoft.com/office/drawing/2014/main" id="{2F8C0F6A-7D5B-43FF-972D-8D984D181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1" y="2119313"/>
            <a:ext cx="67151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4A27"/>
                </a:solidFill>
                <a:effectLst/>
                <a:latin typeface="Consolas" panose="020B0609020204030204" pitchFamily="49" charset="0"/>
              </a:rPr>
              <a:t>A = ...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1B4678D5-1E0D-48D6-9A09-E7D4B1E29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3576638"/>
            <a:ext cx="1682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50">
            <a:extLst>
              <a:ext uri="{FF2B5EF4-FFF2-40B4-BE49-F238E27FC236}">
                <a16:creationId xmlns:a16="http://schemas.microsoft.com/office/drawing/2014/main" id="{63C6DDC0-8787-4173-9E8C-26A49A572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3759200"/>
            <a:ext cx="923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Consolas" panose="020B0609020204030204" pitchFamily="49" charset="0"/>
              </a:rPr>
              <a:t>x.unlock()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Freeform 51">
            <a:extLst>
              <a:ext uri="{FF2B5EF4-FFF2-40B4-BE49-F238E27FC236}">
                <a16:creationId xmlns:a16="http://schemas.microsoft.com/office/drawing/2014/main" id="{072B5CA9-15AE-457C-B897-6A8512DCD35D}"/>
              </a:ext>
            </a:extLst>
          </p:cNvPr>
          <p:cNvSpPr>
            <a:spLocks noEditPoints="1"/>
          </p:cNvSpPr>
          <p:nvPr/>
        </p:nvSpPr>
        <p:spPr bwMode="auto">
          <a:xfrm>
            <a:off x="3919538" y="1697038"/>
            <a:ext cx="1690688" cy="2287588"/>
          </a:xfrm>
          <a:custGeom>
            <a:avLst/>
            <a:gdLst>
              <a:gd name="T0" fmla="*/ 1573 w 8544"/>
              <a:gd name="T1" fmla="*/ 11360 h 11552"/>
              <a:gd name="T2" fmla="*/ 2149 w 8544"/>
              <a:gd name="T3" fmla="*/ 11552 h 11552"/>
              <a:gd name="T4" fmla="*/ 2437 w 8544"/>
              <a:gd name="T5" fmla="*/ 11456 h 11552"/>
              <a:gd name="T6" fmla="*/ 3685 w 8544"/>
              <a:gd name="T7" fmla="*/ 11360 h 11552"/>
              <a:gd name="T8" fmla="*/ 4549 w 8544"/>
              <a:gd name="T9" fmla="*/ 11456 h 11552"/>
              <a:gd name="T10" fmla="*/ 4837 w 8544"/>
              <a:gd name="T11" fmla="*/ 11552 h 11552"/>
              <a:gd name="T12" fmla="*/ 5413 w 8544"/>
              <a:gd name="T13" fmla="*/ 11360 h 11552"/>
              <a:gd name="T14" fmla="*/ 6757 w 8544"/>
              <a:gd name="T15" fmla="*/ 11360 h 11552"/>
              <a:gd name="T16" fmla="*/ 7333 w 8544"/>
              <a:gd name="T17" fmla="*/ 11552 h 11552"/>
              <a:gd name="T18" fmla="*/ 7914 w 8544"/>
              <a:gd name="T19" fmla="*/ 11550 h 11552"/>
              <a:gd name="T20" fmla="*/ 8266 w 8544"/>
              <a:gd name="T21" fmla="*/ 11157 h 11552"/>
              <a:gd name="T22" fmla="*/ 8317 w 8544"/>
              <a:gd name="T23" fmla="*/ 11382 h 11552"/>
              <a:gd name="T24" fmla="*/ 8352 w 8544"/>
              <a:gd name="T25" fmla="*/ 10787 h 11552"/>
              <a:gd name="T26" fmla="*/ 8352 w 8544"/>
              <a:gd name="T27" fmla="*/ 9443 h 11552"/>
              <a:gd name="T28" fmla="*/ 8544 w 8544"/>
              <a:gd name="T29" fmla="*/ 8867 h 11552"/>
              <a:gd name="T30" fmla="*/ 8448 w 8544"/>
              <a:gd name="T31" fmla="*/ 8579 h 11552"/>
              <a:gd name="T32" fmla="*/ 8352 w 8544"/>
              <a:gd name="T33" fmla="*/ 7331 h 11552"/>
              <a:gd name="T34" fmla="*/ 8448 w 8544"/>
              <a:gd name="T35" fmla="*/ 6467 h 11552"/>
              <a:gd name="T36" fmla="*/ 8544 w 8544"/>
              <a:gd name="T37" fmla="*/ 6179 h 11552"/>
              <a:gd name="T38" fmla="*/ 8352 w 8544"/>
              <a:gd name="T39" fmla="*/ 5603 h 11552"/>
              <a:gd name="T40" fmla="*/ 8352 w 8544"/>
              <a:gd name="T41" fmla="*/ 4259 h 11552"/>
              <a:gd name="T42" fmla="*/ 8544 w 8544"/>
              <a:gd name="T43" fmla="*/ 3683 h 11552"/>
              <a:gd name="T44" fmla="*/ 8448 w 8544"/>
              <a:gd name="T45" fmla="*/ 3395 h 11552"/>
              <a:gd name="T46" fmla="*/ 8352 w 8544"/>
              <a:gd name="T47" fmla="*/ 2147 h 11552"/>
              <a:gd name="T48" fmla="*/ 8448 w 8544"/>
              <a:gd name="T49" fmla="*/ 1283 h 11552"/>
              <a:gd name="T50" fmla="*/ 8544 w 8544"/>
              <a:gd name="T51" fmla="*/ 995 h 11552"/>
              <a:gd name="T52" fmla="*/ 8425 w 8544"/>
              <a:gd name="T53" fmla="*/ 289 h 11552"/>
              <a:gd name="T54" fmla="*/ 7659 w 8544"/>
              <a:gd name="T55" fmla="*/ 96 h 11552"/>
              <a:gd name="T56" fmla="*/ 7083 w 8544"/>
              <a:gd name="T57" fmla="*/ 96 h 11552"/>
              <a:gd name="T58" fmla="*/ 6795 w 8544"/>
              <a:gd name="T59" fmla="*/ 0 h 11552"/>
              <a:gd name="T60" fmla="*/ 6219 w 8544"/>
              <a:gd name="T61" fmla="*/ 192 h 11552"/>
              <a:gd name="T62" fmla="*/ 4875 w 8544"/>
              <a:gd name="T63" fmla="*/ 192 h 11552"/>
              <a:gd name="T64" fmla="*/ 4299 w 8544"/>
              <a:gd name="T65" fmla="*/ 0 h 11552"/>
              <a:gd name="T66" fmla="*/ 4011 w 8544"/>
              <a:gd name="T67" fmla="*/ 96 h 11552"/>
              <a:gd name="T68" fmla="*/ 2763 w 8544"/>
              <a:gd name="T69" fmla="*/ 192 h 11552"/>
              <a:gd name="T70" fmla="*/ 1899 w 8544"/>
              <a:gd name="T71" fmla="*/ 96 h 11552"/>
              <a:gd name="T72" fmla="*/ 1611 w 8544"/>
              <a:gd name="T73" fmla="*/ 0 h 11552"/>
              <a:gd name="T74" fmla="*/ 1035 w 8544"/>
              <a:gd name="T75" fmla="*/ 192 h 11552"/>
              <a:gd name="T76" fmla="*/ 289 w 8544"/>
              <a:gd name="T77" fmla="*/ 121 h 11552"/>
              <a:gd name="T78" fmla="*/ 192 w 8544"/>
              <a:gd name="T79" fmla="*/ 677 h 11552"/>
              <a:gd name="T80" fmla="*/ 203 w 8544"/>
              <a:gd name="T81" fmla="*/ 573 h 11552"/>
              <a:gd name="T82" fmla="*/ 192 w 8544"/>
              <a:gd name="T83" fmla="*/ 1902 h 11552"/>
              <a:gd name="T84" fmla="*/ 0 w 8544"/>
              <a:gd name="T85" fmla="*/ 2478 h 11552"/>
              <a:gd name="T86" fmla="*/ 96 w 8544"/>
              <a:gd name="T87" fmla="*/ 2766 h 11552"/>
              <a:gd name="T88" fmla="*/ 192 w 8544"/>
              <a:gd name="T89" fmla="*/ 4014 h 11552"/>
              <a:gd name="T90" fmla="*/ 96 w 8544"/>
              <a:gd name="T91" fmla="*/ 4878 h 11552"/>
              <a:gd name="T92" fmla="*/ 0 w 8544"/>
              <a:gd name="T93" fmla="*/ 5166 h 11552"/>
              <a:gd name="T94" fmla="*/ 192 w 8544"/>
              <a:gd name="T95" fmla="*/ 5742 h 11552"/>
              <a:gd name="T96" fmla="*/ 192 w 8544"/>
              <a:gd name="T97" fmla="*/ 7086 h 11552"/>
              <a:gd name="T98" fmla="*/ 0 w 8544"/>
              <a:gd name="T99" fmla="*/ 7662 h 11552"/>
              <a:gd name="T100" fmla="*/ 96 w 8544"/>
              <a:gd name="T101" fmla="*/ 7950 h 11552"/>
              <a:gd name="T102" fmla="*/ 192 w 8544"/>
              <a:gd name="T103" fmla="*/ 9198 h 11552"/>
              <a:gd name="T104" fmla="*/ 96 w 8544"/>
              <a:gd name="T105" fmla="*/ 10062 h 11552"/>
              <a:gd name="T106" fmla="*/ 0 w 8544"/>
              <a:gd name="T107" fmla="*/ 10350 h 11552"/>
              <a:gd name="T108" fmla="*/ 229 w 8544"/>
              <a:gd name="T109" fmla="*/ 11065 h 11552"/>
              <a:gd name="T110" fmla="*/ 94 w 8544"/>
              <a:gd name="T111" fmla="*/ 10830 h 11552"/>
              <a:gd name="T112" fmla="*/ 567 w 8544"/>
              <a:gd name="T113" fmla="*/ 11543 h 1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544" h="11552">
                <a:moveTo>
                  <a:pt x="805" y="11360"/>
                </a:moveTo>
                <a:lnTo>
                  <a:pt x="997" y="11360"/>
                </a:lnTo>
                <a:cubicBezTo>
                  <a:pt x="1050" y="11360"/>
                  <a:pt x="1093" y="11403"/>
                  <a:pt x="1093" y="11456"/>
                </a:cubicBezTo>
                <a:cubicBezTo>
                  <a:pt x="1093" y="11509"/>
                  <a:pt x="1050" y="11552"/>
                  <a:pt x="997" y="11552"/>
                </a:cubicBezTo>
                <a:lnTo>
                  <a:pt x="805" y="11552"/>
                </a:lnTo>
                <a:cubicBezTo>
                  <a:pt x="752" y="11552"/>
                  <a:pt x="709" y="11509"/>
                  <a:pt x="709" y="11456"/>
                </a:cubicBezTo>
                <a:cubicBezTo>
                  <a:pt x="709" y="11403"/>
                  <a:pt x="752" y="11360"/>
                  <a:pt x="805" y="11360"/>
                </a:cubicBezTo>
                <a:close/>
                <a:moveTo>
                  <a:pt x="1381" y="11360"/>
                </a:moveTo>
                <a:lnTo>
                  <a:pt x="1573" y="11360"/>
                </a:lnTo>
                <a:cubicBezTo>
                  <a:pt x="1626" y="11360"/>
                  <a:pt x="1669" y="11403"/>
                  <a:pt x="1669" y="11456"/>
                </a:cubicBezTo>
                <a:cubicBezTo>
                  <a:pt x="1669" y="11509"/>
                  <a:pt x="1626" y="11552"/>
                  <a:pt x="1573" y="11552"/>
                </a:cubicBezTo>
                <a:lnTo>
                  <a:pt x="1381" y="11552"/>
                </a:lnTo>
                <a:cubicBezTo>
                  <a:pt x="1328" y="11552"/>
                  <a:pt x="1285" y="11509"/>
                  <a:pt x="1285" y="11456"/>
                </a:cubicBezTo>
                <a:cubicBezTo>
                  <a:pt x="1285" y="11403"/>
                  <a:pt x="1328" y="11360"/>
                  <a:pt x="1381" y="11360"/>
                </a:cubicBezTo>
                <a:close/>
                <a:moveTo>
                  <a:pt x="1957" y="11360"/>
                </a:moveTo>
                <a:lnTo>
                  <a:pt x="2149" y="11360"/>
                </a:lnTo>
                <a:cubicBezTo>
                  <a:pt x="2202" y="11360"/>
                  <a:pt x="2245" y="11403"/>
                  <a:pt x="2245" y="11456"/>
                </a:cubicBezTo>
                <a:cubicBezTo>
                  <a:pt x="2245" y="11509"/>
                  <a:pt x="2202" y="11552"/>
                  <a:pt x="2149" y="11552"/>
                </a:cubicBezTo>
                <a:lnTo>
                  <a:pt x="1957" y="11552"/>
                </a:lnTo>
                <a:cubicBezTo>
                  <a:pt x="1904" y="11552"/>
                  <a:pt x="1861" y="11509"/>
                  <a:pt x="1861" y="11456"/>
                </a:cubicBezTo>
                <a:cubicBezTo>
                  <a:pt x="1861" y="11403"/>
                  <a:pt x="1904" y="11360"/>
                  <a:pt x="1957" y="11360"/>
                </a:cubicBezTo>
                <a:close/>
                <a:moveTo>
                  <a:pt x="2533" y="11360"/>
                </a:moveTo>
                <a:lnTo>
                  <a:pt x="2725" y="11360"/>
                </a:lnTo>
                <a:cubicBezTo>
                  <a:pt x="2778" y="11360"/>
                  <a:pt x="2821" y="11403"/>
                  <a:pt x="2821" y="11456"/>
                </a:cubicBezTo>
                <a:cubicBezTo>
                  <a:pt x="2821" y="11509"/>
                  <a:pt x="2778" y="11552"/>
                  <a:pt x="2725" y="11552"/>
                </a:cubicBezTo>
                <a:lnTo>
                  <a:pt x="2533" y="11552"/>
                </a:lnTo>
                <a:cubicBezTo>
                  <a:pt x="2480" y="11552"/>
                  <a:pt x="2437" y="11509"/>
                  <a:pt x="2437" y="11456"/>
                </a:cubicBezTo>
                <a:cubicBezTo>
                  <a:pt x="2437" y="11403"/>
                  <a:pt x="2480" y="11360"/>
                  <a:pt x="2533" y="11360"/>
                </a:cubicBezTo>
                <a:close/>
                <a:moveTo>
                  <a:pt x="3109" y="11360"/>
                </a:moveTo>
                <a:lnTo>
                  <a:pt x="3301" y="11360"/>
                </a:lnTo>
                <a:cubicBezTo>
                  <a:pt x="3354" y="11360"/>
                  <a:pt x="3397" y="11403"/>
                  <a:pt x="3397" y="11456"/>
                </a:cubicBezTo>
                <a:cubicBezTo>
                  <a:pt x="3397" y="11509"/>
                  <a:pt x="3354" y="11552"/>
                  <a:pt x="3301" y="11552"/>
                </a:cubicBezTo>
                <a:lnTo>
                  <a:pt x="3109" y="11552"/>
                </a:lnTo>
                <a:cubicBezTo>
                  <a:pt x="3056" y="11552"/>
                  <a:pt x="3013" y="11509"/>
                  <a:pt x="3013" y="11456"/>
                </a:cubicBezTo>
                <a:cubicBezTo>
                  <a:pt x="3013" y="11403"/>
                  <a:pt x="3056" y="11360"/>
                  <a:pt x="3109" y="11360"/>
                </a:cubicBezTo>
                <a:close/>
                <a:moveTo>
                  <a:pt x="3685" y="11360"/>
                </a:moveTo>
                <a:lnTo>
                  <a:pt x="3877" y="11360"/>
                </a:lnTo>
                <a:cubicBezTo>
                  <a:pt x="3930" y="11360"/>
                  <a:pt x="3973" y="11403"/>
                  <a:pt x="3973" y="11456"/>
                </a:cubicBezTo>
                <a:cubicBezTo>
                  <a:pt x="3973" y="11509"/>
                  <a:pt x="3930" y="11552"/>
                  <a:pt x="3877" y="11552"/>
                </a:cubicBezTo>
                <a:lnTo>
                  <a:pt x="3685" y="11552"/>
                </a:lnTo>
                <a:cubicBezTo>
                  <a:pt x="3632" y="11552"/>
                  <a:pt x="3589" y="11509"/>
                  <a:pt x="3589" y="11456"/>
                </a:cubicBezTo>
                <a:cubicBezTo>
                  <a:pt x="3589" y="11403"/>
                  <a:pt x="3632" y="11360"/>
                  <a:pt x="3685" y="11360"/>
                </a:cubicBezTo>
                <a:close/>
                <a:moveTo>
                  <a:pt x="4261" y="11360"/>
                </a:moveTo>
                <a:lnTo>
                  <a:pt x="4453" y="11360"/>
                </a:lnTo>
                <a:cubicBezTo>
                  <a:pt x="4506" y="11360"/>
                  <a:pt x="4549" y="11403"/>
                  <a:pt x="4549" y="11456"/>
                </a:cubicBezTo>
                <a:cubicBezTo>
                  <a:pt x="4549" y="11509"/>
                  <a:pt x="4506" y="11552"/>
                  <a:pt x="4453" y="11552"/>
                </a:cubicBezTo>
                <a:lnTo>
                  <a:pt x="4261" y="11552"/>
                </a:lnTo>
                <a:cubicBezTo>
                  <a:pt x="4208" y="11552"/>
                  <a:pt x="4165" y="11509"/>
                  <a:pt x="4165" y="11456"/>
                </a:cubicBezTo>
                <a:cubicBezTo>
                  <a:pt x="4165" y="11403"/>
                  <a:pt x="4208" y="11360"/>
                  <a:pt x="4261" y="11360"/>
                </a:cubicBezTo>
                <a:close/>
                <a:moveTo>
                  <a:pt x="4837" y="11360"/>
                </a:moveTo>
                <a:lnTo>
                  <a:pt x="5029" y="11360"/>
                </a:lnTo>
                <a:cubicBezTo>
                  <a:pt x="5082" y="11360"/>
                  <a:pt x="5125" y="11403"/>
                  <a:pt x="5125" y="11456"/>
                </a:cubicBezTo>
                <a:cubicBezTo>
                  <a:pt x="5125" y="11509"/>
                  <a:pt x="5082" y="11552"/>
                  <a:pt x="5029" y="11552"/>
                </a:cubicBezTo>
                <a:lnTo>
                  <a:pt x="4837" y="11552"/>
                </a:lnTo>
                <a:cubicBezTo>
                  <a:pt x="4784" y="11552"/>
                  <a:pt x="4741" y="11509"/>
                  <a:pt x="4741" y="11456"/>
                </a:cubicBezTo>
                <a:cubicBezTo>
                  <a:pt x="4741" y="11403"/>
                  <a:pt x="4784" y="11360"/>
                  <a:pt x="4837" y="11360"/>
                </a:cubicBezTo>
                <a:close/>
                <a:moveTo>
                  <a:pt x="5413" y="11360"/>
                </a:moveTo>
                <a:lnTo>
                  <a:pt x="5605" y="11360"/>
                </a:lnTo>
                <a:cubicBezTo>
                  <a:pt x="5658" y="11360"/>
                  <a:pt x="5701" y="11403"/>
                  <a:pt x="5701" y="11456"/>
                </a:cubicBezTo>
                <a:cubicBezTo>
                  <a:pt x="5701" y="11509"/>
                  <a:pt x="5658" y="11552"/>
                  <a:pt x="5605" y="11552"/>
                </a:cubicBezTo>
                <a:lnTo>
                  <a:pt x="5413" y="11552"/>
                </a:lnTo>
                <a:cubicBezTo>
                  <a:pt x="5360" y="11552"/>
                  <a:pt x="5317" y="11509"/>
                  <a:pt x="5317" y="11456"/>
                </a:cubicBezTo>
                <a:cubicBezTo>
                  <a:pt x="5317" y="11403"/>
                  <a:pt x="5360" y="11360"/>
                  <a:pt x="5413" y="11360"/>
                </a:cubicBezTo>
                <a:close/>
                <a:moveTo>
                  <a:pt x="5989" y="11360"/>
                </a:moveTo>
                <a:lnTo>
                  <a:pt x="6181" y="11360"/>
                </a:lnTo>
                <a:cubicBezTo>
                  <a:pt x="6234" y="11360"/>
                  <a:pt x="6277" y="11403"/>
                  <a:pt x="6277" y="11456"/>
                </a:cubicBezTo>
                <a:cubicBezTo>
                  <a:pt x="6277" y="11509"/>
                  <a:pt x="6234" y="11552"/>
                  <a:pt x="6181" y="11552"/>
                </a:cubicBezTo>
                <a:lnTo>
                  <a:pt x="5989" y="11552"/>
                </a:lnTo>
                <a:cubicBezTo>
                  <a:pt x="5936" y="11552"/>
                  <a:pt x="5893" y="11509"/>
                  <a:pt x="5893" y="11456"/>
                </a:cubicBezTo>
                <a:cubicBezTo>
                  <a:pt x="5893" y="11403"/>
                  <a:pt x="5936" y="11360"/>
                  <a:pt x="5989" y="11360"/>
                </a:cubicBezTo>
                <a:close/>
                <a:moveTo>
                  <a:pt x="6565" y="11360"/>
                </a:moveTo>
                <a:lnTo>
                  <a:pt x="6757" y="11360"/>
                </a:lnTo>
                <a:cubicBezTo>
                  <a:pt x="6810" y="11360"/>
                  <a:pt x="6853" y="11403"/>
                  <a:pt x="6853" y="11456"/>
                </a:cubicBezTo>
                <a:cubicBezTo>
                  <a:pt x="6853" y="11509"/>
                  <a:pt x="6810" y="11552"/>
                  <a:pt x="6757" y="11552"/>
                </a:cubicBezTo>
                <a:lnTo>
                  <a:pt x="6565" y="11552"/>
                </a:lnTo>
                <a:cubicBezTo>
                  <a:pt x="6512" y="11552"/>
                  <a:pt x="6469" y="11509"/>
                  <a:pt x="6469" y="11456"/>
                </a:cubicBezTo>
                <a:cubicBezTo>
                  <a:pt x="6469" y="11403"/>
                  <a:pt x="6512" y="11360"/>
                  <a:pt x="6565" y="11360"/>
                </a:cubicBezTo>
                <a:close/>
                <a:moveTo>
                  <a:pt x="7141" y="11360"/>
                </a:moveTo>
                <a:lnTo>
                  <a:pt x="7333" y="11360"/>
                </a:lnTo>
                <a:cubicBezTo>
                  <a:pt x="7386" y="11360"/>
                  <a:pt x="7429" y="11403"/>
                  <a:pt x="7429" y="11456"/>
                </a:cubicBezTo>
                <a:cubicBezTo>
                  <a:pt x="7429" y="11509"/>
                  <a:pt x="7386" y="11552"/>
                  <a:pt x="7333" y="11552"/>
                </a:cubicBezTo>
                <a:lnTo>
                  <a:pt x="7141" y="11552"/>
                </a:lnTo>
                <a:cubicBezTo>
                  <a:pt x="7088" y="11552"/>
                  <a:pt x="7045" y="11509"/>
                  <a:pt x="7045" y="11456"/>
                </a:cubicBezTo>
                <a:cubicBezTo>
                  <a:pt x="7045" y="11403"/>
                  <a:pt x="7088" y="11360"/>
                  <a:pt x="7141" y="11360"/>
                </a:cubicBezTo>
                <a:close/>
                <a:moveTo>
                  <a:pt x="7717" y="11360"/>
                </a:moveTo>
                <a:lnTo>
                  <a:pt x="7872" y="11360"/>
                </a:lnTo>
                <a:lnTo>
                  <a:pt x="7904" y="11359"/>
                </a:lnTo>
                <a:cubicBezTo>
                  <a:pt x="7957" y="11356"/>
                  <a:pt x="8003" y="11397"/>
                  <a:pt x="8005" y="11450"/>
                </a:cubicBezTo>
                <a:cubicBezTo>
                  <a:pt x="8008" y="11503"/>
                  <a:pt x="7967" y="11548"/>
                  <a:pt x="7914" y="11550"/>
                </a:cubicBezTo>
                <a:lnTo>
                  <a:pt x="7914" y="11550"/>
                </a:lnTo>
                <a:lnTo>
                  <a:pt x="7872" y="11552"/>
                </a:lnTo>
                <a:lnTo>
                  <a:pt x="7717" y="11552"/>
                </a:lnTo>
                <a:cubicBezTo>
                  <a:pt x="7664" y="11552"/>
                  <a:pt x="7621" y="11509"/>
                  <a:pt x="7621" y="11456"/>
                </a:cubicBezTo>
                <a:cubicBezTo>
                  <a:pt x="7621" y="11403"/>
                  <a:pt x="7664" y="11360"/>
                  <a:pt x="7717" y="11360"/>
                </a:cubicBezTo>
                <a:close/>
                <a:moveTo>
                  <a:pt x="8195" y="11234"/>
                </a:moveTo>
                <a:lnTo>
                  <a:pt x="8219" y="11213"/>
                </a:lnTo>
                <a:lnTo>
                  <a:pt x="8206" y="11226"/>
                </a:lnTo>
                <a:lnTo>
                  <a:pt x="8276" y="11141"/>
                </a:lnTo>
                <a:lnTo>
                  <a:pt x="8266" y="11157"/>
                </a:lnTo>
                <a:lnTo>
                  <a:pt x="8290" y="11113"/>
                </a:lnTo>
                <a:cubicBezTo>
                  <a:pt x="8315" y="11066"/>
                  <a:pt x="8373" y="11049"/>
                  <a:pt x="8420" y="11074"/>
                </a:cubicBezTo>
                <a:cubicBezTo>
                  <a:pt x="8467" y="11099"/>
                  <a:pt x="8484" y="11157"/>
                  <a:pt x="8459" y="11204"/>
                </a:cubicBezTo>
                <a:lnTo>
                  <a:pt x="8459" y="11204"/>
                </a:lnTo>
                <a:lnTo>
                  <a:pt x="8435" y="11248"/>
                </a:lnTo>
                <a:cubicBezTo>
                  <a:pt x="8432" y="11254"/>
                  <a:pt x="8428" y="11259"/>
                  <a:pt x="8425" y="11263"/>
                </a:cubicBezTo>
                <a:lnTo>
                  <a:pt x="8355" y="11348"/>
                </a:lnTo>
                <a:cubicBezTo>
                  <a:pt x="8351" y="11353"/>
                  <a:pt x="8346" y="11358"/>
                  <a:pt x="8342" y="11361"/>
                </a:cubicBezTo>
                <a:lnTo>
                  <a:pt x="8317" y="11382"/>
                </a:lnTo>
                <a:cubicBezTo>
                  <a:pt x="8276" y="11415"/>
                  <a:pt x="8216" y="11410"/>
                  <a:pt x="8182" y="11369"/>
                </a:cubicBezTo>
                <a:cubicBezTo>
                  <a:pt x="8148" y="11328"/>
                  <a:pt x="8154" y="11267"/>
                  <a:pt x="8195" y="11234"/>
                </a:cubicBezTo>
                <a:close/>
                <a:moveTo>
                  <a:pt x="8352" y="10787"/>
                </a:moveTo>
                <a:lnTo>
                  <a:pt x="8352" y="10595"/>
                </a:lnTo>
                <a:cubicBezTo>
                  <a:pt x="8352" y="10542"/>
                  <a:pt x="8395" y="10499"/>
                  <a:pt x="8448" y="10499"/>
                </a:cubicBezTo>
                <a:cubicBezTo>
                  <a:pt x="8501" y="10499"/>
                  <a:pt x="8544" y="10542"/>
                  <a:pt x="8544" y="10595"/>
                </a:cubicBezTo>
                <a:lnTo>
                  <a:pt x="8544" y="10787"/>
                </a:lnTo>
                <a:cubicBezTo>
                  <a:pt x="8544" y="10841"/>
                  <a:pt x="8501" y="10883"/>
                  <a:pt x="8448" y="10883"/>
                </a:cubicBezTo>
                <a:cubicBezTo>
                  <a:pt x="8395" y="10883"/>
                  <a:pt x="8352" y="10841"/>
                  <a:pt x="8352" y="10787"/>
                </a:cubicBezTo>
                <a:close/>
                <a:moveTo>
                  <a:pt x="8352" y="10211"/>
                </a:moveTo>
                <a:lnTo>
                  <a:pt x="8352" y="10019"/>
                </a:lnTo>
                <a:cubicBezTo>
                  <a:pt x="8352" y="9966"/>
                  <a:pt x="8395" y="9923"/>
                  <a:pt x="8448" y="9923"/>
                </a:cubicBezTo>
                <a:cubicBezTo>
                  <a:pt x="8501" y="9923"/>
                  <a:pt x="8544" y="9966"/>
                  <a:pt x="8544" y="10019"/>
                </a:cubicBezTo>
                <a:lnTo>
                  <a:pt x="8544" y="10211"/>
                </a:lnTo>
                <a:cubicBezTo>
                  <a:pt x="8544" y="10265"/>
                  <a:pt x="8501" y="10307"/>
                  <a:pt x="8448" y="10307"/>
                </a:cubicBezTo>
                <a:cubicBezTo>
                  <a:pt x="8395" y="10307"/>
                  <a:pt x="8352" y="10265"/>
                  <a:pt x="8352" y="10211"/>
                </a:cubicBezTo>
                <a:close/>
                <a:moveTo>
                  <a:pt x="8352" y="9635"/>
                </a:moveTo>
                <a:lnTo>
                  <a:pt x="8352" y="9443"/>
                </a:lnTo>
                <a:cubicBezTo>
                  <a:pt x="8352" y="9390"/>
                  <a:pt x="8395" y="9347"/>
                  <a:pt x="8448" y="9347"/>
                </a:cubicBezTo>
                <a:cubicBezTo>
                  <a:pt x="8501" y="9347"/>
                  <a:pt x="8544" y="9390"/>
                  <a:pt x="8544" y="9443"/>
                </a:cubicBezTo>
                <a:lnTo>
                  <a:pt x="8544" y="9635"/>
                </a:lnTo>
                <a:cubicBezTo>
                  <a:pt x="8544" y="9689"/>
                  <a:pt x="8501" y="9731"/>
                  <a:pt x="8448" y="9731"/>
                </a:cubicBezTo>
                <a:cubicBezTo>
                  <a:pt x="8395" y="9731"/>
                  <a:pt x="8352" y="9689"/>
                  <a:pt x="8352" y="9635"/>
                </a:cubicBezTo>
                <a:close/>
                <a:moveTo>
                  <a:pt x="8352" y="9059"/>
                </a:moveTo>
                <a:lnTo>
                  <a:pt x="8352" y="8867"/>
                </a:lnTo>
                <a:cubicBezTo>
                  <a:pt x="8352" y="8814"/>
                  <a:pt x="8395" y="8771"/>
                  <a:pt x="8448" y="8771"/>
                </a:cubicBezTo>
                <a:cubicBezTo>
                  <a:pt x="8501" y="8771"/>
                  <a:pt x="8544" y="8814"/>
                  <a:pt x="8544" y="8867"/>
                </a:cubicBezTo>
                <a:lnTo>
                  <a:pt x="8544" y="9059"/>
                </a:lnTo>
                <a:cubicBezTo>
                  <a:pt x="8544" y="9113"/>
                  <a:pt x="8501" y="9155"/>
                  <a:pt x="8448" y="9155"/>
                </a:cubicBezTo>
                <a:cubicBezTo>
                  <a:pt x="8395" y="9155"/>
                  <a:pt x="8352" y="9113"/>
                  <a:pt x="8352" y="9059"/>
                </a:cubicBezTo>
                <a:close/>
                <a:moveTo>
                  <a:pt x="8352" y="8483"/>
                </a:moveTo>
                <a:lnTo>
                  <a:pt x="8352" y="8291"/>
                </a:lnTo>
                <a:cubicBezTo>
                  <a:pt x="8352" y="8238"/>
                  <a:pt x="8395" y="8195"/>
                  <a:pt x="8448" y="8195"/>
                </a:cubicBezTo>
                <a:cubicBezTo>
                  <a:pt x="8501" y="8195"/>
                  <a:pt x="8544" y="8238"/>
                  <a:pt x="8544" y="8291"/>
                </a:cubicBezTo>
                <a:lnTo>
                  <a:pt x="8544" y="8483"/>
                </a:lnTo>
                <a:cubicBezTo>
                  <a:pt x="8544" y="8537"/>
                  <a:pt x="8501" y="8579"/>
                  <a:pt x="8448" y="8579"/>
                </a:cubicBezTo>
                <a:cubicBezTo>
                  <a:pt x="8395" y="8579"/>
                  <a:pt x="8352" y="8537"/>
                  <a:pt x="8352" y="8483"/>
                </a:cubicBezTo>
                <a:close/>
                <a:moveTo>
                  <a:pt x="8352" y="7907"/>
                </a:moveTo>
                <a:lnTo>
                  <a:pt x="8352" y="7715"/>
                </a:lnTo>
                <a:cubicBezTo>
                  <a:pt x="8352" y="7662"/>
                  <a:pt x="8395" y="7619"/>
                  <a:pt x="8448" y="7619"/>
                </a:cubicBezTo>
                <a:cubicBezTo>
                  <a:pt x="8501" y="7619"/>
                  <a:pt x="8544" y="7662"/>
                  <a:pt x="8544" y="7715"/>
                </a:cubicBezTo>
                <a:lnTo>
                  <a:pt x="8544" y="7907"/>
                </a:lnTo>
                <a:cubicBezTo>
                  <a:pt x="8544" y="7961"/>
                  <a:pt x="8501" y="8003"/>
                  <a:pt x="8448" y="8003"/>
                </a:cubicBezTo>
                <a:cubicBezTo>
                  <a:pt x="8395" y="8003"/>
                  <a:pt x="8352" y="7961"/>
                  <a:pt x="8352" y="7907"/>
                </a:cubicBezTo>
                <a:close/>
                <a:moveTo>
                  <a:pt x="8352" y="7331"/>
                </a:moveTo>
                <a:lnTo>
                  <a:pt x="8352" y="7139"/>
                </a:lnTo>
                <a:cubicBezTo>
                  <a:pt x="8352" y="7086"/>
                  <a:pt x="8395" y="7043"/>
                  <a:pt x="8448" y="7043"/>
                </a:cubicBezTo>
                <a:cubicBezTo>
                  <a:pt x="8501" y="7043"/>
                  <a:pt x="8544" y="7086"/>
                  <a:pt x="8544" y="7139"/>
                </a:cubicBezTo>
                <a:lnTo>
                  <a:pt x="8544" y="7331"/>
                </a:lnTo>
                <a:cubicBezTo>
                  <a:pt x="8544" y="7385"/>
                  <a:pt x="8501" y="7427"/>
                  <a:pt x="8448" y="7427"/>
                </a:cubicBezTo>
                <a:cubicBezTo>
                  <a:pt x="8395" y="7427"/>
                  <a:pt x="8352" y="7385"/>
                  <a:pt x="8352" y="7331"/>
                </a:cubicBezTo>
                <a:close/>
                <a:moveTo>
                  <a:pt x="8352" y="6755"/>
                </a:moveTo>
                <a:lnTo>
                  <a:pt x="8352" y="6563"/>
                </a:lnTo>
                <a:cubicBezTo>
                  <a:pt x="8352" y="6510"/>
                  <a:pt x="8395" y="6467"/>
                  <a:pt x="8448" y="6467"/>
                </a:cubicBezTo>
                <a:cubicBezTo>
                  <a:pt x="8501" y="6467"/>
                  <a:pt x="8544" y="6510"/>
                  <a:pt x="8544" y="6563"/>
                </a:cubicBezTo>
                <a:lnTo>
                  <a:pt x="8544" y="6755"/>
                </a:lnTo>
                <a:cubicBezTo>
                  <a:pt x="8544" y="6809"/>
                  <a:pt x="8501" y="6851"/>
                  <a:pt x="8448" y="6851"/>
                </a:cubicBezTo>
                <a:cubicBezTo>
                  <a:pt x="8395" y="6851"/>
                  <a:pt x="8352" y="6809"/>
                  <a:pt x="8352" y="6755"/>
                </a:cubicBezTo>
                <a:close/>
                <a:moveTo>
                  <a:pt x="8352" y="6179"/>
                </a:moveTo>
                <a:lnTo>
                  <a:pt x="8352" y="5987"/>
                </a:lnTo>
                <a:cubicBezTo>
                  <a:pt x="8352" y="5934"/>
                  <a:pt x="8395" y="5891"/>
                  <a:pt x="8448" y="5891"/>
                </a:cubicBezTo>
                <a:cubicBezTo>
                  <a:pt x="8501" y="5891"/>
                  <a:pt x="8544" y="5934"/>
                  <a:pt x="8544" y="5987"/>
                </a:cubicBezTo>
                <a:lnTo>
                  <a:pt x="8544" y="6179"/>
                </a:lnTo>
                <a:cubicBezTo>
                  <a:pt x="8544" y="6233"/>
                  <a:pt x="8501" y="6275"/>
                  <a:pt x="8448" y="6275"/>
                </a:cubicBezTo>
                <a:cubicBezTo>
                  <a:pt x="8395" y="6275"/>
                  <a:pt x="8352" y="6233"/>
                  <a:pt x="8352" y="6179"/>
                </a:cubicBezTo>
                <a:close/>
                <a:moveTo>
                  <a:pt x="8352" y="5603"/>
                </a:moveTo>
                <a:lnTo>
                  <a:pt x="8352" y="5411"/>
                </a:lnTo>
                <a:cubicBezTo>
                  <a:pt x="8352" y="5358"/>
                  <a:pt x="8395" y="5315"/>
                  <a:pt x="8448" y="5315"/>
                </a:cubicBezTo>
                <a:cubicBezTo>
                  <a:pt x="8501" y="5315"/>
                  <a:pt x="8544" y="5358"/>
                  <a:pt x="8544" y="5411"/>
                </a:cubicBezTo>
                <a:lnTo>
                  <a:pt x="8544" y="5603"/>
                </a:lnTo>
                <a:cubicBezTo>
                  <a:pt x="8544" y="5657"/>
                  <a:pt x="8501" y="5699"/>
                  <a:pt x="8448" y="5699"/>
                </a:cubicBezTo>
                <a:cubicBezTo>
                  <a:pt x="8395" y="5699"/>
                  <a:pt x="8352" y="5657"/>
                  <a:pt x="8352" y="5603"/>
                </a:cubicBezTo>
                <a:close/>
                <a:moveTo>
                  <a:pt x="8352" y="5027"/>
                </a:moveTo>
                <a:lnTo>
                  <a:pt x="8352" y="4835"/>
                </a:lnTo>
                <a:cubicBezTo>
                  <a:pt x="8352" y="4782"/>
                  <a:pt x="8395" y="4739"/>
                  <a:pt x="8448" y="4739"/>
                </a:cubicBezTo>
                <a:cubicBezTo>
                  <a:pt x="8501" y="4739"/>
                  <a:pt x="8544" y="4782"/>
                  <a:pt x="8544" y="4835"/>
                </a:cubicBezTo>
                <a:lnTo>
                  <a:pt x="8544" y="5027"/>
                </a:lnTo>
                <a:cubicBezTo>
                  <a:pt x="8544" y="5081"/>
                  <a:pt x="8501" y="5123"/>
                  <a:pt x="8448" y="5123"/>
                </a:cubicBezTo>
                <a:cubicBezTo>
                  <a:pt x="8395" y="5123"/>
                  <a:pt x="8352" y="5081"/>
                  <a:pt x="8352" y="5027"/>
                </a:cubicBezTo>
                <a:close/>
                <a:moveTo>
                  <a:pt x="8352" y="4451"/>
                </a:moveTo>
                <a:lnTo>
                  <a:pt x="8352" y="4259"/>
                </a:lnTo>
                <a:cubicBezTo>
                  <a:pt x="8352" y="4206"/>
                  <a:pt x="8395" y="4163"/>
                  <a:pt x="8448" y="4163"/>
                </a:cubicBezTo>
                <a:cubicBezTo>
                  <a:pt x="8501" y="4163"/>
                  <a:pt x="8544" y="4206"/>
                  <a:pt x="8544" y="4259"/>
                </a:cubicBezTo>
                <a:lnTo>
                  <a:pt x="8544" y="4451"/>
                </a:lnTo>
                <a:cubicBezTo>
                  <a:pt x="8544" y="4505"/>
                  <a:pt x="8501" y="4547"/>
                  <a:pt x="8448" y="4547"/>
                </a:cubicBezTo>
                <a:cubicBezTo>
                  <a:pt x="8395" y="4547"/>
                  <a:pt x="8352" y="4505"/>
                  <a:pt x="8352" y="4451"/>
                </a:cubicBezTo>
                <a:close/>
                <a:moveTo>
                  <a:pt x="8352" y="3875"/>
                </a:moveTo>
                <a:lnTo>
                  <a:pt x="8352" y="3683"/>
                </a:lnTo>
                <a:cubicBezTo>
                  <a:pt x="8352" y="3630"/>
                  <a:pt x="8395" y="3587"/>
                  <a:pt x="8448" y="3587"/>
                </a:cubicBezTo>
                <a:cubicBezTo>
                  <a:pt x="8501" y="3587"/>
                  <a:pt x="8544" y="3630"/>
                  <a:pt x="8544" y="3683"/>
                </a:cubicBezTo>
                <a:lnTo>
                  <a:pt x="8544" y="3875"/>
                </a:lnTo>
                <a:cubicBezTo>
                  <a:pt x="8544" y="3929"/>
                  <a:pt x="8501" y="3971"/>
                  <a:pt x="8448" y="3971"/>
                </a:cubicBezTo>
                <a:cubicBezTo>
                  <a:pt x="8395" y="3971"/>
                  <a:pt x="8352" y="3929"/>
                  <a:pt x="8352" y="3875"/>
                </a:cubicBezTo>
                <a:close/>
                <a:moveTo>
                  <a:pt x="8352" y="3299"/>
                </a:moveTo>
                <a:lnTo>
                  <a:pt x="8352" y="3107"/>
                </a:lnTo>
                <a:cubicBezTo>
                  <a:pt x="8352" y="3054"/>
                  <a:pt x="8395" y="3011"/>
                  <a:pt x="8448" y="3011"/>
                </a:cubicBezTo>
                <a:cubicBezTo>
                  <a:pt x="8501" y="3011"/>
                  <a:pt x="8544" y="3054"/>
                  <a:pt x="8544" y="3107"/>
                </a:cubicBezTo>
                <a:lnTo>
                  <a:pt x="8544" y="3299"/>
                </a:lnTo>
                <a:cubicBezTo>
                  <a:pt x="8544" y="3353"/>
                  <a:pt x="8501" y="3395"/>
                  <a:pt x="8448" y="3395"/>
                </a:cubicBezTo>
                <a:cubicBezTo>
                  <a:pt x="8395" y="3395"/>
                  <a:pt x="8352" y="3353"/>
                  <a:pt x="8352" y="3299"/>
                </a:cubicBezTo>
                <a:close/>
                <a:moveTo>
                  <a:pt x="8352" y="2723"/>
                </a:moveTo>
                <a:lnTo>
                  <a:pt x="8352" y="2531"/>
                </a:lnTo>
                <a:cubicBezTo>
                  <a:pt x="8352" y="2478"/>
                  <a:pt x="8395" y="2435"/>
                  <a:pt x="8448" y="2435"/>
                </a:cubicBezTo>
                <a:cubicBezTo>
                  <a:pt x="8501" y="2435"/>
                  <a:pt x="8544" y="2478"/>
                  <a:pt x="8544" y="2531"/>
                </a:cubicBezTo>
                <a:lnTo>
                  <a:pt x="8544" y="2723"/>
                </a:lnTo>
                <a:cubicBezTo>
                  <a:pt x="8544" y="2777"/>
                  <a:pt x="8501" y="2819"/>
                  <a:pt x="8448" y="2819"/>
                </a:cubicBezTo>
                <a:cubicBezTo>
                  <a:pt x="8395" y="2819"/>
                  <a:pt x="8352" y="2777"/>
                  <a:pt x="8352" y="2723"/>
                </a:cubicBezTo>
                <a:close/>
                <a:moveTo>
                  <a:pt x="8352" y="2147"/>
                </a:moveTo>
                <a:lnTo>
                  <a:pt x="8352" y="1955"/>
                </a:lnTo>
                <a:cubicBezTo>
                  <a:pt x="8352" y="1902"/>
                  <a:pt x="8395" y="1859"/>
                  <a:pt x="8448" y="1859"/>
                </a:cubicBezTo>
                <a:cubicBezTo>
                  <a:pt x="8501" y="1859"/>
                  <a:pt x="8544" y="1902"/>
                  <a:pt x="8544" y="1955"/>
                </a:cubicBezTo>
                <a:lnTo>
                  <a:pt x="8544" y="2147"/>
                </a:lnTo>
                <a:cubicBezTo>
                  <a:pt x="8544" y="2201"/>
                  <a:pt x="8501" y="2243"/>
                  <a:pt x="8448" y="2243"/>
                </a:cubicBezTo>
                <a:cubicBezTo>
                  <a:pt x="8395" y="2243"/>
                  <a:pt x="8352" y="2201"/>
                  <a:pt x="8352" y="2147"/>
                </a:cubicBezTo>
                <a:close/>
                <a:moveTo>
                  <a:pt x="8352" y="1571"/>
                </a:moveTo>
                <a:lnTo>
                  <a:pt x="8352" y="1379"/>
                </a:lnTo>
                <a:cubicBezTo>
                  <a:pt x="8352" y="1326"/>
                  <a:pt x="8395" y="1283"/>
                  <a:pt x="8448" y="1283"/>
                </a:cubicBezTo>
                <a:cubicBezTo>
                  <a:pt x="8501" y="1283"/>
                  <a:pt x="8544" y="1326"/>
                  <a:pt x="8544" y="1379"/>
                </a:cubicBezTo>
                <a:lnTo>
                  <a:pt x="8544" y="1571"/>
                </a:lnTo>
                <a:cubicBezTo>
                  <a:pt x="8544" y="1625"/>
                  <a:pt x="8501" y="1667"/>
                  <a:pt x="8448" y="1667"/>
                </a:cubicBezTo>
                <a:cubicBezTo>
                  <a:pt x="8395" y="1667"/>
                  <a:pt x="8352" y="1625"/>
                  <a:pt x="8352" y="1571"/>
                </a:cubicBezTo>
                <a:close/>
                <a:moveTo>
                  <a:pt x="8352" y="995"/>
                </a:moveTo>
                <a:lnTo>
                  <a:pt x="8352" y="803"/>
                </a:lnTo>
                <a:cubicBezTo>
                  <a:pt x="8352" y="750"/>
                  <a:pt x="8395" y="707"/>
                  <a:pt x="8448" y="707"/>
                </a:cubicBezTo>
                <a:cubicBezTo>
                  <a:pt x="8501" y="707"/>
                  <a:pt x="8544" y="750"/>
                  <a:pt x="8544" y="803"/>
                </a:cubicBezTo>
                <a:lnTo>
                  <a:pt x="8544" y="995"/>
                </a:lnTo>
                <a:cubicBezTo>
                  <a:pt x="8544" y="1049"/>
                  <a:pt x="8501" y="1091"/>
                  <a:pt x="8448" y="1091"/>
                </a:cubicBezTo>
                <a:cubicBezTo>
                  <a:pt x="8395" y="1091"/>
                  <a:pt x="8352" y="1049"/>
                  <a:pt x="8352" y="995"/>
                </a:cubicBezTo>
                <a:close/>
                <a:moveTo>
                  <a:pt x="8308" y="474"/>
                </a:moveTo>
                <a:lnTo>
                  <a:pt x="8266" y="396"/>
                </a:lnTo>
                <a:lnTo>
                  <a:pt x="8276" y="411"/>
                </a:lnTo>
                <a:lnTo>
                  <a:pt x="8210" y="331"/>
                </a:lnTo>
                <a:cubicBezTo>
                  <a:pt x="8177" y="290"/>
                  <a:pt x="8182" y="230"/>
                  <a:pt x="8223" y="196"/>
                </a:cubicBezTo>
                <a:cubicBezTo>
                  <a:pt x="8264" y="162"/>
                  <a:pt x="8325" y="168"/>
                  <a:pt x="8359" y="209"/>
                </a:cubicBezTo>
                <a:lnTo>
                  <a:pt x="8425" y="289"/>
                </a:lnTo>
                <a:cubicBezTo>
                  <a:pt x="8428" y="294"/>
                  <a:pt x="8432" y="299"/>
                  <a:pt x="8435" y="305"/>
                </a:cubicBezTo>
                <a:lnTo>
                  <a:pt x="8477" y="382"/>
                </a:lnTo>
                <a:cubicBezTo>
                  <a:pt x="8502" y="429"/>
                  <a:pt x="8485" y="487"/>
                  <a:pt x="8438" y="512"/>
                </a:cubicBezTo>
                <a:cubicBezTo>
                  <a:pt x="8391" y="538"/>
                  <a:pt x="8333" y="520"/>
                  <a:pt x="8308" y="474"/>
                </a:cubicBezTo>
                <a:close/>
                <a:moveTo>
                  <a:pt x="7932" y="197"/>
                </a:moveTo>
                <a:lnTo>
                  <a:pt x="7916" y="194"/>
                </a:lnTo>
                <a:lnTo>
                  <a:pt x="7868" y="192"/>
                </a:lnTo>
                <a:lnTo>
                  <a:pt x="7755" y="192"/>
                </a:lnTo>
                <a:cubicBezTo>
                  <a:pt x="7702" y="192"/>
                  <a:pt x="7659" y="149"/>
                  <a:pt x="7659" y="96"/>
                </a:cubicBezTo>
                <a:cubicBezTo>
                  <a:pt x="7659" y="43"/>
                  <a:pt x="7702" y="0"/>
                  <a:pt x="7755" y="0"/>
                </a:cubicBezTo>
                <a:lnTo>
                  <a:pt x="7877" y="1"/>
                </a:lnTo>
                <a:lnTo>
                  <a:pt x="7946" y="5"/>
                </a:lnTo>
                <a:lnTo>
                  <a:pt x="7962" y="7"/>
                </a:lnTo>
                <a:cubicBezTo>
                  <a:pt x="8015" y="15"/>
                  <a:pt x="8050" y="65"/>
                  <a:pt x="8042" y="117"/>
                </a:cubicBezTo>
                <a:cubicBezTo>
                  <a:pt x="8034" y="169"/>
                  <a:pt x="7985" y="205"/>
                  <a:pt x="7932" y="197"/>
                </a:cubicBezTo>
                <a:close/>
                <a:moveTo>
                  <a:pt x="7371" y="192"/>
                </a:moveTo>
                <a:lnTo>
                  <a:pt x="7179" y="192"/>
                </a:lnTo>
                <a:cubicBezTo>
                  <a:pt x="7126" y="192"/>
                  <a:pt x="7083" y="149"/>
                  <a:pt x="7083" y="96"/>
                </a:cubicBezTo>
                <a:cubicBezTo>
                  <a:pt x="7083" y="43"/>
                  <a:pt x="7126" y="0"/>
                  <a:pt x="7179" y="0"/>
                </a:cubicBezTo>
                <a:lnTo>
                  <a:pt x="7371" y="0"/>
                </a:lnTo>
                <a:cubicBezTo>
                  <a:pt x="7424" y="0"/>
                  <a:pt x="7467" y="43"/>
                  <a:pt x="7467" y="96"/>
                </a:cubicBezTo>
                <a:cubicBezTo>
                  <a:pt x="7467" y="149"/>
                  <a:pt x="7424" y="192"/>
                  <a:pt x="7371" y="192"/>
                </a:cubicBezTo>
                <a:close/>
                <a:moveTo>
                  <a:pt x="6795" y="192"/>
                </a:moveTo>
                <a:lnTo>
                  <a:pt x="6603" y="192"/>
                </a:lnTo>
                <a:cubicBezTo>
                  <a:pt x="6550" y="192"/>
                  <a:pt x="6507" y="149"/>
                  <a:pt x="6507" y="96"/>
                </a:cubicBezTo>
                <a:cubicBezTo>
                  <a:pt x="6507" y="43"/>
                  <a:pt x="6550" y="0"/>
                  <a:pt x="6603" y="0"/>
                </a:cubicBezTo>
                <a:lnTo>
                  <a:pt x="6795" y="0"/>
                </a:lnTo>
                <a:cubicBezTo>
                  <a:pt x="6848" y="0"/>
                  <a:pt x="6891" y="43"/>
                  <a:pt x="6891" y="96"/>
                </a:cubicBezTo>
                <a:cubicBezTo>
                  <a:pt x="6891" y="149"/>
                  <a:pt x="6848" y="192"/>
                  <a:pt x="6795" y="192"/>
                </a:cubicBezTo>
                <a:close/>
                <a:moveTo>
                  <a:pt x="6219" y="192"/>
                </a:moveTo>
                <a:lnTo>
                  <a:pt x="6027" y="192"/>
                </a:lnTo>
                <a:cubicBezTo>
                  <a:pt x="5974" y="192"/>
                  <a:pt x="5931" y="149"/>
                  <a:pt x="5931" y="96"/>
                </a:cubicBezTo>
                <a:cubicBezTo>
                  <a:pt x="5931" y="43"/>
                  <a:pt x="5974" y="0"/>
                  <a:pt x="6027" y="0"/>
                </a:cubicBezTo>
                <a:lnTo>
                  <a:pt x="6219" y="0"/>
                </a:lnTo>
                <a:cubicBezTo>
                  <a:pt x="6272" y="0"/>
                  <a:pt x="6315" y="43"/>
                  <a:pt x="6315" y="96"/>
                </a:cubicBezTo>
                <a:cubicBezTo>
                  <a:pt x="6315" y="149"/>
                  <a:pt x="6272" y="192"/>
                  <a:pt x="6219" y="192"/>
                </a:cubicBezTo>
                <a:close/>
                <a:moveTo>
                  <a:pt x="5643" y="192"/>
                </a:moveTo>
                <a:lnTo>
                  <a:pt x="5451" y="192"/>
                </a:lnTo>
                <a:cubicBezTo>
                  <a:pt x="5398" y="192"/>
                  <a:pt x="5355" y="149"/>
                  <a:pt x="5355" y="96"/>
                </a:cubicBezTo>
                <a:cubicBezTo>
                  <a:pt x="5355" y="43"/>
                  <a:pt x="5398" y="0"/>
                  <a:pt x="5451" y="0"/>
                </a:cubicBezTo>
                <a:lnTo>
                  <a:pt x="5643" y="0"/>
                </a:lnTo>
                <a:cubicBezTo>
                  <a:pt x="5696" y="0"/>
                  <a:pt x="5739" y="43"/>
                  <a:pt x="5739" y="96"/>
                </a:cubicBezTo>
                <a:cubicBezTo>
                  <a:pt x="5739" y="149"/>
                  <a:pt x="5696" y="192"/>
                  <a:pt x="5643" y="192"/>
                </a:cubicBezTo>
                <a:close/>
                <a:moveTo>
                  <a:pt x="5067" y="192"/>
                </a:moveTo>
                <a:lnTo>
                  <a:pt x="4875" y="192"/>
                </a:lnTo>
                <a:cubicBezTo>
                  <a:pt x="4822" y="192"/>
                  <a:pt x="4779" y="149"/>
                  <a:pt x="4779" y="96"/>
                </a:cubicBezTo>
                <a:cubicBezTo>
                  <a:pt x="4779" y="43"/>
                  <a:pt x="4822" y="0"/>
                  <a:pt x="4875" y="0"/>
                </a:cubicBezTo>
                <a:lnTo>
                  <a:pt x="5067" y="0"/>
                </a:lnTo>
                <a:cubicBezTo>
                  <a:pt x="5120" y="0"/>
                  <a:pt x="5163" y="43"/>
                  <a:pt x="5163" y="96"/>
                </a:cubicBezTo>
                <a:cubicBezTo>
                  <a:pt x="5163" y="149"/>
                  <a:pt x="5120" y="192"/>
                  <a:pt x="5067" y="192"/>
                </a:cubicBezTo>
                <a:close/>
                <a:moveTo>
                  <a:pt x="4491" y="192"/>
                </a:moveTo>
                <a:lnTo>
                  <a:pt x="4299" y="192"/>
                </a:lnTo>
                <a:cubicBezTo>
                  <a:pt x="4246" y="192"/>
                  <a:pt x="4203" y="149"/>
                  <a:pt x="4203" y="96"/>
                </a:cubicBezTo>
                <a:cubicBezTo>
                  <a:pt x="4203" y="43"/>
                  <a:pt x="4246" y="0"/>
                  <a:pt x="4299" y="0"/>
                </a:cubicBezTo>
                <a:lnTo>
                  <a:pt x="4491" y="0"/>
                </a:lnTo>
                <a:cubicBezTo>
                  <a:pt x="4544" y="0"/>
                  <a:pt x="4587" y="43"/>
                  <a:pt x="4587" y="96"/>
                </a:cubicBezTo>
                <a:cubicBezTo>
                  <a:pt x="4587" y="149"/>
                  <a:pt x="4544" y="192"/>
                  <a:pt x="4491" y="192"/>
                </a:cubicBezTo>
                <a:close/>
                <a:moveTo>
                  <a:pt x="3915" y="192"/>
                </a:moveTo>
                <a:lnTo>
                  <a:pt x="3723" y="192"/>
                </a:lnTo>
                <a:cubicBezTo>
                  <a:pt x="3670" y="192"/>
                  <a:pt x="3627" y="149"/>
                  <a:pt x="3627" y="96"/>
                </a:cubicBezTo>
                <a:cubicBezTo>
                  <a:pt x="3627" y="43"/>
                  <a:pt x="3670" y="0"/>
                  <a:pt x="3723" y="0"/>
                </a:cubicBezTo>
                <a:lnTo>
                  <a:pt x="3915" y="0"/>
                </a:lnTo>
                <a:cubicBezTo>
                  <a:pt x="3968" y="0"/>
                  <a:pt x="4011" y="43"/>
                  <a:pt x="4011" y="96"/>
                </a:cubicBezTo>
                <a:cubicBezTo>
                  <a:pt x="4011" y="149"/>
                  <a:pt x="3968" y="192"/>
                  <a:pt x="3915" y="192"/>
                </a:cubicBezTo>
                <a:close/>
                <a:moveTo>
                  <a:pt x="3339" y="192"/>
                </a:moveTo>
                <a:lnTo>
                  <a:pt x="3147" y="192"/>
                </a:lnTo>
                <a:cubicBezTo>
                  <a:pt x="3094" y="192"/>
                  <a:pt x="3051" y="149"/>
                  <a:pt x="3051" y="96"/>
                </a:cubicBezTo>
                <a:cubicBezTo>
                  <a:pt x="3051" y="43"/>
                  <a:pt x="3094" y="0"/>
                  <a:pt x="3147" y="0"/>
                </a:cubicBezTo>
                <a:lnTo>
                  <a:pt x="3339" y="0"/>
                </a:lnTo>
                <a:cubicBezTo>
                  <a:pt x="3392" y="0"/>
                  <a:pt x="3435" y="43"/>
                  <a:pt x="3435" y="96"/>
                </a:cubicBezTo>
                <a:cubicBezTo>
                  <a:pt x="3435" y="149"/>
                  <a:pt x="3392" y="192"/>
                  <a:pt x="3339" y="192"/>
                </a:cubicBezTo>
                <a:close/>
                <a:moveTo>
                  <a:pt x="2763" y="192"/>
                </a:moveTo>
                <a:lnTo>
                  <a:pt x="2571" y="192"/>
                </a:lnTo>
                <a:cubicBezTo>
                  <a:pt x="2518" y="192"/>
                  <a:pt x="2475" y="149"/>
                  <a:pt x="2475" y="96"/>
                </a:cubicBezTo>
                <a:cubicBezTo>
                  <a:pt x="2475" y="43"/>
                  <a:pt x="2518" y="0"/>
                  <a:pt x="2571" y="0"/>
                </a:cubicBezTo>
                <a:lnTo>
                  <a:pt x="2763" y="0"/>
                </a:lnTo>
                <a:cubicBezTo>
                  <a:pt x="2816" y="0"/>
                  <a:pt x="2859" y="43"/>
                  <a:pt x="2859" y="96"/>
                </a:cubicBezTo>
                <a:cubicBezTo>
                  <a:pt x="2859" y="149"/>
                  <a:pt x="2816" y="192"/>
                  <a:pt x="2763" y="192"/>
                </a:cubicBezTo>
                <a:close/>
                <a:moveTo>
                  <a:pt x="2187" y="192"/>
                </a:moveTo>
                <a:lnTo>
                  <a:pt x="1995" y="192"/>
                </a:lnTo>
                <a:cubicBezTo>
                  <a:pt x="1942" y="192"/>
                  <a:pt x="1899" y="149"/>
                  <a:pt x="1899" y="96"/>
                </a:cubicBezTo>
                <a:cubicBezTo>
                  <a:pt x="1899" y="43"/>
                  <a:pt x="1942" y="0"/>
                  <a:pt x="1995" y="0"/>
                </a:cubicBezTo>
                <a:lnTo>
                  <a:pt x="2187" y="0"/>
                </a:lnTo>
                <a:cubicBezTo>
                  <a:pt x="2240" y="0"/>
                  <a:pt x="2283" y="43"/>
                  <a:pt x="2283" y="96"/>
                </a:cubicBezTo>
                <a:cubicBezTo>
                  <a:pt x="2283" y="149"/>
                  <a:pt x="2240" y="192"/>
                  <a:pt x="2187" y="192"/>
                </a:cubicBezTo>
                <a:close/>
                <a:moveTo>
                  <a:pt x="1611" y="192"/>
                </a:moveTo>
                <a:lnTo>
                  <a:pt x="1419" y="192"/>
                </a:lnTo>
                <a:cubicBezTo>
                  <a:pt x="1366" y="192"/>
                  <a:pt x="1323" y="149"/>
                  <a:pt x="1323" y="96"/>
                </a:cubicBezTo>
                <a:cubicBezTo>
                  <a:pt x="1323" y="43"/>
                  <a:pt x="1366" y="0"/>
                  <a:pt x="1419" y="0"/>
                </a:cubicBezTo>
                <a:lnTo>
                  <a:pt x="1611" y="0"/>
                </a:lnTo>
                <a:cubicBezTo>
                  <a:pt x="1664" y="0"/>
                  <a:pt x="1707" y="43"/>
                  <a:pt x="1707" y="96"/>
                </a:cubicBezTo>
                <a:cubicBezTo>
                  <a:pt x="1707" y="149"/>
                  <a:pt x="1664" y="192"/>
                  <a:pt x="1611" y="192"/>
                </a:cubicBezTo>
                <a:close/>
                <a:moveTo>
                  <a:pt x="1035" y="192"/>
                </a:moveTo>
                <a:lnTo>
                  <a:pt x="843" y="192"/>
                </a:lnTo>
                <a:cubicBezTo>
                  <a:pt x="790" y="192"/>
                  <a:pt x="747" y="149"/>
                  <a:pt x="747" y="96"/>
                </a:cubicBezTo>
                <a:cubicBezTo>
                  <a:pt x="747" y="43"/>
                  <a:pt x="790" y="0"/>
                  <a:pt x="843" y="0"/>
                </a:cubicBezTo>
                <a:lnTo>
                  <a:pt x="1035" y="0"/>
                </a:lnTo>
                <a:cubicBezTo>
                  <a:pt x="1088" y="0"/>
                  <a:pt x="1131" y="43"/>
                  <a:pt x="1131" y="96"/>
                </a:cubicBezTo>
                <a:cubicBezTo>
                  <a:pt x="1131" y="149"/>
                  <a:pt x="1088" y="192"/>
                  <a:pt x="1035" y="192"/>
                </a:cubicBezTo>
                <a:close/>
                <a:moveTo>
                  <a:pt x="492" y="228"/>
                </a:moveTo>
                <a:lnTo>
                  <a:pt x="477" y="233"/>
                </a:lnTo>
                <a:lnTo>
                  <a:pt x="494" y="226"/>
                </a:lnTo>
                <a:lnTo>
                  <a:pt x="396" y="279"/>
                </a:lnTo>
                <a:lnTo>
                  <a:pt x="412" y="268"/>
                </a:lnTo>
                <a:lnTo>
                  <a:pt x="363" y="309"/>
                </a:lnTo>
                <a:cubicBezTo>
                  <a:pt x="322" y="343"/>
                  <a:pt x="262" y="338"/>
                  <a:pt x="228" y="297"/>
                </a:cubicBezTo>
                <a:cubicBezTo>
                  <a:pt x="194" y="256"/>
                  <a:pt x="199" y="196"/>
                  <a:pt x="240" y="162"/>
                </a:cubicBezTo>
                <a:lnTo>
                  <a:pt x="289" y="121"/>
                </a:lnTo>
                <a:cubicBezTo>
                  <a:pt x="294" y="117"/>
                  <a:pt x="299" y="113"/>
                  <a:pt x="305" y="110"/>
                </a:cubicBezTo>
                <a:lnTo>
                  <a:pt x="403" y="57"/>
                </a:lnTo>
                <a:cubicBezTo>
                  <a:pt x="408" y="54"/>
                  <a:pt x="414" y="52"/>
                  <a:pt x="420" y="50"/>
                </a:cubicBezTo>
                <a:lnTo>
                  <a:pt x="436" y="45"/>
                </a:lnTo>
                <a:cubicBezTo>
                  <a:pt x="487" y="29"/>
                  <a:pt x="541" y="58"/>
                  <a:pt x="556" y="109"/>
                </a:cubicBezTo>
                <a:cubicBezTo>
                  <a:pt x="572" y="159"/>
                  <a:pt x="543" y="213"/>
                  <a:pt x="492" y="228"/>
                </a:cubicBezTo>
                <a:close/>
                <a:moveTo>
                  <a:pt x="203" y="573"/>
                </a:moveTo>
                <a:lnTo>
                  <a:pt x="194" y="628"/>
                </a:lnTo>
                <a:lnTo>
                  <a:pt x="192" y="677"/>
                </a:lnTo>
                <a:lnTo>
                  <a:pt x="192" y="750"/>
                </a:lnTo>
                <a:cubicBezTo>
                  <a:pt x="192" y="803"/>
                  <a:pt x="149" y="846"/>
                  <a:pt x="96" y="846"/>
                </a:cubicBezTo>
                <a:cubicBezTo>
                  <a:pt x="43" y="846"/>
                  <a:pt x="0" y="803"/>
                  <a:pt x="0" y="750"/>
                </a:cubicBezTo>
                <a:lnTo>
                  <a:pt x="1" y="668"/>
                </a:lnTo>
                <a:lnTo>
                  <a:pt x="5" y="598"/>
                </a:lnTo>
                <a:lnTo>
                  <a:pt x="13" y="544"/>
                </a:lnTo>
                <a:lnTo>
                  <a:pt x="13" y="544"/>
                </a:lnTo>
                <a:cubicBezTo>
                  <a:pt x="22" y="491"/>
                  <a:pt x="71" y="455"/>
                  <a:pt x="123" y="464"/>
                </a:cubicBezTo>
                <a:cubicBezTo>
                  <a:pt x="175" y="472"/>
                  <a:pt x="211" y="521"/>
                  <a:pt x="203" y="573"/>
                </a:cubicBezTo>
                <a:close/>
                <a:moveTo>
                  <a:pt x="192" y="1134"/>
                </a:moveTo>
                <a:lnTo>
                  <a:pt x="192" y="1326"/>
                </a:lnTo>
                <a:cubicBezTo>
                  <a:pt x="192" y="1379"/>
                  <a:pt x="149" y="1422"/>
                  <a:pt x="96" y="1422"/>
                </a:cubicBezTo>
                <a:cubicBezTo>
                  <a:pt x="43" y="1422"/>
                  <a:pt x="0" y="1379"/>
                  <a:pt x="0" y="1326"/>
                </a:cubicBezTo>
                <a:lnTo>
                  <a:pt x="0" y="1134"/>
                </a:lnTo>
                <a:cubicBezTo>
                  <a:pt x="0" y="1081"/>
                  <a:pt x="43" y="1038"/>
                  <a:pt x="96" y="1038"/>
                </a:cubicBezTo>
                <a:cubicBezTo>
                  <a:pt x="149" y="1038"/>
                  <a:pt x="192" y="1081"/>
                  <a:pt x="192" y="1134"/>
                </a:cubicBezTo>
                <a:close/>
                <a:moveTo>
                  <a:pt x="192" y="1710"/>
                </a:moveTo>
                <a:lnTo>
                  <a:pt x="192" y="1902"/>
                </a:lnTo>
                <a:cubicBezTo>
                  <a:pt x="192" y="1955"/>
                  <a:pt x="149" y="1998"/>
                  <a:pt x="96" y="1998"/>
                </a:cubicBezTo>
                <a:cubicBezTo>
                  <a:pt x="43" y="1998"/>
                  <a:pt x="0" y="1955"/>
                  <a:pt x="0" y="1902"/>
                </a:cubicBezTo>
                <a:lnTo>
                  <a:pt x="0" y="1710"/>
                </a:lnTo>
                <a:cubicBezTo>
                  <a:pt x="0" y="1657"/>
                  <a:pt x="43" y="1614"/>
                  <a:pt x="96" y="1614"/>
                </a:cubicBezTo>
                <a:cubicBezTo>
                  <a:pt x="149" y="1614"/>
                  <a:pt x="192" y="1657"/>
                  <a:pt x="192" y="1710"/>
                </a:cubicBezTo>
                <a:close/>
                <a:moveTo>
                  <a:pt x="192" y="2286"/>
                </a:moveTo>
                <a:lnTo>
                  <a:pt x="192" y="2478"/>
                </a:lnTo>
                <a:cubicBezTo>
                  <a:pt x="192" y="2531"/>
                  <a:pt x="149" y="2574"/>
                  <a:pt x="96" y="2574"/>
                </a:cubicBezTo>
                <a:cubicBezTo>
                  <a:pt x="43" y="2574"/>
                  <a:pt x="0" y="2531"/>
                  <a:pt x="0" y="2478"/>
                </a:cubicBezTo>
                <a:lnTo>
                  <a:pt x="0" y="2286"/>
                </a:lnTo>
                <a:cubicBezTo>
                  <a:pt x="0" y="2233"/>
                  <a:pt x="43" y="2190"/>
                  <a:pt x="96" y="2190"/>
                </a:cubicBezTo>
                <a:cubicBezTo>
                  <a:pt x="149" y="2190"/>
                  <a:pt x="192" y="2233"/>
                  <a:pt x="192" y="2286"/>
                </a:cubicBezTo>
                <a:close/>
                <a:moveTo>
                  <a:pt x="192" y="2862"/>
                </a:moveTo>
                <a:lnTo>
                  <a:pt x="192" y="3054"/>
                </a:lnTo>
                <a:cubicBezTo>
                  <a:pt x="192" y="3107"/>
                  <a:pt x="149" y="3150"/>
                  <a:pt x="96" y="3150"/>
                </a:cubicBezTo>
                <a:cubicBezTo>
                  <a:pt x="43" y="3150"/>
                  <a:pt x="0" y="3107"/>
                  <a:pt x="0" y="3054"/>
                </a:cubicBezTo>
                <a:lnTo>
                  <a:pt x="0" y="2862"/>
                </a:lnTo>
                <a:cubicBezTo>
                  <a:pt x="0" y="2809"/>
                  <a:pt x="43" y="2766"/>
                  <a:pt x="96" y="2766"/>
                </a:cubicBezTo>
                <a:cubicBezTo>
                  <a:pt x="149" y="2766"/>
                  <a:pt x="192" y="2809"/>
                  <a:pt x="192" y="2862"/>
                </a:cubicBezTo>
                <a:close/>
                <a:moveTo>
                  <a:pt x="192" y="3438"/>
                </a:moveTo>
                <a:lnTo>
                  <a:pt x="192" y="3630"/>
                </a:lnTo>
                <a:cubicBezTo>
                  <a:pt x="192" y="3683"/>
                  <a:pt x="149" y="3726"/>
                  <a:pt x="96" y="3726"/>
                </a:cubicBezTo>
                <a:cubicBezTo>
                  <a:pt x="43" y="3726"/>
                  <a:pt x="0" y="3683"/>
                  <a:pt x="0" y="3630"/>
                </a:cubicBezTo>
                <a:lnTo>
                  <a:pt x="0" y="3438"/>
                </a:lnTo>
                <a:cubicBezTo>
                  <a:pt x="0" y="3385"/>
                  <a:pt x="43" y="3342"/>
                  <a:pt x="96" y="3342"/>
                </a:cubicBezTo>
                <a:cubicBezTo>
                  <a:pt x="149" y="3342"/>
                  <a:pt x="192" y="3385"/>
                  <a:pt x="192" y="3438"/>
                </a:cubicBezTo>
                <a:close/>
                <a:moveTo>
                  <a:pt x="192" y="4014"/>
                </a:moveTo>
                <a:lnTo>
                  <a:pt x="192" y="4206"/>
                </a:lnTo>
                <a:cubicBezTo>
                  <a:pt x="192" y="4259"/>
                  <a:pt x="149" y="4302"/>
                  <a:pt x="96" y="4302"/>
                </a:cubicBezTo>
                <a:cubicBezTo>
                  <a:pt x="43" y="4302"/>
                  <a:pt x="0" y="4259"/>
                  <a:pt x="0" y="4206"/>
                </a:cubicBezTo>
                <a:lnTo>
                  <a:pt x="0" y="4014"/>
                </a:lnTo>
                <a:cubicBezTo>
                  <a:pt x="0" y="3961"/>
                  <a:pt x="43" y="3918"/>
                  <a:pt x="96" y="3918"/>
                </a:cubicBezTo>
                <a:cubicBezTo>
                  <a:pt x="149" y="3918"/>
                  <a:pt x="192" y="3961"/>
                  <a:pt x="192" y="4014"/>
                </a:cubicBezTo>
                <a:close/>
                <a:moveTo>
                  <a:pt x="192" y="4590"/>
                </a:moveTo>
                <a:lnTo>
                  <a:pt x="192" y="4782"/>
                </a:lnTo>
                <a:cubicBezTo>
                  <a:pt x="192" y="4835"/>
                  <a:pt x="149" y="4878"/>
                  <a:pt x="96" y="4878"/>
                </a:cubicBezTo>
                <a:cubicBezTo>
                  <a:pt x="43" y="4878"/>
                  <a:pt x="0" y="4835"/>
                  <a:pt x="0" y="4782"/>
                </a:cubicBezTo>
                <a:lnTo>
                  <a:pt x="0" y="4590"/>
                </a:lnTo>
                <a:cubicBezTo>
                  <a:pt x="0" y="4537"/>
                  <a:pt x="43" y="4494"/>
                  <a:pt x="96" y="4494"/>
                </a:cubicBezTo>
                <a:cubicBezTo>
                  <a:pt x="149" y="4494"/>
                  <a:pt x="192" y="4537"/>
                  <a:pt x="192" y="4590"/>
                </a:cubicBezTo>
                <a:close/>
                <a:moveTo>
                  <a:pt x="192" y="5166"/>
                </a:moveTo>
                <a:lnTo>
                  <a:pt x="192" y="5358"/>
                </a:lnTo>
                <a:cubicBezTo>
                  <a:pt x="192" y="5411"/>
                  <a:pt x="149" y="5454"/>
                  <a:pt x="96" y="5454"/>
                </a:cubicBezTo>
                <a:cubicBezTo>
                  <a:pt x="43" y="5454"/>
                  <a:pt x="0" y="5411"/>
                  <a:pt x="0" y="5358"/>
                </a:cubicBezTo>
                <a:lnTo>
                  <a:pt x="0" y="5166"/>
                </a:lnTo>
                <a:cubicBezTo>
                  <a:pt x="0" y="5113"/>
                  <a:pt x="43" y="5070"/>
                  <a:pt x="96" y="5070"/>
                </a:cubicBezTo>
                <a:cubicBezTo>
                  <a:pt x="149" y="5070"/>
                  <a:pt x="192" y="5113"/>
                  <a:pt x="192" y="5166"/>
                </a:cubicBezTo>
                <a:close/>
                <a:moveTo>
                  <a:pt x="192" y="5742"/>
                </a:moveTo>
                <a:lnTo>
                  <a:pt x="192" y="5934"/>
                </a:lnTo>
                <a:cubicBezTo>
                  <a:pt x="192" y="5987"/>
                  <a:pt x="149" y="6030"/>
                  <a:pt x="96" y="6030"/>
                </a:cubicBezTo>
                <a:cubicBezTo>
                  <a:pt x="43" y="6030"/>
                  <a:pt x="0" y="5987"/>
                  <a:pt x="0" y="5934"/>
                </a:cubicBezTo>
                <a:lnTo>
                  <a:pt x="0" y="5742"/>
                </a:lnTo>
                <a:cubicBezTo>
                  <a:pt x="0" y="5689"/>
                  <a:pt x="43" y="5646"/>
                  <a:pt x="96" y="5646"/>
                </a:cubicBezTo>
                <a:cubicBezTo>
                  <a:pt x="149" y="5646"/>
                  <a:pt x="192" y="5689"/>
                  <a:pt x="192" y="5742"/>
                </a:cubicBezTo>
                <a:close/>
                <a:moveTo>
                  <a:pt x="192" y="6318"/>
                </a:moveTo>
                <a:lnTo>
                  <a:pt x="192" y="6510"/>
                </a:lnTo>
                <a:cubicBezTo>
                  <a:pt x="192" y="6563"/>
                  <a:pt x="149" y="6606"/>
                  <a:pt x="96" y="6606"/>
                </a:cubicBezTo>
                <a:cubicBezTo>
                  <a:pt x="43" y="6606"/>
                  <a:pt x="0" y="6563"/>
                  <a:pt x="0" y="6510"/>
                </a:cubicBezTo>
                <a:lnTo>
                  <a:pt x="0" y="6318"/>
                </a:lnTo>
                <a:cubicBezTo>
                  <a:pt x="0" y="6265"/>
                  <a:pt x="43" y="6222"/>
                  <a:pt x="96" y="6222"/>
                </a:cubicBezTo>
                <a:cubicBezTo>
                  <a:pt x="149" y="6222"/>
                  <a:pt x="192" y="6265"/>
                  <a:pt x="192" y="6318"/>
                </a:cubicBezTo>
                <a:close/>
                <a:moveTo>
                  <a:pt x="192" y="6894"/>
                </a:moveTo>
                <a:lnTo>
                  <a:pt x="192" y="7086"/>
                </a:lnTo>
                <a:cubicBezTo>
                  <a:pt x="192" y="7139"/>
                  <a:pt x="149" y="7182"/>
                  <a:pt x="96" y="7182"/>
                </a:cubicBezTo>
                <a:cubicBezTo>
                  <a:pt x="43" y="7182"/>
                  <a:pt x="0" y="7139"/>
                  <a:pt x="0" y="7086"/>
                </a:cubicBezTo>
                <a:lnTo>
                  <a:pt x="0" y="6894"/>
                </a:lnTo>
                <a:cubicBezTo>
                  <a:pt x="0" y="6841"/>
                  <a:pt x="43" y="6798"/>
                  <a:pt x="96" y="6798"/>
                </a:cubicBezTo>
                <a:cubicBezTo>
                  <a:pt x="149" y="6798"/>
                  <a:pt x="192" y="6841"/>
                  <a:pt x="192" y="6894"/>
                </a:cubicBezTo>
                <a:close/>
                <a:moveTo>
                  <a:pt x="192" y="7470"/>
                </a:moveTo>
                <a:lnTo>
                  <a:pt x="192" y="7662"/>
                </a:lnTo>
                <a:cubicBezTo>
                  <a:pt x="192" y="7715"/>
                  <a:pt x="149" y="7758"/>
                  <a:pt x="96" y="7758"/>
                </a:cubicBezTo>
                <a:cubicBezTo>
                  <a:pt x="43" y="7758"/>
                  <a:pt x="0" y="7715"/>
                  <a:pt x="0" y="7662"/>
                </a:cubicBezTo>
                <a:lnTo>
                  <a:pt x="0" y="7470"/>
                </a:lnTo>
                <a:cubicBezTo>
                  <a:pt x="0" y="7417"/>
                  <a:pt x="43" y="7374"/>
                  <a:pt x="96" y="7374"/>
                </a:cubicBezTo>
                <a:cubicBezTo>
                  <a:pt x="149" y="7374"/>
                  <a:pt x="192" y="7417"/>
                  <a:pt x="192" y="7470"/>
                </a:cubicBezTo>
                <a:close/>
                <a:moveTo>
                  <a:pt x="192" y="8046"/>
                </a:moveTo>
                <a:lnTo>
                  <a:pt x="192" y="8238"/>
                </a:lnTo>
                <a:cubicBezTo>
                  <a:pt x="192" y="8291"/>
                  <a:pt x="149" y="8334"/>
                  <a:pt x="96" y="8334"/>
                </a:cubicBezTo>
                <a:cubicBezTo>
                  <a:pt x="43" y="8334"/>
                  <a:pt x="0" y="8291"/>
                  <a:pt x="0" y="8238"/>
                </a:cubicBezTo>
                <a:lnTo>
                  <a:pt x="0" y="8046"/>
                </a:lnTo>
                <a:cubicBezTo>
                  <a:pt x="0" y="7993"/>
                  <a:pt x="43" y="7950"/>
                  <a:pt x="96" y="7950"/>
                </a:cubicBezTo>
                <a:cubicBezTo>
                  <a:pt x="149" y="7950"/>
                  <a:pt x="192" y="7993"/>
                  <a:pt x="192" y="8046"/>
                </a:cubicBezTo>
                <a:close/>
                <a:moveTo>
                  <a:pt x="192" y="8622"/>
                </a:moveTo>
                <a:lnTo>
                  <a:pt x="192" y="8814"/>
                </a:lnTo>
                <a:cubicBezTo>
                  <a:pt x="192" y="8867"/>
                  <a:pt x="149" y="8910"/>
                  <a:pt x="96" y="8910"/>
                </a:cubicBezTo>
                <a:cubicBezTo>
                  <a:pt x="43" y="8910"/>
                  <a:pt x="0" y="8867"/>
                  <a:pt x="0" y="8814"/>
                </a:cubicBezTo>
                <a:lnTo>
                  <a:pt x="0" y="8622"/>
                </a:lnTo>
                <a:cubicBezTo>
                  <a:pt x="0" y="8569"/>
                  <a:pt x="43" y="8526"/>
                  <a:pt x="96" y="8526"/>
                </a:cubicBezTo>
                <a:cubicBezTo>
                  <a:pt x="149" y="8526"/>
                  <a:pt x="192" y="8569"/>
                  <a:pt x="192" y="8622"/>
                </a:cubicBezTo>
                <a:close/>
                <a:moveTo>
                  <a:pt x="192" y="9198"/>
                </a:moveTo>
                <a:lnTo>
                  <a:pt x="192" y="9390"/>
                </a:lnTo>
                <a:cubicBezTo>
                  <a:pt x="192" y="9443"/>
                  <a:pt x="149" y="9486"/>
                  <a:pt x="96" y="9486"/>
                </a:cubicBezTo>
                <a:cubicBezTo>
                  <a:pt x="43" y="9486"/>
                  <a:pt x="0" y="9443"/>
                  <a:pt x="0" y="9390"/>
                </a:cubicBezTo>
                <a:lnTo>
                  <a:pt x="0" y="9198"/>
                </a:lnTo>
                <a:cubicBezTo>
                  <a:pt x="0" y="9145"/>
                  <a:pt x="43" y="9102"/>
                  <a:pt x="96" y="9102"/>
                </a:cubicBezTo>
                <a:cubicBezTo>
                  <a:pt x="149" y="9102"/>
                  <a:pt x="192" y="9145"/>
                  <a:pt x="192" y="9198"/>
                </a:cubicBezTo>
                <a:close/>
                <a:moveTo>
                  <a:pt x="192" y="9774"/>
                </a:moveTo>
                <a:lnTo>
                  <a:pt x="192" y="9966"/>
                </a:lnTo>
                <a:cubicBezTo>
                  <a:pt x="192" y="10019"/>
                  <a:pt x="149" y="10062"/>
                  <a:pt x="96" y="10062"/>
                </a:cubicBezTo>
                <a:cubicBezTo>
                  <a:pt x="43" y="10062"/>
                  <a:pt x="0" y="10019"/>
                  <a:pt x="0" y="9966"/>
                </a:cubicBezTo>
                <a:lnTo>
                  <a:pt x="0" y="9774"/>
                </a:lnTo>
                <a:cubicBezTo>
                  <a:pt x="0" y="9721"/>
                  <a:pt x="43" y="9678"/>
                  <a:pt x="96" y="9678"/>
                </a:cubicBezTo>
                <a:cubicBezTo>
                  <a:pt x="149" y="9678"/>
                  <a:pt x="192" y="9721"/>
                  <a:pt x="192" y="9774"/>
                </a:cubicBezTo>
                <a:close/>
                <a:moveTo>
                  <a:pt x="192" y="10350"/>
                </a:moveTo>
                <a:lnTo>
                  <a:pt x="192" y="10542"/>
                </a:lnTo>
                <a:cubicBezTo>
                  <a:pt x="192" y="10595"/>
                  <a:pt x="149" y="10638"/>
                  <a:pt x="96" y="10638"/>
                </a:cubicBezTo>
                <a:cubicBezTo>
                  <a:pt x="43" y="10638"/>
                  <a:pt x="0" y="10595"/>
                  <a:pt x="0" y="10542"/>
                </a:cubicBezTo>
                <a:lnTo>
                  <a:pt x="0" y="10350"/>
                </a:lnTo>
                <a:cubicBezTo>
                  <a:pt x="0" y="10297"/>
                  <a:pt x="43" y="10254"/>
                  <a:pt x="96" y="10254"/>
                </a:cubicBezTo>
                <a:cubicBezTo>
                  <a:pt x="149" y="10254"/>
                  <a:pt x="192" y="10297"/>
                  <a:pt x="192" y="10350"/>
                </a:cubicBezTo>
                <a:close/>
                <a:moveTo>
                  <a:pt x="195" y="10921"/>
                </a:moveTo>
                <a:lnTo>
                  <a:pt x="195" y="10935"/>
                </a:lnTo>
                <a:lnTo>
                  <a:pt x="203" y="10981"/>
                </a:lnTo>
                <a:lnTo>
                  <a:pt x="233" y="11076"/>
                </a:lnTo>
                <a:lnTo>
                  <a:pt x="226" y="11059"/>
                </a:lnTo>
                <a:lnTo>
                  <a:pt x="229" y="11065"/>
                </a:lnTo>
                <a:lnTo>
                  <a:pt x="229" y="11065"/>
                </a:lnTo>
                <a:cubicBezTo>
                  <a:pt x="255" y="11112"/>
                  <a:pt x="237" y="11170"/>
                  <a:pt x="191" y="11196"/>
                </a:cubicBezTo>
                <a:cubicBezTo>
                  <a:pt x="144" y="11221"/>
                  <a:pt x="86" y="11203"/>
                  <a:pt x="61" y="11157"/>
                </a:cubicBezTo>
                <a:lnTo>
                  <a:pt x="61" y="11157"/>
                </a:lnTo>
                <a:lnTo>
                  <a:pt x="57" y="11150"/>
                </a:lnTo>
                <a:cubicBezTo>
                  <a:pt x="54" y="11145"/>
                  <a:pt x="52" y="11139"/>
                  <a:pt x="50" y="11133"/>
                </a:cubicBezTo>
                <a:lnTo>
                  <a:pt x="14" y="11011"/>
                </a:lnTo>
                <a:lnTo>
                  <a:pt x="4" y="10944"/>
                </a:lnTo>
                <a:lnTo>
                  <a:pt x="3" y="10931"/>
                </a:lnTo>
                <a:cubicBezTo>
                  <a:pt x="0" y="10878"/>
                  <a:pt x="41" y="10832"/>
                  <a:pt x="94" y="10830"/>
                </a:cubicBezTo>
                <a:cubicBezTo>
                  <a:pt x="147" y="10827"/>
                  <a:pt x="192" y="10868"/>
                  <a:pt x="195" y="10921"/>
                </a:cubicBezTo>
                <a:close/>
                <a:moveTo>
                  <a:pt x="448" y="11302"/>
                </a:moveTo>
                <a:lnTo>
                  <a:pt x="494" y="11327"/>
                </a:lnTo>
                <a:lnTo>
                  <a:pt x="477" y="11320"/>
                </a:lnTo>
                <a:lnTo>
                  <a:pt x="585" y="11353"/>
                </a:lnTo>
                <a:lnTo>
                  <a:pt x="597" y="11354"/>
                </a:lnTo>
                <a:cubicBezTo>
                  <a:pt x="650" y="11362"/>
                  <a:pt x="686" y="11411"/>
                  <a:pt x="677" y="11464"/>
                </a:cubicBezTo>
                <a:cubicBezTo>
                  <a:pt x="669" y="11516"/>
                  <a:pt x="620" y="11552"/>
                  <a:pt x="567" y="11543"/>
                </a:cubicBezTo>
                <a:lnTo>
                  <a:pt x="567" y="11543"/>
                </a:lnTo>
                <a:lnTo>
                  <a:pt x="528" y="11536"/>
                </a:lnTo>
                <a:lnTo>
                  <a:pt x="420" y="11503"/>
                </a:lnTo>
                <a:cubicBezTo>
                  <a:pt x="414" y="11501"/>
                  <a:pt x="408" y="11499"/>
                  <a:pt x="403" y="11496"/>
                </a:cubicBezTo>
                <a:lnTo>
                  <a:pt x="356" y="11471"/>
                </a:lnTo>
                <a:lnTo>
                  <a:pt x="356" y="11471"/>
                </a:lnTo>
                <a:cubicBezTo>
                  <a:pt x="310" y="11446"/>
                  <a:pt x="292" y="11387"/>
                  <a:pt x="318" y="11341"/>
                </a:cubicBezTo>
                <a:cubicBezTo>
                  <a:pt x="343" y="11294"/>
                  <a:pt x="401" y="11277"/>
                  <a:pt x="448" y="11302"/>
                </a:cubicBezTo>
                <a:close/>
              </a:path>
            </a:pathLst>
          </a:custGeom>
          <a:solidFill>
            <a:srgbClr val="E84A27"/>
          </a:solidFill>
          <a:ln w="0" cap="flat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52">
            <a:extLst>
              <a:ext uri="{FF2B5EF4-FFF2-40B4-BE49-F238E27FC236}">
                <a16:creationId xmlns:a16="http://schemas.microsoft.com/office/drawing/2014/main" id="{AB009DDE-403A-4990-9BD1-4BDE7A8F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4043363"/>
            <a:ext cx="1558925" cy="2235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53">
            <a:extLst>
              <a:ext uri="{FF2B5EF4-FFF2-40B4-BE49-F238E27FC236}">
                <a16:creationId xmlns:a16="http://schemas.microsoft.com/office/drawing/2014/main" id="{8E4EB661-B930-4134-9FF8-273EBEA9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8423" y="2142237"/>
            <a:ext cx="755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13294B"/>
                </a:solidFill>
                <a:effectLst/>
                <a:latin typeface="Consolas" panose="020B0609020204030204" pitchFamily="49" charset="0"/>
              </a:rPr>
              <a:t>x.lock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3294B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54">
            <a:extLst>
              <a:ext uri="{FF2B5EF4-FFF2-40B4-BE49-F238E27FC236}">
                <a16:creationId xmlns:a16="http://schemas.microsoft.com/office/drawing/2014/main" id="{67D51A24-170B-4EE5-8B23-48A7D290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1" y="4005931"/>
            <a:ext cx="12743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13294B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13294B"/>
                </a:solidFill>
                <a:effectLst/>
                <a:latin typeface="Consolas" panose="020B0609020204030204" pitchFamily="49" charset="0"/>
              </a:rPr>
              <a:t>tomic_region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3294B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55">
            <a:extLst>
              <a:ext uri="{FF2B5EF4-FFF2-40B4-BE49-F238E27FC236}">
                <a16:creationId xmlns:a16="http://schemas.microsoft.com/office/drawing/2014/main" id="{7B55C02F-583A-49B1-82BE-DAE9A854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1" y="4429125"/>
            <a:ext cx="755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Consolas" panose="020B0609020204030204" pitchFamily="49" charset="0"/>
              </a:rPr>
              <a:t>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2C9075C7-0FE1-47F1-9F74-2F0D6522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4188493"/>
            <a:ext cx="4175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3294B"/>
                </a:solidFill>
                <a:effectLst/>
                <a:latin typeface="Consolas" panose="020B0609020204030204" pitchFamily="49" charset="0"/>
              </a:rPr>
              <a:t>B =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57">
            <a:extLst>
              <a:ext uri="{FF2B5EF4-FFF2-40B4-BE49-F238E27FC236}">
                <a16:creationId xmlns:a16="http://schemas.microsoft.com/office/drawing/2014/main" id="{DB723F1B-C80B-4089-ABFC-C69CBAC4F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438" y="4188493"/>
            <a:ext cx="1682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84A27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58">
            <a:extLst>
              <a:ext uri="{FF2B5EF4-FFF2-40B4-BE49-F238E27FC236}">
                <a16:creationId xmlns:a16="http://schemas.microsoft.com/office/drawing/2014/main" id="{29AC3D6F-78C4-4B04-8ABB-3C7680BCE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1" y="5889625"/>
            <a:ext cx="166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59">
            <a:extLst>
              <a:ext uri="{FF2B5EF4-FFF2-40B4-BE49-F238E27FC236}">
                <a16:creationId xmlns:a16="http://schemas.microsoft.com/office/drawing/2014/main" id="{1D6DEF4B-463A-4B17-B715-8644EA981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1" y="6072188"/>
            <a:ext cx="9239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Consolas" panose="020B0609020204030204" pitchFamily="49" charset="0"/>
              </a:rPr>
              <a:t>x.unlock()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61">
            <a:extLst>
              <a:ext uri="{FF2B5EF4-FFF2-40B4-BE49-F238E27FC236}">
                <a16:creationId xmlns:a16="http://schemas.microsoft.com/office/drawing/2014/main" id="{332382B5-540A-46C4-B80A-DE9A460A5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1339850"/>
            <a:ext cx="9588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Thread 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Line 62">
            <a:extLst>
              <a:ext uri="{FF2B5EF4-FFF2-40B4-BE49-F238E27FC236}">
                <a16:creationId xmlns:a16="http://schemas.microsoft.com/office/drawing/2014/main" id="{49CDD260-F236-46C8-962E-923EADF47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9238" y="1997075"/>
            <a:ext cx="0" cy="3900488"/>
          </a:xfrm>
          <a:prstGeom prst="line">
            <a:avLst/>
          </a:prstGeom>
          <a:noFill/>
          <a:ln w="3810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63">
            <a:extLst>
              <a:ext uri="{FF2B5EF4-FFF2-40B4-BE49-F238E27FC236}">
                <a16:creationId xmlns:a16="http://schemas.microsoft.com/office/drawing/2014/main" id="{D5DBD849-238F-4ABB-8FA6-2D6AC7FF2179}"/>
              </a:ext>
            </a:extLst>
          </p:cNvPr>
          <p:cNvSpPr>
            <a:spLocks/>
          </p:cNvSpPr>
          <p:nvPr/>
        </p:nvSpPr>
        <p:spPr bwMode="auto">
          <a:xfrm>
            <a:off x="9085263" y="5884863"/>
            <a:ext cx="107950" cy="161925"/>
          </a:xfrm>
          <a:custGeom>
            <a:avLst/>
            <a:gdLst>
              <a:gd name="T0" fmla="*/ 68 w 68"/>
              <a:gd name="T1" fmla="*/ 0 h 102"/>
              <a:gd name="T2" fmla="*/ 34 w 68"/>
              <a:gd name="T3" fmla="*/ 102 h 102"/>
              <a:gd name="T4" fmla="*/ 0 w 68"/>
              <a:gd name="T5" fmla="*/ 0 h 102"/>
              <a:gd name="T6" fmla="*/ 68 w 68"/>
              <a:gd name="T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102">
                <a:moveTo>
                  <a:pt x="68" y="0"/>
                </a:moveTo>
                <a:lnTo>
                  <a:pt x="34" y="102"/>
                </a:lnTo>
                <a:lnTo>
                  <a:pt x="0" y="0"/>
                </a:lnTo>
                <a:lnTo>
                  <a:pt x="68" y="0"/>
                </a:lnTo>
                <a:close/>
              </a:path>
            </a:pathLst>
          </a:cu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64">
            <a:extLst>
              <a:ext uri="{FF2B5EF4-FFF2-40B4-BE49-F238E27FC236}">
                <a16:creationId xmlns:a16="http://schemas.microsoft.com/office/drawing/2014/main" id="{6715EC09-84A4-4537-95C4-A8A9B636533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927336" y="3808820"/>
            <a:ext cx="1082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3294B"/>
                </a:solidFill>
                <a:effectLst/>
                <a:latin typeface="Consolas" panose="020B0609020204030204" pitchFamily="49" charset="0"/>
              </a:rPr>
              <a:t>timeline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CD5B68-F828-4B07-A655-23A34A47B1CE}"/>
              </a:ext>
            </a:extLst>
          </p:cNvPr>
          <p:cNvGrpSpPr/>
          <p:nvPr/>
        </p:nvGrpSpPr>
        <p:grpSpPr>
          <a:xfrm>
            <a:off x="608542" y="1487501"/>
            <a:ext cx="2239343" cy="493713"/>
            <a:chOff x="828676" y="1487501"/>
            <a:chExt cx="2239343" cy="493713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65634D1-D182-42F4-944B-D59F915CC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726" y="1506551"/>
              <a:ext cx="684213" cy="455613"/>
            </a:xfrm>
            <a:custGeom>
              <a:avLst/>
              <a:gdLst>
                <a:gd name="T0" fmla="*/ 346 w 3456"/>
                <a:gd name="T1" fmla="*/ 2304 h 2304"/>
                <a:gd name="T2" fmla="*/ 3111 w 3456"/>
                <a:gd name="T3" fmla="*/ 2304 h 2304"/>
                <a:gd name="T4" fmla="*/ 3456 w 3456"/>
                <a:gd name="T5" fmla="*/ 1958 h 2304"/>
                <a:gd name="T6" fmla="*/ 3456 w 3456"/>
                <a:gd name="T7" fmla="*/ 345 h 2304"/>
                <a:gd name="T8" fmla="*/ 3111 w 3456"/>
                <a:gd name="T9" fmla="*/ 0 h 2304"/>
                <a:gd name="T10" fmla="*/ 346 w 3456"/>
                <a:gd name="T11" fmla="*/ 0 h 2304"/>
                <a:gd name="T12" fmla="*/ 0 w 3456"/>
                <a:gd name="T13" fmla="*/ 345 h 2304"/>
                <a:gd name="T14" fmla="*/ 0 w 3456"/>
                <a:gd name="T15" fmla="*/ 1958 h 2304"/>
                <a:gd name="T16" fmla="*/ 346 w 3456"/>
                <a:gd name="T17" fmla="*/ 2304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6" h="2304">
                  <a:moveTo>
                    <a:pt x="346" y="2304"/>
                  </a:moveTo>
                  <a:lnTo>
                    <a:pt x="3111" y="2304"/>
                  </a:lnTo>
                  <a:cubicBezTo>
                    <a:pt x="3302" y="2304"/>
                    <a:pt x="3456" y="2149"/>
                    <a:pt x="3456" y="1958"/>
                  </a:cubicBezTo>
                  <a:lnTo>
                    <a:pt x="3456" y="345"/>
                  </a:lnTo>
                  <a:cubicBezTo>
                    <a:pt x="3456" y="154"/>
                    <a:pt x="3302" y="0"/>
                    <a:pt x="3111" y="0"/>
                  </a:cubicBezTo>
                  <a:lnTo>
                    <a:pt x="346" y="0"/>
                  </a:lnTo>
                  <a:cubicBezTo>
                    <a:pt x="155" y="0"/>
                    <a:pt x="0" y="154"/>
                    <a:pt x="0" y="345"/>
                  </a:cubicBezTo>
                  <a:lnTo>
                    <a:pt x="0" y="1958"/>
                  </a:lnTo>
                  <a:cubicBezTo>
                    <a:pt x="0" y="2149"/>
                    <a:pt x="155" y="2304"/>
                    <a:pt x="346" y="230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28E1F569-8186-4F9A-90D4-EA40D53FC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676" y="1487501"/>
              <a:ext cx="722313" cy="493713"/>
            </a:xfrm>
            <a:custGeom>
              <a:avLst/>
              <a:gdLst>
                <a:gd name="T0" fmla="*/ 852 w 3648"/>
                <a:gd name="T1" fmla="*/ 2400 h 2496"/>
                <a:gd name="T2" fmla="*/ 468 w 3648"/>
                <a:gd name="T3" fmla="*/ 2400 h 2496"/>
                <a:gd name="T4" fmla="*/ 1332 w 3648"/>
                <a:gd name="T5" fmla="*/ 2304 h 2496"/>
                <a:gd name="T6" fmla="*/ 1140 w 3648"/>
                <a:gd name="T7" fmla="*/ 2496 h 2496"/>
                <a:gd name="T8" fmla="*/ 1716 w 3648"/>
                <a:gd name="T9" fmla="*/ 2304 h 2496"/>
                <a:gd name="T10" fmla="*/ 1908 w 3648"/>
                <a:gd name="T11" fmla="*/ 2496 h 2496"/>
                <a:gd name="T12" fmla="*/ 1716 w 3648"/>
                <a:gd name="T13" fmla="*/ 2304 h 2496"/>
                <a:gd name="T14" fmla="*/ 2580 w 3648"/>
                <a:gd name="T15" fmla="*/ 2400 h 2496"/>
                <a:gd name="T16" fmla="*/ 2196 w 3648"/>
                <a:gd name="T17" fmla="*/ 2400 h 2496"/>
                <a:gd name="T18" fmla="*/ 3060 w 3648"/>
                <a:gd name="T19" fmla="*/ 2304 h 2496"/>
                <a:gd name="T20" fmla="*/ 2868 w 3648"/>
                <a:gd name="T21" fmla="*/ 2496 h 2496"/>
                <a:gd name="T22" fmla="*/ 3364 w 3648"/>
                <a:gd name="T23" fmla="*/ 2247 h 2496"/>
                <a:gd name="T24" fmla="*/ 3419 w 3648"/>
                <a:gd name="T25" fmla="*/ 2187 h 2496"/>
                <a:gd name="T26" fmla="*/ 3434 w 3648"/>
                <a:gd name="T27" fmla="*/ 2161 h 2496"/>
                <a:gd name="T28" fmla="*/ 3625 w 3648"/>
                <a:gd name="T29" fmla="*/ 2194 h 2496"/>
                <a:gd name="T30" fmla="*/ 3610 w 3648"/>
                <a:gd name="T31" fmla="*/ 2236 h 2496"/>
                <a:gd name="T32" fmla="*/ 3526 w 3648"/>
                <a:gd name="T33" fmla="*/ 2360 h 2496"/>
                <a:gd name="T34" fmla="*/ 3486 w 3648"/>
                <a:gd name="T35" fmla="*/ 2395 h 2496"/>
                <a:gd name="T36" fmla="*/ 3456 w 3648"/>
                <a:gd name="T37" fmla="*/ 1784 h 2496"/>
                <a:gd name="T38" fmla="*/ 3648 w 3648"/>
                <a:gd name="T39" fmla="*/ 1592 h 2496"/>
                <a:gd name="T40" fmla="*/ 3456 w 3648"/>
                <a:gd name="T41" fmla="*/ 1784 h 2496"/>
                <a:gd name="T42" fmla="*/ 3552 w 3648"/>
                <a:gd name="T43" fmla="*/ 920 h 2496"/>
                <a:gd name="T44" fmla="*/ 3552 w 3648"/>
                <a:gd name="T45" fmla="*/ 1304 h 2496"/>
                <a:gd name="T46" fmla="*/ 3456 w 3648"/>
                <a:gd name="T47" fmla="*/ 441 h 2496"/>
                <a:gd name="T48" fmla="*/ 3543 w 3648"/>
                <a:gd name="T49" fmla="*/ 344 h 2496"/>
                <a:gd name="T50" fmla="*/ 3648 w 3648"/>
                <a:gd name="T51" fmla="*/ 632 h 2496"/>
                <a:gd name="T52" fmla="*/ 3312 w 3648"/>
                <a:gd name="T53" fmla="*/ 217 h 2496"/>
                <a:gd name="T54" fmla="*/ 3249 w 3648"/>
                <a:gd name="T55" fmla="*/ 195 h 2496"/>
                <a:gd name="T56" fmla="*/ 3171 w 3648"/>
                <a:gd name="T57" fmla="*/ 192 h 2496"/>
                <a:gd name="T58" fmla="*/ 3217 w 3648"/>
                <a:gd name="T59" fmla="*/ 1 h 2496"/>
                <a:gd name="T60" fmla="*/ 3370 w 3648"/>
                <a:gd name="T61" fmla="*/ 32 h 2496"/>
                <a:gd name="T62" fmla="*/ 3442 w 3648"/>
                <a:gd name="T63" fmla="*/ 178 h 2496"/>
                <a:gd name="T64" fmla="*/ 2595 w 3648"/>
                <a:gd name="T65" fmla="*/ 192 h 2496"/>
                <a:gd name="T66" fmla="*/ 2787 w 3648"/>
                <a:gd name="T67" fmla="*/ 0 h 2496"/>
                <a:gd name="T68" fmla="*/ 2211 w 3648"/>
                <a:gd name="T69" fmla="*/ 192 h 2496"/>
                <a:gd name="T70" fmla="*/ 2019 w 3648"/>
                <a:gd name="T71" fmla="*/ 0 h 2496"/>
                <a:gd name="T72" fmla="*/ 2211 w 3648"/>
                <a:gd name="T73" fmla="*/ 192 h 2496"/>
                <a:gd name="T74" fmla="*/ 1347 w 3648"/>
                <a:gd name="T75" fmla="*/ 96 h 2496"/>
                <a:gd name="T76" fmla="*/ 1731 w 3648"/>
                <a:gd name="T77" fmla="*/ 96 h 2496"/>
                <a:gd name="T78" fmla="*/ 867 w 3648"/>
                <a:gd name="T79" fmla="*/ 192 h 2496"/>
                <a:gd name="T80" fmla="*/ 1059 w 3648"/>
                <a:gd name="T81" fmla="*/ 0 h 2496"/>
                <a:gd name="T82" fmla="*/ 483 w 3648"/>
                <a:gd name="T83" fmla="*/ 192 h 2496"/>
                <a:gd name="T84" fmla="*/ 401 w 3648"/>
                <a:gd name="T85" fmla="*/ 195 h 2496"/>
                <a:gd name="T86" fmla="*/ 342 w 3648"/>
                <a:gd name="T87" fmla="*/ 214 h 2496"/>
                <a:gd name="T88" fmla="*/ 250 w 3648"/>
                <a:gd name="T89" fmla="*/ 46 h 2496"/>
                <a:gd name="T90" fmla="*/ 344 w 3648"/>
                <a:gd name="T91" fmla="*/ 12 h 2496"/>
                <a:gd name="T92" fmla="*/ 483 w 3648"/>
                <a:gd name="T93" fmla="*/ 0 h 2496"/>
                <a:gd name="T94" fmla="*/ 193 w 3648"/>
                <a:gd name="T95" fmla="*/ 444 h 2496"/>
                <a:gd name="T96" fmla="*/ 96 w 3648"/>
                <a:gd name="T97" fmla="*/ 723 h 2496"/>
                <a:gd name="T98" fmla="*/ 2 w 3648"/>
                <a:gd name="T99" fmla="*/ 425 h 2496"/>
                <a:gd name="T100" fmla="*/ 193 w 3648"/>
                <a:gd name="T101" fmla="*/ 444 h 2496"/>
                <a:gd name="T102" fmla="*/ 96 w 3648"/>
                <a:gd name="T103" fmla="*/ 1299 h 2496"/>
                <a:gd name="T104" fmla="*/ 96 w 3648"/>
                <a:gd name="T105" fmla="*/ 915 h 2496"/>
                <a:gd name="T106" fmla="*/ 192 w 3648"/>
                <a:gd name="T107" fmla="*/ 1779 h 2496"/>
                <a:gd name="T108" fmla="*/ 0 w 3648"/>
                <a:gd name="T109" fmla="*/ 1587 h 2496"/>
                <a:gd name="T110" fmla="*/ 206 w 3648"/>
                <a:gd name="T111" fmla="*/ 2133 h 2496"/>
                <a:gd name="T112" fmla="*/ 240 w 3648"/>
                <a:gd name="T113" fmla="*/ 2201 h 2496"/>
                <a:gd name="T114" fmla="*/ 258 w 3648"/>
                <a:gd name="T115" fmla="*/ 2225 h 2496"/>
                <a:gd name="T116" fmla="*/ 160 w 3648"/>
                <a:gd name="T117" fmla="*/ 2392 h 2496"/>
                <a:gd name="T118" fmla="*/ 123 w 3648"/>
                <a:gd name="T119" fmla="*/ 2360 h 2496"/>
                <a:gd name="T120" fmla="*/ 39 w 3648"/>
                <a:gd name="T121" fmla="*/ 2236 h 2496"/>
                <a:gd name="T122" fmla="*/ 23 w 3648"/>
                <a:gd name="T123" fmla="*/ 2189 h 2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48" h="2496">
                  <a:moveTo>
                    <a:pt x="564" y="2304"/>
                  </a:moveTo>
                  <a:lnTo>
                    <a:pt x="756" y="2304"/>
                  </a:lnTo>
                  <a:cubicBezTo>
                    <a:pt x="809" y="2304"/>
                    <a:pt x="852" y="2347"/>
                    <a:pt x="852" y="2400"/>
                  </a:cubicBezTo>
                  <a:cubicBezTo>
                    <a:pt x="852" y="2453"/>
                    <a:pt x="809" y="2496"/>
                    <a:pt x="756" y="2496"/>
                  </a:cubicBezTo>
                  <a:lnTo>
                    <a:pt x="564" y="2496"/>
                  </a:lnTo>
                  <a:cubicBezTo>
                    <a:pt x="511" y="2496"/>
                    <a:pt x="468" y="2453"/>
                    <a:pt x="468" y="2400"/>
                  </a:cubicBezTo>
                  <a:cubicBezTo>
                    <a:pt x="468" y="2347"/>
                    <a:pt x="511" y="2304"/>
                    <a:pt x="564" y="2304"/>
                  </a:cubicBezTo>
                  <a:close/>
                  <a:moveTo>
                    <a:pt x="1140" y="2304"/>
                  </a:moveTo>
                  <a:lnTo>
                    <a:pt x="1332" y="2304"/>
                  </a:lnTo>
                  <a:cubicBezTo>
                    <a:pt x="1385" y="2304"/>
                    <a:pt x="1428" y="2347"/>
                    <a:pt x="1428" y="2400"/>
                  </a:cubicBezTo>
                  <a:cubicBezTo>
                    <a:pt x="1428" y="2453"/>
                    <a:pt x="1385" y="2496"/>
                    <a:pt x="1332" y="2496"/>
                  </a:cubicBezTo>
                  <a:lnTo>
                    <a:pt x="1140" y="2496"/>
                  </a:lnTo>
                  <a:cubicBezTo>
                    <a:pt x="1087" y="2496"/>
                    <a:pt x="1044" y="2453"/>
                    <a:pt x="1044" y="2400"/>
                  </a:cubicBezTo>
                  <a:cubicBezTo>
                    <a:pt x="1044" y="2347"/>
                    <a:pt x="1087" y="2304"/>
                    <a:pt x="1140" y="2304"/>
                  </a:cubicBezTo>
                  <a:close/>
                  <a:moveTo>
                    <a:pt x="1716" y="2304"/>
                  </a:moveTo>
                  <a:lnTo>
                    <a:pt x="1908" y="2304"/>
                  </a:lnTo>
                  <a:cubicBezTo>
                    <a:pt x="1961" y="2304"/>
                    <a:pt x="2004" y="2347"/>
                    <a:pt x="2004" y="2400"/>
                  </a:cubicBezTo>
                  <a:cubicBezTo>
                    <a:pt x="2004" y="2453"/>
                    <a:pt x="1961" y="2496"/>
                    <a:pt x="1908" y="2496"/>
                  </a:cubicBezTo>
                  <a:lnTo>
                    <a:pt x="1716" y="2496"/>
                  </a:lnTo>
                  <a:cubicBezTo>
                    <a:pt x="1663" y="2496"/>
                    <a:pt x="1620" y="2453"/>
                    <a:pt x="1620" y="2400"/>
                  </a:cubicBezTo>
                  <a:cubicBezTo>
                    <a:pt x="1620" y="2347"/>
                    <a:pt x="1663" y="2304"/>
                    <a:pt x="1716" y="2304"/>
                  </a:cubicBezTo>
                  <a:close/>
                  <a:moveTo>
                    <a:pt x="2292" y="2304"/>
                  </a:moveTo>
                  <a:lnTo>
                    <a:pt x="2484" y="2304"/>
                  </a:lnTo>
                  <a:cubicBezTo>
                    <a:pt x="2537" y="2304"/>
                    <a:pt x="2580" y="2347"/>
                    <a:pt x="2580" y="2400"/>
                  </a:cubicBezTo>
                  <a:cubicBezTo>
                    <a:pt x="2580" y="2453"/>
                    <a:pt x="2537" y="2496"/>
                    <a:pt x="2484" y="2496"/>
                  </a:cubicBezTo>
                  <a:lnTo>
                    <a:pt x="2292" y="2496"/>
                  </a:lnTo>
                  <a:cubicBezTo>
                    <a:pt x="2239" y="2496"/>
                    <a:pt x="2196" y="2453"/>
                    <a:pt x="2196" y="2400"/>
                  </a:cubicBezTo>
                  <a:cubicBezTo>
                    <a:pt x="2196" y="2347"/>
                    <a:pt x="2239" y="2304"/>
                    <a:pt x="2292" y="2304"/>
                  </a:cubicBezTo>
                  <a:close/>
                  <a:moveTo>
                    <a:pt x="2868" y="2304"/>
                  </a:moveTo>
                  <a:lnTo>
                    <a:pt x="3060" y="2304"/>
                  </a:lnTo>
                  <a:cubicBezTo>
                    <a:pt x="3113" y="2304"/>
                    <a:pt x="3156" y="2347"/>
                    <a:pt x="3156" y="2400"/>
                  </a:cubicBezTo>
                  <a:cubicBezTo>
                    <a:pt x="3156" y="2453"/>
                    <a:pt x="3113" y="2496"/>
                    <a:pt x="3060" y="2496"/>
                  </a:cubicBezTo>
                  <a:lnTo>
                    <a:pt x="2868" y="2496"/>
                  </a:lnTo>
                  <a:cubicBezTo>
                    <a:pt x="2815" y="2496"/>
                    <a:pt x="2772" y="2453"/>
                    <a:pt x="2772" y="2400"/>
                  </a:cubicBezTo>
                  <a:cubicBezTo>
                    <a:pt x="2772" y="2347"/>
                    <a:pt x="2815" y="2304"/>
                    <a:pt x="2868" y="2304"/>
                  </a:cubicBezTo>
                  <a:close/>
                  <a:moveTo>
                    <a:pt x="3364" y="2247"/>
                  </a:moveTo>
                  <a:lnTo>
                    <a:pt x="3390" y="2225"/>
                  </a:lnTo>
                  <a:lnTo>
                    <a:pt x="3377" y="2239"/>
                  </a:lnTo>
                  <a:lnTo>
                    <a:pt x="3419" y="2187"/>
                  </a:lnTo>
                  <a:lnTo>
                    <a:pt x="3409" y="2201"/>
                  </a:lnTo>
                  <a:lnTo>
                    <a:pt x="3441" y="2143"/>
                  </a:lnTo>
                  <a:lnTo>
                    <a:pt x="3434" y="2161"/>
                  </a:lnTo>
                  <a:lnTo>
                    <a:pt x="3441" y="2137"/>
                  </a:lnTo>
                  <a:cubicBezTo>
                    <a:pt x="3457" y="2087"/>
                    <a:pt x="3510" y="2058"/>
                    <a:pt x="3561" y="2074"/>
                  </a:cubicBezTo>
                  <a:cubicBezTo>
                    <a:pt x="3612" y="2089"/>
                    <a:pt x="3640" y="2143"/>
                    <a:pt x="3625" y="2194"/>
                  </a:cubicBezTo>
                  <a:lnTo>
                    <a:pt x="3625" y="2194"/>
                  </a:lnTo>
                  <a:lnTo>
                    <a:pt x="3617" y="2218"/>
                  </a:lnTo>
                  <a:cubicBezTo>
                    <a:pt x="3615" y="2224"/>
                    <a:pt x="3613" y="2230"/>
                    <a:pt x="3610" y="2236"/>
                  </a:cubicBezTo>
                  <a:lnTo>
                    <a:pt x="3578" y="2294"/>
                  </a:lnTo>
                  <a:cubicBezTo>
                    <a:pt x="3575" y="2299"/>
                    <a:pt x="3572" y="2303"/>
                    <a:pt x="3568" y="2308"/>
                  </a:cubicBezTo>
                  <a:lnTo>
                    <a:pt x="3526" y="2360"/>
                  </a:lnTo>
                  <a:cubicBezTo>
                    <a:pt x="3522" y="2365"/>
                    <a:pt x="3517" y="2369"/>
                    <a:pt x="3512" y="2374"/>
                  </a:cubicBezTo>
                  <a:lnTo>
                    <a:pt x="3486" y="2395"/>
                  </a:lnTo>
                  <a:lnTo>
                    <a:pt x="3486" y="2395"/>
                  </a:lnTo>
                  <a:cubicBezTo>
                    <a:pt x="3445" y="2429"/>
                    <a:pt x="3385" y="2423"/>
                    <a:pt x="3351" y="2382"/>
                  </a:cubicBezTo>
                  <a:cubicBezTo>
                    <a:pt x="3317" y="2341"/>
                    <a:pt x="3323" y="2281"/>
                    <a:pt x="3364" y="2247"/>
                  </a:cubicBezTo>
                  <a:close/>
                  <a:moveTo>
                    <a:pt x="3456" y="1784"/>
                  </a:moveTo>
                  <a:lnTo>
                    <a:pt x="3456" y="1592"/>
                  </a:lnTo>
                  <a:cubicBezTo>
                    <a:pt x="3456" y="1539"/>
                    <a:pt x="3499" y="1496"/>
                    <a:pt x="3552" y="1496"/>
                  </a:cubicBezTo>
                  <a:cubicBezTo>
                    <a:pt x="3605" y="1496"/>
                    <a:pt x="3648" y="1539"/>
                    <a:pt x="3648" y="1592"/>
                  </a:cubicBezTo>
                  <a:lnTo>
                    <a:pt x="3648" y="1784"/>
                  </a:lnTo>
                  <a:cubicBezTo>
                    <a:pt x="3648" y="1837"/>
                    <a:pt x="3605" y="1880"/>
                    <a:pt x="3552" y="1880"/>
                  </a:cubicBezTo>
                  <a:cubicBezTo>
                    <a:pt x="3499" y="1880"/>
                    <a:pt x="3456" y="1837"/>
                    <a:pt x="3456" y="1784"/>
                  </a:cubicBezTo>
                  <a:close/>
                  <a:moveTo>
                    <a:pt x="3456" y="1208"/>
                  </a:moveTo>
                  <a:lnTo>
                    <a:pt x="3456" y="1016"/>
                  </a:lnTo>
                  <a:cubicBezTo>
                    <a:pt x="3456" y="963"/>
                    <a:pt x="3499" y="920"/>
                    <a:pt x="3552" y="920"/>
                  </a:cubicBezTo>
                  <a:cubicBezTo>
                    <a:pt x="3605" y="920"/>
                    <a:pt x="3648" y="963"/>
                    <a:pt x="3648" y="1016"/>
                  </a:cubicBezTo>
                  <a:lnTo>
                    <a:pt x="3648" y="1208"/>
                  </a:lnTo>
                  <a:cubicBezTo>
                    <a:pt x="3648" y="1261"/>
                    <a:pt x="3605" y="1304"/>
                    <a:pt x="3552" y="1304"/>
                  </a:cubicBezTo>
                  <a:cubicBezTo>
                    <a:pt x="3499" y="1304"/>
                    <a:pt x="3456" y="1261"/>
                    <a:pt x="3456" y="1208"/>
                  </a:cubicBezTo>
                  <a:close/>
                  <a:moveTo>
                    <a:pt x="3456" y="632"/>
                  </a:moveTo>
                  <a:lnTo>
                    <a:pt x="3456" y="441"/>
                  </a:lnTo>
                  <a:lnTo>
                    <a:pt x="3456" y="441"/>
                  </a:lnTo>
                  <a:lnTo>
                    <a:pt x="3457" y="449"/>
                  </a:lnTo>
                  <a:cubicBezTo>
                    <a:pt x="3452" y="397"/>
                    <a:pt x="3490" y="350"/>
                    <a:pt x="3543" y="344"/>
                  </a:cubicBezTo>
                  <a:cubicBezTo>
                    <a:pt x="3596" y="339"/>
                    <a:pt x="3643" y="378"/>
                    <a:pt x="3648" y="430"/>
                  </a:cubicBezTo>
                  <a:lnTo>
                    <a:pt x="3648" y="441"/>
                  </a:lnTo>
                  <a:lnTo>
                    <a:pt x="3648" y="632"/>
                  </a:lnTo>
                  <a:cubicBezTo>
                    <a:pt x="3648" y="685"/>
                    <a:pt x="3605" y="728"/>
                    <a:pt x="3552" y="728"/>
                  </a:cubicBezTo>
                  <a:cubicBezTo>
                    <a:pt x="3499" y="728"/>
                    <a:pt x="3456" y="685"/>
                    <a:pt x="3456" y="632"/>
                  </a:cubicBezTo>
                  <a:close/>
                  <a:moveTo>
                    <a:pt x="3312" y="217"/>
                  </a:moveTo>
                  <a:lnTo>
                    <a:pt x="3296" y="208"/>
                  </a:lnTo>
                  <a:lnTo>
                    <a:pt x="3313" y="215"/>
                  </a:lnTo>
                  <a:lnTo>
                    <a:pt x="3249" y="195"/>
                  </a:lnTo>
                  <a:lnTo>
                    <a:pt x="3268" y="199"/>
                  </a:lnTo>
                  <a:lnTo>
                    <a:pt x="3198" y="192"/>
                  </a:lnTo>
                  <a:lnTo>
                    <a:pt x="3171" y="192"/>
                  </a:lnTo>
                  <a:cubicBezTo>
                    <a:pt x="3118" y="192"/>
                    <a:pt x="3075" y="149"/>
                    <a:pt x="3075" y="96"/>
                  </a:cubicBezTo>
                  <a:cubicBezTo>
                    <a:pt x="3075" y="43"/>
                    <a:pt x="3118" y="0"/>
                    <a:pt x="3171" y="0"/>
                  </a:cubicBezTo>
                  <a:lnTo>
                    <a:pt x="3217" y="1"/>
                  </a:lnTo>
                  <a:lnTo>
                    <a:pt x="3287" y="8"/>
                  </a:lnTo>
                  <a:cubicBezTo>
                    <a:pt x="3293" y="9"/>
                    <a:pt x="3300" y="10"/>
                    <a:pt x="3306" y="12"/>
                  </a:cubicBezTo>
                  <a:lnTo>
                    <a:pt x="3370" y="32"/>
                  </a:lnTo>
                  <a:cubicBezTo>
                    <a:pt x="3376" y="34"/>
                    <a:pt x="3382" y="36"/>
                    <a:pt x="3387" y="39"/>
                  </a:cubicBezTo>
                  <a:lnTo>
                    <a:pt x="3403" y="48"/>
                  </a:lnTo>
                  <a:cubicBezTo>
                    <a:pt x="3450" y="73"/>
                    <a:pt x="3467" y="131"/>
                    <a:pt x="3442" y="178"/>
                  </a:cubicBezTo>
                  <a:cubicBezTo>
                    <a:pt x="3417" y="224"/>
                    <a:pt x="3358" y="242"/>
                    <a:pt x="3312" y="217"/>
                  </a:cubicBezTo>
                  <a:close/>
                  <a:moveTo>
                    <a:pt x="2787" y="192"/>
                  </a:moveTo>
                  <a:lnTo>
                    <a:pt x="2595" y="192"/>
                  </a:lnTo>
                  <a:cubicBezTo>
                    <a:pt x="2542" y="192"/>
                    <a:pt x="2499" y="149"/>
                    <a:pt x="2499" y="96"/>
                  </a:cubicBezTo>
                  <a:cubicBezTo>
                    <a:pt x="2499" y="43"/>
                    <a:pt x="2542" y="0"/>
                    <a:pt x="2595" y="0"/>
                  </a:cubicBezTo>
                  <a:lnTo>
                    <a:pt x="2787" y="0"/>
                  </a:lnTo>
                  <a:cubicBezTo>
                    <a:pt x="2840" y="0"/>
                    <a:pt x="2883" y="43"/>
                    <a:pt x="2883" y="96"/>
                  </a:cubicBezTo>
                  <a:cubicBezTo>
                    <a:pt x="2883" y="149"/>
                    <a:pt x="2840" y="192"/>
                    <a:pt x="2787" y="192"/>
                  </a:cubicBezTo>
                  <a:close/>
                  <a:moveTo>
                    <a:pt x="2211" y="192"/>
                  </a:moveTo>
                  <a:lnTo>
                    <a:pt x="2019" y="192"/>
                  </a:lnTo>
                  <a:cubicBezTo>
                    <a:pt x="1966" y="192"/>
                    <a:pt x="1923" y="149"/>
                    <a:pt x="1923" y="96"/>
                  </a:cubicBezTo>
                  <a:cubicBezTo>
                    <a:pt x="1923" y="43"/>
                    <a:pt x="1966" y="0"/>
                    <a:pt x="2019" y="0"/>
                  </a:cubicBezTo>
                  <a:lnTo>
                    <a:pt x="2211" y="0"/>
                  </a:lnTo>
                  <a:cubicBezTo>
                    <a:pt x="2264" y="0"/>
                    <a:pt x="2307" y="43"/>
                    <a:pt x="2307" y="96"/>
                  </a:cubicBezTo>
                  <a:cubicBezTo>
                    <a:pt x="2307" y="149"/>
                    <a:pt x="2264" y="192"/>
                    <a:pt x="2211" y="192"/>
                  </a:cubicBezTo>
                  <a:close/>
                  <a:moveTo>
                    <a:pt x="1635" y="192"/>
                  </a:moveTo>
                  <a:lnTo>
                    <a:pt x="1443" y="192"/>
                  </a:lnTo>
                  <a:cubicBezTo>
                    <a:pt x="1390" y="192"/>
                    <a:pt x="1347" y="149"/>
                    <a:pt x="1347" y="96"/>
                  </a:cubicBezTo>
                  <a:cubicBezTo>
                    <a:pt x="1347" y="43"/>
                    <a:pt x="1390" y="0"/>
                    <a:pt x="1443" y="0"/>
                  </a:cubicBezTo>
                  <a:lnTo>
                    <a:pt x="1635" y="0"/>
                  </a:lnTo>
                  <a:cubicBezTo>
                    <a:pt x="1688" y="0"/>
                    <a:pt x="1731" y="43"/>
                    <a:pt x="1731" y="96"/>
                  </a:cubicBezTo>
                  <a:cubicBezTo>
                    <a:pt x="1731" y="149"/>
                    <a:pt x="1688" y="192"/>
                    <a:pt x="1635" y="192"/>
                  </a:cubicBezTo>
                  <a:close/>
                  <a:moveTo>
                    <a:pt x="1059" y="192"/>
                  </a:moveTo>
                  <a:lnTo>
                    <a:pt x="867" y="192"/>
                  </a:lnTo>
                  <a:cubicBezTo>
                    <a:pt x="814" y="192"/>
                    <a:pt x="771" y="149"/>
                    <a:pt x="771" y="96"/>
                  </a:cubicBezTo>
                  <a:cubicBezTo>
                    <a:pt x="771" y="43"/>
                    <a:pt x="814" y="0"/>
                    <a:pt x="867" y="0"/>
                  </a:cubicBezTo>
                  <a:lnTo>
                    <a:pt x="1059" y="0"/>
                  </a:lnTo>
                  <a:cubicBezTo>
                    <a:pt x="1112" y="0"/>
                    <a:pt x="1155" y="43"/>
                    <a:pt x="1155" y="96"/>
                  </a:cubicBezTo>
                  <a:cubicBezTo>
                    <a:pt x="1155" y="149"/>
                    <a:pt x="1112" y="192"/>
                    <a:pt x="1059" y="192"/>
                  </a:cubicBezTo>
                  <a:close/>
                  <a:moveTo>
                    <a:pt x="483" y="192"/>
                  </a:moveTo>
                  <a:lnTo>
                    <a:pt x="442" y="192"/>
                  </a:lnTo>
                  <a:lnTo>
                    <a:pt x="382" y="199"/>
                  </a:lnTo>
                  <a:lnTo>
                    <a:pt x="401" y="195"/>
                  </a:lnTo>
                  <a:lnTo>
                    <a:pt x="336" y="215"/>
                  </a:lnTo>
                  <a:lnTo>
                    <a:pt x="354" y="208"/>
                  </a:lnTo>
                  <a:lnTo>
                    <a:pt x="342" y="214"/>
                  </a:lnTo>
                  <a:cubicBezTo>
                    <a:pt x="296" y="239"/>
                    <a:pt x="238" y="223"/>
                    <a:pt x="212" y="176"/>
                  </a:cubicBezTo>
                  <a:cubicBezTo>
                    <a:pt x="186" y="130"/>
                    <a:pt x="203" y="71"/>
                    <a:pt x="250" y="46"/>
                  </a:cubicBezTo>
                  <a:lnTo>
                    <a:pt x="250" y="46"/>
                  </a:lnTo>
                  <a:lnTo>
                    <a:pt x="261" y="39"/>
                  </a:lnTo>
                  <a:cubicBezTo>
                    <a:pt x="267" y="36"/>
                    <a:pt x="273" y="34"/>
                    <a:pt x="279" y="32"/>
                  </a:cubicBezTo>
                  <a:lnTo>
                    <a:pt x="344" y="12"/>
                  </a:lnTo>
                  <a:cubicBezTo>
                    <a:pt x="350" y="10"/>
                    <a:pt x="357" y="9"/>
                    <a:pt x="363" y="8"/>
                  </a:cubicBezTo>
                  <a:lnTo>
                    <a:pt x="442" y="0"/>
                  </a:lnTo>
                  <a:lnTo>
                    <a:pt x="483" y="0"/>
                  </a:lnTo>
                  <a:cubicBezTo>
                    <a:pt x="536" y="0"/>
                    <a:pt x="579" y="43"/>
                    <a:pt x="579" y="96"/>
                  </a:cubicBezTo>
                  <a:cubicBezTo>
                    <a:pt x="579" y="149"/>
                    <a:pt x="536" y="192"/>
                    <a:pt x="483" y="192"/>
                  </a:cubicBezTo>
                  <a:close/>
                  <a:moveTo>
                    <a:pt x="193" y="444"/>
                  </a:moveTo>
                  <a:lnTo>
                    <a:pt x="192" y="451"/>
                  </a:lnTo>
                  <a:lnTo>
                    <a:pt x="192" y="627"/>
                  </a:lnTo>
                  <a:cubicBezTo>
                    <a:pt x="192" y="680"/>
                    <a:pt x="149" y="723"/>
                    <a:pt x="96" y="723"/>
                  </a:cubicBezTo>
                  <a:cubicBezTo>
                    <a:pt x="43" y="723"/>
                    <a:pt x="0" y="680"/>
                    <a:pt x="0" y="627"/>
                  </a:cubicBezTo>
                  <a:lnTo>
                    <a:pt x="1" y="432"/>
                  </a:lnTo>
                  <a:lnTo>
                    <a:pt x="2" y="425"/>
                  </a:lnTo>
                  <a:lnTo>
                    <a:pt x="2" y="425"/>
                  </a:lnTo>
                  <a:cubicBezTo>
                    <a:pt x="7" y="373"/>
                    <a:pt x="54" y="334"/>
                    <a:pt x="107" y="339"/>
                  </a:cubicBezTo>
                  <a:cubicBezTo>
                    <a:pt x="159" y="345"/>
                    <a:pt x="198" y="392"/>
                    <a:pt x="193" y="444"/>
                  </a:cubicBezTo>
                  <a:close/>
                  <a:moveTo>
                    <a:pt x="192" y="1011"/>
                  </a:moveTo>
                  <a:lnTo>
                    <a:pt x="192" y="1203"/>
                  </a:lnTo>
                  <a:cubicBezTo>
                    <a:pt x="192" y="1256"/>
                    <a:pt x="149" y="1299"/>
                    <a:pt x="96" y="1299"/>
                  </a:cubicBezTo>
                  <a:cubicBezTo>
                    <a:pt x="43" y="1299"/>
                    <a:pt x="0" y="1256"/>
                    <a:pt x="0" y="1203"/>
                  </a:cubicBezTo>
                  <a:lnTo>
                    <a:pt x="0" y="1011"/>
                  </a:lnTo>
                  <a:cubicBezTo>
                    <a:pt x="0" y="958"/>
                    <a:pt x="43" y="915"/>
                    <a:pt x="96" y="915"/>
                  </a:cubicBezTo>
                  <a:cubicBezTo>
                    <a:pt x="149" y="915"/>
                    <a:pt x="192" y="958"/>
                    <a:pt x="192" y="1011"/>
                  </a:cubicBezTo>
                  <a:close/>
                  <a:moveTo>
                    <a:pt x="192" y="1587"/>
                  </a:moveTo>
                  <a:lnTo>
                    <a:pt x="192" y="1779"/>
                  </a:lnTo>
                  <a:cubicBezTo>
                    <a:pt x="192" y="1832"/>
                    <a:pt x="149" y="1875"/>
                    <a:pt x="96" y="1875"/>
                  </a:cubicBezTo>
                  <a:cubicBezTo>
                    <a:pt x="43" y="1875"/>
                    <a:pt x="0" y="1832"/>
                    <a:pt x="0" y="1779"/>
                  </a:cubicBezTo>
                  <a:lnTo>
                    <a:pt x="0" y="1587"/>
                  </a:lnTo>
                  <a:cubicBezTo>
                    <a:pt x="0" y="1534"/>
                    <a:pt x="43" y="1491"/>
                    <a:pt x="96" y="1491"/>
                  </a:cubicBezTo>
                  <a:cubicBezTo>
                    <a:pt x="149" y="1491"/>
                    <a:pt x="192" y="1534"/>
                    <a:pt x="192" y="1587"/>
                  </a:cubicBezTo>
                  <a:close/>
                  <a:moveTo>
                    <a:pt x="206" y="2133"/>
                  </a:moveTo>
                  <a:lnTo>
                    <a:pt x="215" y="2161"/>
                  </a:lnTo>
                  <a:lnTo>
                    <a:pt x="208" y="2143"/>
                  </a:lnTo>
                  <a:lnTo>
                    <a:pt x="240" y="2201"/>
                  </a:lnTo>
                  <a:lnTo>
                    <a:pt x="230" y="2187"/>
                  </a:lnTo>
                  <a:lnTo>
                    <a:pt x="272" y="2239"/>
                  </a:lnTo>
                  <a:lnTo>
                    <a:pt x="258" y="2225"/>
                  </a:lnTo>
                  <a:lnTo>
                    <a:pt x="280" y="2243"/>
                  </a:lnTo>
                  <a:cubicBezTo>
                    <a:pt x="322" y="2276"/>
                    <a:pt x="328" y="2337"/>
                    <a:pt x="295" y="2378"/>
                  </a:cubicBezTo>
                  <a:cubicBezTo>
                    <a:pt x="261" y="2419"/>
                    <a:pt x="201" y="2426"/>
                    <a:pt x="160" y="2392"/>
                  </a:cubicBezTo>
                  <a:lnTo>
                    <a:pt x="160" y="2392"/>
                  </a:lnTo>
                  <a:lnTo>
                    <a:pt x="137" y="2374"/>
                  </a:lnTo>
                  <a:cubicBezTo>
                    <a:pt x="132" y="2370"/>
                    <a:pt x="127" y="2365"/>
                    <a:pt x="123" y="2360"/>
                  </a:cubicBezTo>
                  <a:lnTo>
                    <a:pt x="81" y="2308"/>
                  </a:lnTo>
                  <a:cubicBezTo>
                    <a:pt x="77" y="2303"/>
                    <a:pt x="74" y="2299"/>
                    <a:pt x="71" y="2294"/>
                  </a:cubicBezTo>
                  <a:lnTo>
                    <a:pt x="39" y="2236"/>
                  </a:lnTo>
                  <a:cubicBezTo>
                    <a:pt x="36" y="2230"/>
                    <a:pt x="34" y="2224"/>
                    <a:pt x="32" y="2218"/>
                  </a:cubicBezTo>
                  <a:lnTo>
                    <a:pt x="23" y="2189"/>
                  </a:lnTo>
                  <a:lnTo>
                    <a:pt x="23" y="2189"/>
                  </a:lnTo>
                  <a:cubicBezTo>
                    <a:pt x="7" y="2138"/>
                    <a:pt x="36" y="2085"/>
                    <a:pt x="86" y="2069"/>
                  </a:cubicBezTo>
                  <a:cubicBezTo>
                    <a:pt x="137" y="2054"/>
                    <a:pt x="191" y="2082"/>
                    <a:pt x="206" y="2133"/>
                  </a:cubicBezTo>
                  <a:close/>
                </a:path>
              </a:pathLst>
            </a:custGeom>
            <a:solidFill>
              <a:srgbClr val="13294B"/>
            </a:solidFill>
            <a:ln w="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65">
              <a:extLst>
                <a:ext uri="{FF2B5EF4-FFF2-40B4-BE49-F238E27FC236}">
                  <a16:creationId xmlns:a16="http://schemas.microsoft.com/office/drawing/2014/main" id="{47C9528D-92D7-4AAE-93AF-401850BB4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1609739"/>
              <a:ext cx="14789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13294B"/>
                  </a:solidFill>
                  <a:effectLst/>
                  <a:latin typeface="Garamond" panose="02020404030301010803" pitchFamily="18" charset="0"/>
                </a:rPr>
                <a:t>Atomic Region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CB65F5-37D6-4378-942B-50D75D9990B8}"/>
              </a:ext>
            </a:extLst>
          </p:cNvPr>
          <p:cNvGrpSpPr/>
          <p:nvPr/>
        </p:nvGrpSpPr>
        <p:grpSpPr>
          <a:xfrm>
            <a:off x="866511" y="2283487"/>
            <a:ext cx="2118655" cy="969962"/>
            <a:chOff x="1086645" y="2145975"/>
            <a:chExt cx="2118655" cy="969962"/>
          </a:xfrm>
        </p:grpSpPr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FA8E60A3-13A0-4ECE-B34F-C79D42CB9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0782" y="2241225"/>
              <a:ext cx="38100" cy="760413"/>
            </a:xfrm>
            <a:custGeom>
              <a:avLst/>
              <a:gdLst>
                <a:gd name="T0" fmla="*/ 192 w 192"/>
                <a:gd name="T1" fmla="*/ 96 h 3840"/>
                <a:gd name="T2" fmla="*/ 192 w 192"/>
                <a:gd name="T3" fmla="*/ 288 h 3840"/>
                <a:gd name="T4" fmla="*/ 96 w 192"/>
                <a:gd name="T5" fmla="*/ 384 h 3840"/>
                <a:gd name="T6" fmla="*/ 0 w 192"/>
                <a:gd name="T7" fmla="*/ 288 h 3840"/>
                <a:gd name="T8" fmla="*/ 0 w 192"/>
                <a:gd name="T9" fmla="*/ 96 h 3840"/>
                <a:gd name="T10" fmla="*/ 96 w 192"/>
                <a:gd name="T11" fmla="*/ 0 h 3840"/>
                <a:gd name="T12" fmla="*/ 192 w 192"/>
                <a:gd name="T13" fmla="*/ 96 h 3840"/>
                <a:gd name="T14" fmla="*/ 192 w 192"/>
                <a:gd name="T15" fmla="*/ 672 h 3840"/>
                <a:gd name="T16" fmla="*/ 192 w 192"/>
                <a:gd name="T17" fmla="*/ 864 h 3840"/>
                <a:gd name="T18" fmla="*/ 96 w 192"/>
                <a:gd name="T19" fmla="*/ 960 h 3840"/>
                <a:gd name="T20" fmla="*/ 0 w 192"/>
                <a:gd name="T21" fmla="*/ 864 h 3840"/>
                <a:gd name="T22" fmla="*/ 0 w 192"/>
                <a:gd name="T23" fmla="*/ 672 h 3840"/>
                <a:gd name="T24" fmla="*/ 96 w 192"/>
                <a:gd name="T25" fmla="*/ 576 h 3840"/>
                <a:gd name="T26" fmla="*/ 192 w 192"/>
                <a:gd name="T27" fmla="*/ 672 h 3840"/>
                <a:gd name="T28" fmla="*/ 192 w 192"/>
                <a:gd name="T29" fmla="*/ 1248 h 3840"/>
                <a:gd name="T30" fmla="*/ 192 w 192"/>
                <a:gd name="T31" fmla="*/ 1440 h 3840"/>
                <a:gd name="T32" fmla="*/ 96 w 192"/>
                <a:gd name="T33" fmla="*/ 1536 h 3840"/>
                <a:gd name="T34" fmla="*/ 0 w 192"/>
                <a:gd name="T35" fmla="*/ 1440 h 3840"/>
                <a:gd name="T36" fmla="*/ 0 w 192"/>
                <a:gd name="T37" fmla="*/ 1248 h 3840"/>
                <a:gd name="T38" fmla="*/ 96 w 192"/>
                <a:gd name="T39" fmla="*/ 1152 h 3840"/>
                <a:gd name="T40" fmla="*/ 192 w 192"/>
                <a:gd name="T41" fmla="*/ 1248 h 3840"/>
                <a:gd name="T42" fmla="*/ 192 w 192"/>
                <a:gd name="T43" fmla="*/ 1824 h 3840"/>
                <a:gd name="T44" fmla="*/ 192 w 192"/>
                <a:gd name="T45" fmla="*/ 2016 h 3840"/>
                <a:gd name="T46" fmla="*/ 96 w 192"/>
                <a:gd name="T47" fmla="*/ 2112 h 3840"/>
                <a:gd name="T48" fmla="*/ 0 w 192"/>
                <a:gd name="T49" fmla="*/ 2016 h 3840"/>
                <a:gd name="T50" fmla="*/ 0 w 192"/>
                <a:gd name="T51" fmla="*/ 1824 h 3840"/>
                <a:gd name="T52" fmla="*/ 96 w 192"/>
                <a:gd name="T53" fmla="*/ 1728 h 3840"/>
                <a:gd name="T54" fmla="*/ 192 w 192"/>
                <a:gd name="T55" fmla="*/ 1824 h 3840"/>
                <a:gd name="T56" fmla="*/ 192 w 192"/>
                <a:gd name="T57" fmla="*/ 2400 h 3840"/>
                <a:gd name="T58" fmla="*/ 192 w 192"/>
                <a:gd name="T59" fmla="*/ 2592 h 3840"/>
                <a:gd name="T60" fmla="*/ 96 w 192"/>
                <a:gd name="T61" fmla="*/ 2688 h 3840"/>
                <a:gd name="T62" fmla="*/ 0 w 192"/>
                <a:gd name="T63" fmla="*/ 2592 h 3840"/>
                <a:gd name="T64" fmla="*/ 0 w 192"/>
                <a:gd name="T65" fmla="*/ 2400 h 3840"/>
                <a:gd name="T66" fmla="*/ 96 w 192"/>
                <a:gd name="T67" fmla="*/ 2304 h 3840"/>
                <a:gd name="T68" fmla="*/ 192 w 192"/>
                <a:gd name="T69" fmla="*/ 2400 h 3840"/>
                <a:gd name="T70" fmla="*/ 192 w 192"/>
                <a:gd name="T71" fmla="*/ 2976 h 3840"/>
                <a:gd name="T72" fmla="*/ 192 w 192"/>
                <a:gd name="T73" fmla="*/ 3168 h 3840"/>
                <a:gd name="T74" fmla="*/ 96 w 192"/>
                <a:gd name="T75" fmla="*/ 3264 h 3840"/>
                <a:gd name="T76" fmla="*/ 0 w 192"/>
                <a:gd name="T77" fmla="*/ 3168 h 3840"/>
                <a:gd name="T78" fmla="*/ 0 w 192"/>
                <a:gd name="T79" fmla="*/ 2976 h 3840"/>
                <a:gd name="T80" fmla="*/ 96 w 192"/>
                <a:gd name="T81" fmla="*/ 2880 h 3840"/>
                <a:gd name="T82" fmla="*/ 192 w 192"/>
                <a:gd name="T83" fmla="*/ 2976 h 3840"/>
                <a:gd name="T84" fmla="*/ 192 w 192"/>
                <a:gd name="T85" fmla="*/ 3552 h 3840"/>
                <a:gd name="T86" fmla="*/ 192 w 192"/>
                <a:gd name="T87" fmla="*/ 3744 h 3840"/>
                <a:gd name="T88" fmla="*/ 96 w 192"/>
                <a:gd name="T89" fmla="*/ 3840 h 3840"/>
                <a:gd name="T90" fmla="*/ 0 w 192"/>
                <a:gd name="T91" fmla="*/ 3744 h 3840"/>
                <a:gd name="T92" fmla="*/ 0 w 192"/>
                <a:gd name="T93" fmla="*/ 3552 h 3840"/>
                <a:gd name="T94" fmla="*/ 96 w 192"/>
                <a:gd name="T95" fmla="*/ 3456 h 3840"/>
                <a:gd name="T96" fmla="*/ 192 w 192"/>
                <a:gd name="T97" fmla="*/ 3552 h 3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840">
                  <a:moveTo>
                    <a:pt x="192" y="96"/>
                  </a:moveTo>
                  <a:lnTo>
                    <a:pt x="192" y="288"/>
                  </a:lnTo>
                  <a:cubicBezTo>
                    <a:pt x="192" y="341"/>
                    <a:pt x="149" y="384"/>
                    <a:pt x="96" y="384"/>
                  </a:cubicBezTo>
                  <a:cubicBezTo>
                    <a:pt x="43" y="384"/>
                    <a:pt x="0" y="341"/>
                    <a:pt x="0" y="288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lose/>
                  <a:moveTo>
                    <a:pt x="192" y="672"/>
                  </a:moveTo>
                  <a:lnTo>
                    <a:pt x="192" y="864"/>
                  </a:lnTo>
                  <a:cubicBezTo>
                    <a:pt x="192" y="917"/>
                    <a:pt x="149" y="960"/>
                    <a:pt x="96" y="960"/>
                  </a:cubicBezTo>
                  <a:cubicBezTo>
                    <a:pt x="43" y="960"/>
                    <a:pt x="0" y="917"/>
                    <a:pt x="0" y="864"/>
                  </a:cubicBezTo>
                  <a:lnTo>
                    <a:pt x="0" y="672"/>
                  </a:lnTo>
                  <a:cubicBezTo>
                    <a:pt x="0" y="619"/>
                    <a:pt x="43" y="576"/>
                    <a:pt x="96" y="576"/>
                  </a:cubicBezTo>
                  <a:cubicBezTo>
                    <a:pt x="149" y="576"/>
                    <a:pt x="192" y="619"/>
                    <a:pt x="192" y="672"/>
                  </a:cubicBezTo>
                  <a:close/>
                  <a:moveTo>
                    <a:pt x="192" y="1248"/>
                  </a:moveTo>
                  <a:lnTo>
                    <a:pt x="192" y="1440"/>
                  </a:lnTo>
                  <a:cubicBezTo>
                    <a:pt x="192" y="1493"/>
                    <a:pt x="149" y="1536"/>
                    <a:pt x="96" y="1536"/>
                  </a:cubicBezTo>
                  <a:cubicBezTo>
                    <a:pt x="43" y="1536"/>
                    <a:pt x="0" y="1493"/>
                    <a:pt x="0" y="1440"/>
                  </a:cubicBezTo>
                  <a:lnTo>
                    <a:pt x="0" y="1248"/>
                  </a:lnTo>
                  <a:cubicBezTo>
                    <a:pt x="0" y="1195"/>
                    <a:pt x="43" y="1152"/>
                    <a:pt x="96" y="1152"/>
                  </a:cubicBezTo>
                  <a:cubicBezTo>
                    <a:pt x="149" y="1152"/>
                    <a:pt x="192" y="1195"/>
                    <a:pt x="192" y="1248"/>
                  </a:cubicBezTo>
                  <a:close/>
                  <a:moveTo>
                    <a:pt x="192" y="1824"/>
                  </a:moveTo>
                  <a:lnTo>
                    <a:pt x="192" y="2016"/>
                  </a:lnTo>
                  <a:cubicBezTo>
                    <a:pt x="192" y="2069"/>
                    <a:pt x="149" y="2112"/>
                    <a:pt x="96" y="2112"/>
                  </a:cubicBezTo>
                  <a:cubicBezTo>
                    <a:pt x="43" y="2112"/>
                    <a:pt x="0" y="2069"/>
                    <a:pt x="0" y="2016"/>
                  </a:cubicBezTo>
                  <a:lnTo>
                    <a:pt x="0" y="1824"/>
                  </a:lnTo>
                  <a:cubicBezTo>
                    <a:pt x="0" y="1771"/>
                    <a:pt x="43" y="1728"/>
                    <a:pt x="96" y="1728"/>
                  </a:cubicBezTo>
                  <a:cubicBezTo>
                    <a:pt x="149" y="1728"/>
                    <a:pt x="192" y="1771"/>
                    <a:pt x="192" y="1824"/>
                  </a:cubicBezTo>
                  <a:close/>
                  <a:moveTo>
                    <a:pt x="192" y="2400"/>
                  </a:moveTo>
                  <a:lnTo>
                    <a:pt x="192" y="2592"/>
                  </a:lnTo>
                  <a:cubicBezTo>
                    <a:pt x="192" y="2645"/>
                    <a:pt x="149" y="2688"/>
                    <a:pt x="96" y="2688"/>
                  </a:cubicBezTo>
                  <a:cubicBezTo>
                    <a:pt x="43" y="2688"/>
                    <a:pt x="0" y="2645"/>
                    <a:pt x="0" y="2592"/>
                  </a:cubicBezTo>
                  <a:lnTo>
                    <a:pt x="0" y="2400"/>
                  </a:lnTo>
                  <a:cubicBezTo>
                    <a:pt x="0" y="2347"/>
                    <a:pt x="43" y="2304"/>
                    <a:pt x="96" y="2304"/>
                  </a:cubicBezTo>
                  <a:cubicBezTo>
                    <a:pt x="149" y="2304"/>
                    <a:pt x="192" y="2347"/>
                    <a:pt x="192" y="2400"/>
                  </a:cubicBezTo>
                  <a:close/>
                  <a:moveTo>
                    <a:pt x="192" y="2976"/>
                  </a:moveTo>
                  <a:lnTo>
                    <a:pt x="192" y="3168"/>
                  </a:lnTo>
                  <a:cubicBezTo>
                    <a:pt x="192" y="3221"/>
                    <a:pt x="149" y="3264"/>
                    <a:pt x="96" y="3264"/>
                  </a:cubicBezTo>
                  <a:cubicBezTo>
                    <a:pt x="43" y="3264"/>
                    <a:pt x="0" y="3221"/>
                    <a:pt x="0" y="3168"/>
                  </a:cubicBezTo>
                  <a:lnTo>
                    <a:pt x="0" y="2976"/>
                  </a:lnTo>
                  <a:cubicBezTo>
                    <a:pt x="0" y="2923"/>
                    <a:pt x="43" y="2880"/>
                    <a:pt x="96" y="2880"/>
                  </a:cubicBezTo>
                  <a:cubicBezTo>
                    <a:pt x="149" y="2880"/>
                    <a:pt x="192" y="2923"/>
                    <a:pt x="192" y="2976"/>
                  </a:cubicBezTo>
                  <a:close/>
                  <a:moveTo>
                    <a:pt x="192" y="3552"/>
                  </a:moveTo>
                  <a:lnTo>
                    <a:pt x="192" y="3744"/>
                  </a:lnTo>
                  <a:cubicBezTo>
                    <a:pt x="192" y="3797"/>
                    <a:pt x="149" y="3840"/>
                    <a:pt x="96" y="3840"/>
                  </a:cubicBezTo>
                  <a:cubicBezTo>
                    <a:pt x="43" y="3840"/>
                    <a:pt x="0" y="3797"/>
                    <a:pt x="0" y="3744"/>
                  </a:cubicBezTo>
                  <a:lnTo>
                    <a:pt x="0" y="3552"/>
                  </a:lnTo>
                  <a:cubicBezTo>
                    <a:pt x="0" y="3499"/>
                    <a:pt x="43" y="3456"/>
                    <a:pt x="96" y="3456"/>
                  </a:cubicBezTo>
                  <a:cubicBezTo>
                    <a:pt x="149" y="3456"/>
                    <a:pt x="192" y="3499"/>
                    <a:pt x="192" y="3552"/>
                  </a:cubicBezTo>
                  <a:close/>
                </a:path>
              </a:pathLst>
            </a:custGeom>
            <a:solidFill>
              <a:srgbClr val="13294B"/>
            </a:solidFill>
            <a:ln w="0" cap="flat">
              <a:solidFill>
                <a:srgbClr val="1329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2FFB25A5-F2A8-4652-B9B4-46002664F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645" y="2145975"/>
              <a:ext cx="206375" cy="207963"/>
            </a:xfrm>
            <a:prstGeom prst="ellipse">
              <a:avLst/>
            </a:prstGeom>
            <a:solidFill>
              <a:srgbClr val="13294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575C69A1-F1E8-4EBA-97C7-0C76F6B13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645" y="2145975"/>
              <a:ext cx="206375" cy="207963"/>
            </a:xfrm>
            <a:prstGeom prst="ellipse">
              <a:avLst/>
            </a:prstGeom>
            <a:noFill/>
            <a:ln w="4763" cap="rnd">
              <a:solidFill>
                <a:srgbClr val="13294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72773A33-60C2-4577-A8DA-FFAB5F389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645" y="2909562"/>
              <a:ext cx="206375" cy="206375"/>
            </a:xfrm>
            <a:prstGeom prst="ellipse">
              <a:avLst/>
            </a:prstGeom>
            <a:solidFill>
              <a:srgbClr val="13294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23A55D7F-418B-4BE2-B4BA-CDB70C11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645" y="2909562"/>
              <a:ext cx="206375" cy="206375"/>
            </a:xfrm>
            <a:prstGeom prst="ellipse">
              <a:avLst/>
            </a:prstGeom>
            <a:noFill/>
            <a:ln w="4763" cap="rnd">
              <a:solidFill>
                <a:srgbClr val="13294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840A23EF-CE6F-4D49-B75A-B3F4B1859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2504750"/>
              <a:ext cx="16162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13294B"/>
                  </a:solidFill>
                  <a:effectLst/>
                  <a:latin typeface="Garamond" panose="02020404030301010803" pitchFamily="18" charset="0"/>
                </a:rPr>
                <a:t>Log Persist (LP)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ACCD06-646C-4ECB-97BB-FB4DFE6AB69B}"/>
              </a:ext>
            </a:extLst>
          </p:cNvPr>
          <p:cNvGrpSpPr/>
          <p:nvPr/>
        </p:nvGrpSpPr>
        <p:grpSpPr>
          <a:xfrm>
            <a:off x="868892" y="4599358"/>
            <a:ext cx="2238871" cy="1006475"/>
            <a:chOff x="1089026" y="4658035"/>
            <a:chExt cx="2238871" cy="1006475"/>
          </a:xfrm>
        </p:grpSpPr>
        <p:sp>
          <p:nvSpPr>
            <p:cNvPr id="49" name="Line 24">
              <a:extLst>
                <a:ext uri="{FF2B5EF4-FFF2-40B4-BE49-F238E27FC236}">
                  <a16:creationId xmlns:a16="http://schemas.microsoft.com/office/drawing/2014/main" id="{94DF4D03-DD41-4143-A4BC-E7EC6C702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832" y="4800910"/>
              <a:ext cx="0" cy="741363"/>
            </a:xfrm>
            <a:prstGeom prst="line">
              <a:avLst/>
            </a:prstGeom>
            <a:noFill/>
            <a:ln w="38100" cap="rnd">
              <a:solidFill>
                <a:srgbClr val="13294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7B381307-F835-4D37-B6D7-C0B58A5F7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26" y="4658035"/>
              <a:ext cx="201613" cy="201613"/>
            </a:xfrm>
            <a:custGeom>
              <a:avLst/>
              <a:gdLst>
                <a:gd name="T0" fmla="*/ 0 w 127"/>
                <a:gd name="T1" fmla="*/ 64 h 127"/>
                <a:gd name="T2" fmla="*/ 64 w 127"/>
                <a:gd name="T3" fmla="*/ 127 h 127"/>
                <a:gd name="T4" fmla="*/ 127 w 127"/>
                <a:gd name="T5" fmla="*/ 64 h 127"/>
                <a:gd name="T6" fmla="*/ 64 w 127"/>
                <a:gd name="T7" fmla="*/ 0 h 127"/>
                <a:gd name="T8" fmla="*/ 0 w 127"/>
                <a:gd name="T9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0" y="64"/>
                  </a:moveTo>
                  <a:lnTo>
                    <a:pt x="64" y="127"/>
                  </a:lnTo>
                  <a:lnTo>
                    <a:pt x="127" y="64"/>
                  </a:lnTo>
                  <a:lnTo>
                    <a:pt x="64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132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6DD9C183-D22D-42BB-AA33-EB4FE15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26" y="4658035"/>
              <a:ext cx="201613" cy="201613"/>
            </a:xfrm>
            <a:custGeom>
              <a:avLst/>
              <a:gdLst>
                <a:gd name="T0" fmla="*/ 0 w 127"/>
                <a:gd name="T1" fmla="*/ 64 h 127"/>
                <a:gd name="T2" fmla="*/ 64 w 127"/>
                <a:gd name="T3" fmla="*/ 127 h 127"/>
                <a:gd name="T4" fmla="*/ 127 w 127"/>
                <a:gd name="T5" fmla="*/ 64 h 127"/>
                <a:gd name="T6" fmla="*/ 64 w 127"/>
                <a:gd name="T7" fmla="*/ 0 h 127"/>
                <a:gd name="T8" fmla="*/ 0 w 127"/>
                <a:gd name="T9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0" y="64"/>
                  </a:moveTo>
                  <a:lnTo>
                    <a:pt x="64" y="127"/>
                  </a:lnTo>
                  <a:lnTo>
                    <a:pt x="127" y="64"/>
                  </a:lnTo>
                  <a:lnTo>
                    <a:pt x="64" y="0"/>
                  </a:lnTo>
                  <a:lnTo>
                    <a:pt x="0" y="64"/>
                  </a:lnTo>
                  <a:close/>
                </a:path>
              </a:pathLst>
            </a:custGeom>
            <a:noFill/>
            <a:ln w="1588" cap="rnd">
              <a:solidFill>
                <a:srgbClr val="13294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48A73C75-6E2F-46A7-A22C-BC904DEEB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26" y="5461310"/>
              <a:ext cx="201613" cy="203200"/>
            </a:xfrm>
            <a:custGeom>
              <a:avLst/>
              <a:gdLst>
                <a:gd name="T0" fmla="*/ 0 w 127"/>
                <a:gd name="T1" fmla="*/ 64 h 128"/>
                <a:gd name="T2" fmla="*/ 64 w 127"/>
                <a:gd name="T3" fmla="*/ 128 h 128"/>
                <a:gd name="T4" fmla="*/ 127 w 127"/>
                <a:gd name="T5" fmla="*/ 64 h 128"/>
                <a:gd name="T6" fmla="*/ 64 w 127"/>
                <a:gd name="T7" fmla="*/ 0 h 128"/>
                <a:gd name="T8" fmla="*/ 0 w 127"/>
                <a:gd name="T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8">
                  <a:moveTo>
                    <a:pt x="0" y="64"/>
                  </a:moveTo>
                  <a:lnTo>
                    <a:pt x="64" y="128"/>
                  </a:lnTo>
                  <a:lnTo>
                    <a:pt x="127" y="64"/>
                  </a:lnTo>
                  <a:lnTo>
                    <a:pt x="64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132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8">
              <a:extLst>
                <a:ext uri="{FF2B5EF4-FFF2-40B4-BE49-F238E27FC236}">
                  <a16:creationId xmlns:a16="http://schemas.microsoft.com/office/drawing/2014/main" id="{201F4041-CA92-46CB-A2B6-4FCBAE236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26" y="5461310"/>
              <a:ext cx="201613" cy="203200"/>
            </a:xfrm>
            <a:custGeom>
              <a:avLst/>
              <a:gdLst>
                <a:gd name="T0" fmla="*/ 0 w 127"/>
                <a:gd name="T1" fmla="*/ 64 h 128"/>
                <a:gd name="T2" fmla="*/ 64 w 127"/>
                <a:gd name="T3" fmla="*/ 128 h 128"/>
                <a:gd name="T4" fmla="*/ 127 w 127"/>
                <a:gd name="T5" fmla="*/ 64 h 128"/>
                <a:gd name="T6" fmla="*/ 64 w 127"/>
                <a:gd name="T7" fmla="*/ 0 h 128"/>
                <a:gd name="T8" fmla="*/ 0 w 127"/>
                <a:gd name="T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8">
                  <a:moveTo>
                    <a:pt x="0" y="64"/>
                  </a:moveTo>
                  <a:lnTo>
                    <a:pt x="64" y="128"/>
                  </a:lnTo>
                  <a:lnTo>
                    <a:pt x="127" y="64"/>
                  </a:lnTo>
                  <a:lnTo>
                    <a:pt x="64" y="0"/>
                  </a:lnTo>
                  <a:lnTo>
                    <a:pt x="0" y="64"/>
                  </a:lnTo>
                  <a:close/>
                </a:path>
              </a:pathLst>
            </a:custGeom>
            <a:noFill/>
            <a:ln w="1588" cap="rnd">
              <a:solidFill>
                <a:srgbClr val="13294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7">
              <a:extLst>
                <a:ext uri="{FF2B5EF4-FFF2-40B4-BE49-F238E27FC236}">
                  <a16:creationId xmlns:a16="http://schemas.microsoft.com/office/drawing/2014/main" id="{B7F9FC05-4C92-4917-988D-DF0C7BE00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5034273"/>
              <a:ext cx="17388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13294B"/>
                  </a:solidFill>
                  <a:effectLst/>
                  <a:latin typeface="Garamond" panose="02020404030301010803" pitchFamily="18" charset="0"/>
                </a:rPr>
                <a:t>Data Persist (DP)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4D2FA8-4838-4ABC-846A-FF854E5F4E84}"/>
              </a:ext>
            </a:extLst>
          </p:cNvPr>
          <p:cNvGrpSpPr/>
          <p:nvPr/>
        </p:nvGrpSpPr>
        <p:grpSpPr>
          <a:xfrm>
            <a:off x="713317" y="5908105"/>
            <a:ext cx="1912937" cy="592138"/>
            <a:chOff x="933451" y="5908105"/>
            <a:chExt cx="1912937" cy="592138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B83DE3-5DD1-4BAE-A02C-95D63377E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51" y="6008117"/>
              <a:ext cx="512763" cy="227013"/>
            </a:xfrm>
            <a:prstGeom prst="rect">
              <a:avLst/>
            </a:prstGeom>
            <a:solidFill>
              <a:srgbClr val="132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EB01C89E-F9E1-48B1-9698-6EDDE21B6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51" y="6008117"/>
              <a:ext cx="512763" cy="227013"/>
            </a:xfrm>
            <a:prstGeom prst="rect">
              <a:avLst/>
            </a:prstGeom>
            <a:noFill/>
            <a:ln w="4763" cap="rnd">
              <a:solidFill>
                <a:srgbClr val="13294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68">
              <a:extLst>
                <a:ext uri="{FF2B5EF4-FFF2-40B4-BE49-F238E27FC236}">
                  <a16:creationId xmlns:a16="http://schemas.microsoft.com/office/drawing/2014/main" id="{F75364CE-4D6B-4419-ABB7-FCA8F6A70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5908105"/>
              <a:ext cx="12573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13294B"/>
                  </a:solidFill>
                  <a:effectLst/>
                  <a:latin typeface="Garamond" panose="02020404030301010803" pitchFamily="18" charset="0"/>
                </a:rPr>
                <a:t>Transaction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69">
              <a:extLst>
                <a:ext uri="{FF2B5EF4-FFF2-40B4-BE49-F238E27FC236}">
                  <a16:creationId xmlns:a16="http://schemas.microsoft.com/office/drawing/2014/main" id="{D5D461A6-B2AA-47E5-96B6-692FCECDE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6184330"/>
              <a:ext cx="885825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13294B"/>
                  </a:solidFill>
                  <a:effectLst/>
                  <a:latin typeface="Garamond" panose="02020404030301010803" pitchFamily="18" charset="0"/>
                </a:rPr>
                <a:t>Commit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B83D1BF-FE7D-4743-86FA-FBF9F2B6358A}"/>
              </a:ext>
            </a:extLst>
          </p:cNvPr>
          <p:cNvSpPr txBox="1"/>
          <p:nvPr/>
        </p:nvSpPr>
        <p:spPr>
          <a:xfrm>
            <a:off x="2833120" y="5355293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84A27"/>
                </a:solidFill>
              </a:rPr>
              <a:t>Crash!!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E73E0F-B723-429C-908E-B30C5E9D67D5}"/>
              </a:ext>
            </a:extLst>
          </p:cNvPr>
          <p:cNvGrpSpPr/>
          <p:nvPr/>
        </p:nvGrpSpPr>
        <p:grpSpPr>
          <a:xfrm>
            <a:off x="969698" y="3555722"/>
            <a:ext cx="1373882" cy="741363"/>
            <a:chOff x="1189832" y="3541771"/>
            <a:chExt cx="1373882" cy="741363"/>
          </a:xfrm>
        </p:grpSpPr>
        <p:sp>
          <p:nvSpPr>
            <p:cNvPr id="95" name="Line 24">
              <a:extLst>
                <a:ext uri="{FF2B5EF4-FFF2-40B4-BE49-F238E27FC236}">
                  <a16:creationId xmlns:a16="http://schemas.microsoft.com/office/drawing/2014/main" id="{FC10B049-F050-41B0-BCE8-B47E57006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832" y="3541771"/>
              <a:ext cx="0" cy="741363"/>
            </a:xfrm>
            <a:prstGeom prst="line">
              <a:avLst/>
            </a:prstGeom>
            <a:noFill/>
            <a:ln w="38100" cap="rnd">
              <a:solidFill>
                <a:srgbClr val="13294B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67">
              <a:extLst>
                <a:ext uri="{FF2B5EF4-FFF2-40B4-BE49-F238E27FC236}">
                  <a16:creationId xmlns:a16="http://schemas.microsoft.com/office/drawing/2014/main" id="{5A62F4BE-9CED-4DDC-AF0E-1EE7FB2A7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3775134"/>
              <a:ext cx="974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13294B"/>
                  </a:solidFill>
                  <a:effectLst/>
                  <a:latin typeface="Garamond" panose="02020404030301010803" pitchFamily="18" charset="0"/>
                </a:rPr>
                <a:t>Idle Time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3" name="Line 24">
            <a:extLst>
              <a:ext uri="{FF2B5EF4-FFF2-40B4-BE49-F238E27FC236}">
                <a16:creationId xmlns:a16="http://schemas.microsoft.com/office/drawing/2014/main" id="{E15BACD3-E0D2-45D8-9C97-AA710C873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186" y="2320397"/>
            <a:ext cx="4894" cy="1298575"/>
          </a:xfrm>
          <a:prstGeom prst="line">
            <a:avLst/>
          </a:prstGeom>
          <a:noFill/>
          <a:ln w="38100" cap="rnd">
            <a:solidFill>
              <a:srgbClr val="E84A27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Line 24">
            <a:extLst>
              <a:ext uri="{FF2B5EF4-FFF2-40B4-BE49-F238E27FC236}">
                <a16:creationId xmlns:a16="http://schemas.microsoft.com/office/drawing/2014/main" id="{151AE0C5-B23D-4BD0-9762-1BD6156F6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0845" y="4417053"/>
            <a:ext cx="0" cy="1491052"/>
          </a:xfrm>
          <a:prstGeom prst="line">
            <a:avLst/>
          </a:prstGeom>
          <a:noFill/>
          <a:ln w="38100" cap="rnd">
            <a:solidFill>
              <a:srgbClr val="13294B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C8C4D8B-0BF3-4E8A-BF57-D687F5FE4CB1}"/>
              </a:ext>
            </a:extLst>
          </p:cNvPr>
          <p:cNvCxnSpPr>
            <a:cxnSpLocks/>
          </p:cNvCxnSpPr>
          <p:nvPr/>
        </p:nvCxnSpPr>
        <p:spPr>
          <a:xfrm flipH="1" flipV="1">
            <a:off x="4341813" y="5616903"/>
            <a:ext cx="6084888" cy="1"/>
          </a:xfrm>
          <a:prstGeom prst="line">
            <a:avLst/>
          </a:prstGeom>
          <a:ln w="38100">
            <a:solidFill>
              <a:srgbClr val="E84A2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272FEB-3197-3EE5-93D1-E0363F027B92}"/>
              </a:ext>
            </a:extLst>
          </p:cNvPr>
          <p:cNvSpPr/>
          <p:nvPr/>
        </p:nvSpPr>
        <p:spPr>
          <a:xfrm>
            <a:off x="5710215" y="1981214"/>
            <a:ext cx="1612923" cy="4346561"/>
          </a:xfrm>
          <a:prstGeom prst="roundRect">
            <a:avLst>
              <a:gd name="adj" fmla="val 6665"/>
            </a:avLst>
          </a:prstGeom>
          <a:noFill/>
          <a:ln w="3810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B9622B0B-E729-FE56-A860-FC0268C5F4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639" y="2426831"/>
            <a:ext cx="6482" cy="1478420"/>
          </a:xfrm>
          <a:prstGeom prst="line">
            <a:avLst/>
          </a:prstGeom>
          <a:noFill/>
          <a:ln w="38100" cap="rnd">
            <a:solidFill>
              <a:srgbClr val="13294B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24CF06-7800-08DB-7F90-D4CA4DA404BF}"/>
              </a:ext>
            </a:extLst>
          </p:cNvPr>
          <p:cNvSpPr/>
          <p:nvPr/>
        </p:nvSpPr>
        <p:spPr>
          <a:xfrm>
            <a:off x="5711088" y="1982089"/>
            <a:ext cx="1612923" cy="4346561"/>
          </a:xfrm>
          <a:prstGeom prst="roundRect">
            <a:avLst>
              <a:gd name="adj" fmla="val 6665"/>
            </a:avLst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1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8" grpId="0"/>
      <p:bldP spid="79" grpId="0"/>
      <p:bldP spid="81" grpId="0"/>
      <p:bldP spid="82" grpId="0"/>
      <p:bldP spid="83" grpId="0"/>
      <p:bldP spid="84" grpId="0"/>
      <p:bldP spid="100" grpId="0"/>
      <p:bldP spid="103" grpId="0" animBg="1"/>
      <p:bldP spid="104" grpId="0" animBg="1"/>
      <p:bldP spid="11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3520-90A1-4DE8-95DD-54C1A08F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HW Async. Commit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9A2B4-0B29-4FBE-94F2-BC7A29BB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0C16A-4C94-4303-AA87-35CF9970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5BA918-45E7-4BF5-852A-979B8FC4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6B83DE3-5DD1-4BAE-A02C-95D63377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1" y="5368925"/>
            <a:ext cx="512763" cy="227013"/>
          </a:xfrm>
          <a:prstGeom prst="rect">
            <a:avLst/>
          </a:pr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B01C89E-F9E1-48B1-9698-6EDDE21B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1" y="5368925"/>
            <a:ext cx="512763" cy="227013"/>
          </a:xfrm>
          <a:prstGeom prst="rect">
            <a:avLst/>
          </a:prstGeom>
          <a:noFill/>
          <a:ln w="4763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F65634D1-D182-42F4-944B-D59F915CCC70}"/>
              </a:ext>
            </a:extLst>
          </p:cNvPr>
          <p:cNvSpPr>
            <a:spLocks/>
          </p:cNvSpPr>
          <p:nvPr/>
        </p:nvSpPr>
        <p:spPr bwMode="auto">
          <a:xfrm>
            <a:off x="847726" y="1746250"/>
            <a:ext cx="684213" cy="455613"/>
          </a:xfrm>
          <a:custGeom>
            <a:avLst/>
            <a:gdLst>
              <a:gd name="T0" fmla="*/ 346 w 3456"/>
              <a:gd name="T1" fmla="*/ 2304 h 2304"/>
              <a:gd name="T2" fmla="*/ 3111 w 3456"/>
              <a:gd name="T3" fmla="*/ 2304 h 2304"/>
              <a:gd name="T4" fmla="*/ 3456 w 3456"/>
              <a:gd name="T5" fmla="*/ 1958 h 2304"/>
              <a:gd name="T6" fmla="*/ 3456 w 3456"/>
              <a:gd name="T7" fmla="*/ 345 h 2304"/>
              <a:gd name="T8" fmla="*/ 3111 w 3456"/>
              <a:gd name="T9" fmla="*/ 0 h 2304"/>
              <a:gd name="T10" fmla="*/ 346 w 3456"/>
              <a:gd name="T11" fmla="*/ 0 h 2304"/>
              <a:gd name="T12" fmla="*/ 0 w 3456"/>
              <a:gd name="T13" fmla="*/ 345 h 2304"/>
              <a:gd name="T14" fmla="*/ 0 w 3456"/>
              <a:gd name="T15" fmla="*/ 1958 h 2304"/>
              <a:gd name="T16" fmla="*/ 346 w 3456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6" h="2304">
                <a:moveTo>
                  <a:pt x="346" y="2304"/>
                </a:moveTo>
                <a:lnTo>
                  <a:pt x="3111" y="2304"/>
                </a:lnTo>
                <a:cubicBezTo>
                  <a:pt x="3302" y="2304"/>
                  <a:pt x="3456" y="2149"/>
                  <a:pt x="3456" y="1958"/>
                </a:cubicBezTo>
                <a:lnTo>
                  <a:pt x="3456" y="345"/>
                </a:lnTo>
                <a:cubicBezTo>
                  <a:pt x="3456" y="154"/>
                  <a:pt x="3302" y="0"/>
                  <a:pt x="3111" y="0"/>
                </a:cubicBezTo>
                <a:lnTo>
                  <a:pt x="346" y="0"/>
                </a:lnTo>
                <a:cubicBezTo>
                  <a:pt x="155" y="0"/>
                  <a:pt x="0" y="154"/>
                  <a:pt x="0" y="345"/>
                </a:cubicBezTo>
                <a:lnTo>
                  <a:pt x="0" y="1958"/>
                </a:lnTo>
                <a:cubicBezTo>
                  <a:pt x="0" y="2149"/>
                  <a:pt x="155" y="2304"/>
                  <a:pt x="346" y="230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28E1F569-8186-4F9A-90D4-EA40D53FCBEC}"/>
              </a:ext>
            </a:extLst>
          </p:cNvPr>
          <p:cNvSpPr>
            <a:spLocks noEditPoints="1"/>
          </p:cNvSpPr>
          <p:nvPr/>
        </p:nvSpPr>
        <p:spPr bwMode="auto">
          <a:xfrm>
            <a:off x="828676" y="1727200"/>
            <a:ext cx="722313" cy="493713"/>
          </a:xfrm>
          <a:custGeom>
            <a:avLst/>
            <a:gdLst>
              <a:gd name="T0" fmla="*/ 852 w 3648"/>
              <a:gd name="T1" fmla="*/ 2400 h 2496"/>
              <a:gd name="T2" fmla="*/ 468 w 3648"/>
              <a:gd name="T3" fmla="*/ 2400 h 2496"/>
              <a:gd name="T4" fmla="*/ 1332 w 3648"/>
              <a:gd name="T5" fmla="*/ 2304 h 2496"/>
              <a:gd name="T6" fmla="*/ 1140 w 3648"/>
              <a:gd name="T7" fmla="*/ 2496 h 2496"/>
              <a:gd name="T8" fmla="*/ 1716 w 3648"/>
              <a:gd name="T9" fmla="*/ 2304 h 2496"/>
              <a:gd name="T10" fmla="*/ 1908 w 3648"/>
              <a:gd name="T11" fmla="*/ 2496 h 2496"/>
              <a:gd name="T12" fmla="*/ 1716 w 3648"/>
              <a:gd name="T13" fmla="*/ 2304 h 2496"/>
              <a:gd name="T14" fmla="*/ 2580 w 3648"/>
              <a:gd name="T15" fmla="*/ 2400 h 2496"/>
              <a:gd name="T16" fmla="*/ 2196 w 3648"/>
              <a:gd name="T17" fmla="*/ 2400 h 2496"/>
              <a:gd name="T18" fmla="*/ 3060 w 3648"/>
              <a:gd name="T19" fmla="*/ 2304 h 2496"/>
              <a:gd name="T20" fmla="*/ 2868 w 3648"/>
              <a:gd name="T21" fmla="*/ 2496 h 2496"/>
              <a:gd name="T22" fmla="*/ 3364 w 3648"/>
              <a:gd name="T23" fmla="*/ 2247 h 2496"/>
              <a:gd name="T24" fmla="*/ 3419 w 3648"/>
              <a:gd name="T25" fmla="*/ 2187 h 2496"/>
              <a:gd name="T26" fmla="*/ 3434 w 3648"/>
              <a:gd name="T27" fmla="*/ 2161 h 2496"/>
              <a:gd name="T28" fmla="*/ 3625 w 3648"/>
              <a:gd name="T29" fmla="*/ 2194 h 2496"/>
              <a:gd name="T30" fmla="*/ 3610 w 3648"/>
              <a:gd name="T31" fmla="*/ 2236 h 2496"/>
              <a:gd name="T32" fmla="*/ 3526 w 3648"/>
              <a:gd name="T33" fmla="*/ 2360 h 2496"/>
              <a:gd name="T34" fmla="*/ 3486 w 3648"/>
              <a:gd name="T35" fmla="*/ 2395 h 2496"/>
              <a:gd name="T36" fmla="*/ 3456 w 3648"/>
              <a:gd name="T37" fmla="*/ 1784 h 2496"/>
              <a:gd name="T38" fmla="*/ 3648 w 3648"/>
              <a:gd name="T39" fmla="*/ 1592 h 2496"/>
              <a:gd name="T40" fmla="*/ 3456 w 3648"/>
              <a:gd name="T41" fmla="*/ 1784 h 2496"/>
              <a:gd name="T42" fmla="*/ 3552 w 3648"/>
              <a:gd name="T43" fmla="*/ 920 h 2496"/>
              <a:gd name="T44" fmla="*/ 3552 w 3648"/>
              <a:gd name="T45" fmla="*/ 1304 h 2496"/>
              <a:gd name="T46" fmla="*/ 3456 w 3648"/>
              <a:gd name="T47" fmla="*/ 441 h 2496"/>
              <a:gd name="T48" fmla="*/ 3543 w 3648"/>
              <a:gd name="T49" fmla="*/ 344 h 2496"/>
              <a:gd name="T50" fmla="*/ 3648 w 3648"/>
              <a:gd name="T51" fmla="*/ 632 h 2496"/>
              <a:gd name="T52" fmla="*/ 3312 w 3648"/>
              <a:gd name="T53" fmla="*/ 217 h 2496"/>
              <a:gd name="T54" fmla="*/ 3249 w 3648"/>
              <a:gd name="T55" fmla="*/ 195 h 2496"/>
              <a:gd name="T56" fmla="*/ 3171 w 3648"/>
              <a:gd name="T57" fmla="*/ 192 h 2496"/>
              <a:gd name="T58" fmla="*/ 3217 w 3648"/>
              <a:gd name="T59" fmla="*/ 1 h 2496"/>
              <a:gd name="T60" fmla="*/ 3370 w 3648"/>
              <a:gd name="T61" fmla="*/ 32 h 2496"/>
              <a:gd name="T62" fmla="*/ 3442 w 3648"/>
              <a:gd name="T63" fmla="*/ 178 h 2496"/>
              <a:gd name="T64" fmla="*/ 2595 w 3648"/>
              <a:gd name="T65" fmla="*/ 192 h 2496"/>
              <a:gd name="T66" fmla="*/ 2787 w 3648"/>
              <a:gd name="T67" fmla="*/ 0 h 2496"/>
              <a:gd name="T68" fmla="*/ 2211 w 3648"/>
              <a:gd name="T69" fmla="*/ 192 h 2496"/>
              <a:gd name="T70" fmla="*/ 2019 w 3648"/>
              <a:gd name="T71" fmla="*/ 0 h 2496"/>
              <a:gd name="T72" fmla="*/ 2211 w 3648"/>
              <a:gd name="T73" fmla="*/ 192 h 2496"/>
              <a:gd name="T74" fmla="*/ 1347 w 3648"/>
              <a:gd name="T75" fmla="*/ 96 h 2496"/>
              <a:gd name="T76" fmla="*/ 1731 w 3648"/>
              <a:gd name="T77" fmla="*/ 96 h 2496"/>
              <a:gd name="T78" fmla="*/ 867 w 3648"/>
              <a:gd name="T79" fmla="*/ 192 h 2496"/>
              <a:gd name="T80" fmla="*/ 1059 w 3648"/>
              <a:gd name="T81" fmla="*/ 0 h 2496"/>
              <a:gd name="T82" fmla="*/ 483 w 3648"/>
              <a:gd name="T83" fmla="*/ 192 h 2496"/>
              <a:gd name="T84" fmla="*/ 401 w 3648"/>
              <a:gd name="T85" fmla="*/ 195 h 2496"/>
              <a:gd name="T86" fmla="*/ 342 w 3648"/>
              <a:gd name="T87" fmla="*/ 214 h 2496"/>
              <a:gd name="T88" fmla="*/ 250 w 3648"/>
              <a:gd name="T89" fmla="*/ 46 h 2496"/>
              <a:gd name="T90" fmla="*/ 344 w 3648"/>
              <a:gd name="T91" fmla="*/ 12 h 2496"/>
              <a:gd name="T92" fmla="*/ 483 w 3648"/>
              <a:gd name="T93" fmla="*/ 0 h 2496"/>
              <a:gd name="T94" fmla="*/ 193 w 3648"/>
              <a:gd name="T95" fmla="*/ 444 h 2496"/>
              <a:gd name="T96" fmla="*/ 96 w 3648"/>
              <a:gd name="T97" fmla="*/ 723 h 2496"/>
              <a:gd name="T98" fmla="*/ 2 w 3648"/>
              <a:gd name="T99" fmla="*/ 425 h 2496"/>
              <a:gd name="T100" fmla="*/ 193 w 3648"/>
              <a:gd name="T101" fmla="*/ 444 h 2496"/>
              <a:gd name="T102" fmla="*/ 96 w 3648"/>
              <a:gd name="T103" fmla="*/ 1299 h 2496"/>
              <a:gd name="T104" fmla="*/ 96 w 3648"/>
              <a:gd name="T105" fmla="*/ 915 h 2496"/>
              <a:gd name="T106" fmla="*/ 192 w 3648"/>
              <a:gd name="T107" fmla="*/ 1779 h 2496"/>
              <a:gd name="T108" fmla="*/ 0 w 3648"/>
              <a:gd name="T109" fmla="*/ 1587 h 2496"/>
              <a:gd name="T110" fmla="*/ 206 w 3648"/>
              <a:gd name="T111" fmla="*/ 2133 h 2496"/>
              <a:gd name="T112" fmla="*/ 240 w 3648"/>
              <a:gd name="T113" fmla="*/ 2201 h 2496"/>
              <a:gd name="T114" fmla="*/ 258 w 3648"/>
              <a:gd name="T115" fmla="*/ 2225 h 2496"/>
              <a:gd name="T116" fmla="*/ 160 w 3648"/>
              <a:gd name="T117" fmla="*/ 2392 h 2496"/>
              <a:gd name="T118" fmla="*/ 123 w 3648"/>
              <a:gd name="T119" fmla="*/ 2360 h 2496"/>
              <a:gd name="T120" fmla="*/ 39 w 3648"/>
              <a:gd name="T121" fmla="*/ 2236 h 2496"/>
              <a:gd name="T122" fmla="*/ 23 w 3648"/>
              <a:gd name="T123" fmla="*/ 2189 h 2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48" h="2496">
                <a:moveTo>
                  <a:pt x="564" y="2304"/>
                </a:moveTo>
                <a:lnTo>
                  <a:pt x="756" y="2304"/>
                </a:lnTo>
                <a:cubicBezTo>
                  <a:pt x="809" y="2304"/>
                  <a:pt x="852" y="2347"/>
                  <a:pt x="852" y="2400"/>
                </a:cubicBezTo>
                <a:cubicBezTo>
                  <a:pt x="852" y="2453"/>
                  <a:pt x="809" y="2496"/>
                  <a:pt x="756" y="2496"/>
                </a:cubicBezTo>
                <a:lnTo>
                  <a:pt x="564" y="2496"/>
                </a:lnTo>
                <a:cubicBezTo>
                  <a:pt x="511" y="2496"/>
                  <a:pt x="468" y="2453"/>
                  <a:pt x="468" y="2400"/>
                </a:cubicBezTo>
                <a:cubicBezTo>
                  <a:pt x="468" y="2347"/>
                  <a:pt x="511" y="2304"/>
                  <a:pt x="564" y="2304"/>
                </a:cubicBezTo>
                <a:close/>
                <a:moveTo>
                  <a:pt x="1140" y="2304"/>
                </a:moveTo>
                <a:lnTo>
                  <a:pt x="1332" y="2304"/>
                </a:lnTo>
                <a:cubicBezTo>
                  <a:pt x="1385" y="2304"/>
                  <a:pt x="1428" y="2347"/>
                  <a:pt x="1428" y="2400"/>
                </a:cubicBezTo>
                <a:cubicBezTo>
                  <a:pt x="1428" y="2453"/>
                  <a:pt x="1385" y="2496"/>
                  <a:pt x="1332" y="2496"/>
                </a:cubicBezTo>
                <a:lnTo>
                  <a:pt x="1140" y="2496"/>
                </a:lnTo>
                <a:cubicBezTo>
                  <a:pt x="1087" y="2496"/>
                  <a:pt x="1044" y="2453"/>
                  <a:pt x="1044" y="2400"/>
                </a:cubicBezTo>
                <a:cubicBezTo>
                  <a:pt x="1044" y="2347"/>
                  <a:pt x="1087" y="2304"/>
                  <a:pt x="1140" y="2304"/>
                </a:cubicBezTo>
                <a:close/>
                <a:moveTo>
                  <a:pt x="1716" y="2304"/>
                </a:moveTo>
                <a:lnTo>
                  <a:pt x="1908" y="2304"/>
                </a:lnTo>
                <a:cubicBezTo>
                  <a:pt x="1961" y="2304"/>
                  <a:pt x="2004" y="2347"/>
                  <a:pt x="2004" y="2400"/>
                </a:cubicBezTo>
                <a:cubicBezTo>
                  <a:pt x="2004" y="2453"/>
                  <a:pt x="1961" y="2496"/>
                  <a:pt x="1908" y="2496"/>
                </a:cubicBezTo>
                <a:lnTo>
                  <a:pt x="1716" y="2496"/>
                </a:lnTo>
                <a:cubicBezTo>
                  <a:pt x="1663" y="2496"/>
                  <a:pt x="1620" y="2453"/>
                  <a:pt x="1620" y="2400"/>
                </a:cubicBezTo>
                <a:cubicBezTo>
                  <a:pt x="1620" y="2347"/>
                  <a:pt x="1663" y="2304"/>
                  <a:pt x="1716" y="2304"/>
                </a:cubicBezTo>
                <a:close/>
                <a:moveTo>
                  <a:pt x="2292" y="2304"/>
                </a:moveTo>
                <a:lnTo>
                  <a:pt x="2484" y="2304"/>
                </a:lnTo>
                <a:cubicBezTo>
                  <a:pt x="2537" y="2304"/>
                  <a:pt x="2580" y="2347"/>
                  <a:pt x="2580" y="2400"/>
                </a:cubicBezTo>
                <a:cubicBezTo>
                  <a:pt x="2580" y="2453"/>
                  <a:pt x="2537" y="2496"/>
                  <a:pt x="2484" y="2496"/>
                </a:cubicBezTo>
                <a:lnTo>
                  <a:pt x="2292" y="2496"/>
                </a:lnTo>
                <a:cubicBezTo>
                  <a:pt x="2239" y="2496"/>
                  <a:pt x="2196" y="2453"/>
                  <a:pt x="2196" y="2400"/>
                </a:cubicBezTo>
                <a:cubicBezTo>
                  <a:pt x="2196" y="2347"/>
                  <a:pt x="2239" y="2304"/>
                  <a:pt x="2292" y="2304"/>
                </a:cubicBezTo>
                <a:close/>
                <a:moveTo>
                  <a:pt x="2868" y="2304"/>
                </a:moveTo>
                <a:lnTo>
                  <a:pt x="3060" y="2304"/>
                </a:lnTo>
                <a:cubicBezTo>
                  <a:pt x="3113" y="2304"/>
                  <a:pt x="3156" y="2347"/>
                  <a:pt x="3156" y="2400"/>
                </a:cubicBezTo>
                <a:cubicBezTo>
                  <a:pt x="3156" y="2453"/>
                  <a:pt x="3113" y="2496"/>
                  <a:pt x="3060" y="2496"/>
                </a:cubicBezTo>
                <a:lnTo>
                  <a:pt x="2868" y="2496"/>
                </a:lnTo>
                <a:cubicBezTo>
                  <a:pt x="2815" y="2496"/>
                  <a:pt x="2772" y="2453"/>
                  <a:pt x="2772" y="2400"/>
                </a:cubicBezTo>
                <a:cubicBezTo>
                  <a:pt x="2772" y="2347"/>
                  <a:pt x="2815" y="2304"/>
                  <a:pt x="2868" y="2304"/>
                </a:cubicBezTo>
                <a:close/>
                <a:moveTo>
                  <a:pt x="3364" y="2247"/>
                </a:moveTo>
                <a:lnTo>
                  <a:pt x="3390" y="2225"/>
                </a:lnTo>
                <a:lnTo>
                  <a:pt x="3377" y="2239"/>
                </a:lnTo>
                <a:lnTo>
                  <a:pt x="3419" y="2187"/>
                </a:lnTo>
                <a:lnTo>
                  <a:pt x="3409" y="2201"/>
                </a:lnTo>
                <a:lnTo>
                  <a:pt x="3441" y="2143"/>
                </a:lnTo>
                <a:lnTo>
                  <a:pt x="3434" y="2161"/>
                </a:lnTo>
                <a:lnTo>
                  <a:pt x="3441" y="2137"/>
                </a:lnTo>
                <a:cubicBezTo>
                  <a:pt x="3457" y="2087"/>
                  <a:pt x="3510" y="2058"/>
                  <a:pt x="3561" y="2074"/>
                </a:cubicBezTo>
                <a:cubicBezTo>
                  <a:pt x="3612" y="2089"/>
                  <a:pt x="3640" y="2143"/>
                  <a:pt x="3625" y="2194"/>
                </a:cubicBezTo>
                <a:lnTo>
                  <a:pt x="3625" y="2194"/>
                </a:lnTo>
                <a:lnTo>
                  <a:pt x="3617" y="2218"/>
                </a:lnTo>
                <a:cubicBezTo>
                  <a:pt x="3615" y="2224"/>
                  <a:pt x="3613" y="2230"/>
                  <a:pt x="3610" y="2236"/>
                </a:cubicBezTo>
                <a:lnTo>
                  <a:pt x="3578" y="2294"/>
                </a:lnTo>
                <a:cubicBezTo>
                  <a:pt x="3575" y="2299"/>
                  <a:pt x="3572" y="2303"/>
                  <a:pt x="3568" y="2308"/>
                </a:cubicBezTo>
                <a:lnTo>
                  <a:pt x="3526" y="2360"/>
                </a:lnTo>
                <a:cubicBezTo>
                  <a:pt x="3522" y="2365"/>
                  <a:pt x="3517" y="2369"/>
                  <a:pt x="3512" y="2374"/>
                </a:cubicBezTo>
                <a:lnTo>
                  <a:pt x="3486" y="2395"/>
                </a:lnTo>
                <a:lnTo>
                  <a:pt x="3486" y="2395"/>
                </a:lnTo>
                <a:cubicBezTo>
                  <a:pt x="3445" y="2429"/>
                  <a:pt x="3385" y="2423"/>
                  <a:pt x="3351" y="2382"/>
                </a:cubicBezTo>
                <a:cubicBezTo>
                  <a:pt x="3317" y="2341"/>
                  <a:pt x="3323" y="2281"/>
                  <a:pt x="3364" y="2247"/>
                </a:cubicBezTo>
                <a:close/>
                <a:moveTo>
                  <a:pt x="3456" y="1784"/>
                </a:moveTo>
                <a:lnTo>
                  <a:pt x="3456" y="1592"/>
                </a:lnTo>
                <a:cubicBezTo>
                  <a:pt x="3456" y="1539"/>
                  <a:pt x="3499" y="1496"/>
                  <a:pt x="3552" y="1496"/>
                </a:cubicBezTo>
                <a:cubicBezTo>
                  <a:pt x="3605" y="1496"/>
                  <a:pt x="3648" y="1539"/>
                  <a:pt x="3648" y="1592"/>
                </a:cubicBezTo>
                <a:lnTo>
                  <a:pt x="3648" y="1784"/>
                </a:lnTo>
                <a:cubicBezTo>
                  <a:pt x="3648" y="1837"/>
                  <a:pt x="3605" y="1880"/>
                  <a:pt x="3552" y="1880"/>
                </a:cubicBezTo>
                <a:cubicBezTo>
                  <a:pt x="3499" y="1880"/>
                  <a:pt x="3456" y="1837"/>
                  <a:pt x="3456" y="1784"/>
                </a:cubicBezTo>
                <a:close/>
                <a:moveTo>
                  <a:pt x="3456" y="1208"/>
                </a:moveTo>
                <a:lnTo>
                  <a:pt x="3456" y="1016"/>
                </a:lnTo>
                <a:cubicBezTo>
                  <a:pt x="3456" y="963"/>
                  <a:pt x="3499" y="920"/>
                  <a:pt x="3552" y="920"/>
                </a:cubicBezTo>
                <a:cubicBezTo>
                  <a:pt x="3605" y="920"/>
                  <a:pt x="3648" y="963"/>
                  <a:pt x="3648" y="1016"/>
                </a:cubicBezTo>
                <a:lnTo>
                  <a:pt x="3648" y="1208"/>
                </a:lnTo>
                <a:cubicBezTo>
                  <a:pt x="3648" y="1261"/>
                  <a:pt x="3605" y="1304"/>
                  <a:pt x="3552" y="1304"/>
                </a:cubicBezTo>
                <a:cubicBezTo>
                  <a:pt x="3499" y="1304"/>
                  <a:pt x="3456" y="1261"/>
                  <a:pt x="3456" y="1208"/>
                </a:cubicBezTo>
                <a:close/>
                <a:moveTo>
                  <a:pt x="3456" y="632"/>
                </a:moveTo>
                <a:lnTo>
                  <a:pt x="3456" y="441"/>
                </a:lnTo>
                <a:lnTo>
                  <a:pt x="3456" y="441"/>
                </a:lnTo>
                <a:lnTo>
                  <a:pt x="3457" y="449"/>
                </a:lnTo>
                <a:cubicBezTo>
                  <a:pt x="3452" y="397"/>
                  <a:pt x="3490" y="350"/>
                  <a:pt x="3543" y="344"/>
                </a:cubicBezTo>
                <a:cubicBezTo>
                  <a:pt x="3596" y="339"/>
                  <a:pt x="3643" y="378"/>
                  <a:pt x="3648" y="430"/>
                </a:cubicBezTo>
                <a:lnTo>
                  <a:pt x="3648" y="441"/>
                </a:lnTo>
                <a:lnTo>
                  <a:pt x="3648" y="632"/>
                </a:lnTo>
                <a:cubicBezTo>
                  <a:pt x="3648" y="685"/>
                  <a:pt x="3605" y="728"/>
                  <a:pt x="3552" y="728"/>
                </a:cubicBezTo>
                <a:cubicBezTo>
                  <a:pt x="3499" y="728"/>
                  <a:pt x="3456" y="685"/>
                  <a:pt x="3456" y="632"/>
                </a:cubicBezTo>
                <a:close/>
                <a:moveTo>
                  <a:pt x="3312" y="217"/>
                </a:moveTo>
                <a:lnTo>
                  <a:pt x="3296" y="208"/>
                </a:lnTo>
                <a:lnTo>
                  <a:pt x="3313" y="215"/>
                </a:lnTo>
                <a:lnTo>
                  <a:pt x="3249" y="195"/>
                </a:lnTo>
                <a:lnTo>
                  <a:pt x="3268" y="199"/>
                </a:lnTo>
                <a:lnTo>
                  <a:pt x="3198" y="192"/>
                </a:lnTo>
                <a:lnTo>
                  <a:pt x="3171" y="192"/>
                </a:lnTo>
                <a:cubicBezTo>
                  <a:pt x="3118" y="192"/>
                  <a:pt x="3075" y="149"/>
                  <a:pt x="3075" y="96"/>
                </a:cubicBezTo>
                <a:cubicBezTo>
                  <a:pt x="3075" y="43"/>
                  <a:pt x="3118" y="0"/>
                  <a:pt x="3171" y="0"/>
                </a:cubicBezTo>
                <a:lnTo>
                  <a:pt x="3217" y="1"/>
                </a:lnTo>
                <a:lnTo>
                  <a:pt x="3287" y="8"/>
                </a:lnTo>
                <a:cubicBezTo>
                  <a:pt x="3293" y="9"/>
                  <a:pt x="3300" y="10"/>
                  <a:pt x="3306" y="12"/>
                </a:cubicBezTo>
                <a:lnTo>
                  <a:pt x="3370" y="32"/>
                </a:lnTo>
                <a:cubicBezTo>
                  <a:pt x="3376" y="34"/>
                  <a:pt x="3382" y="36"/>
                  <a:pt x="3387" y="39"/>
                </a:cubicBezTo>
                <a:lnTo>
                  <a:pt x="3403" y="48"/>
                </a:lnTo>
                <a:cubicBezTo>
                  <a:pt x="3450" y="73"/>
                  <a:pt x="3467" y="131"/>
                  <a:pt x="3442" y="178"/>
                </a:cubicBezTo>
                <a:cubicBezTo>
                  <a:pt x="3417" y="224"/>
                  <a:pt x="3358" y="242"/>
                  <a:pt x="3312" y="217"/>
                </a:cubicBezTo>
                <a:close/>
                <a:moveTo>
                  <a:pt x="2787" y="192"/>
                </a:moveTo>
                <a:lnTo>
                  <a:pt x="2595" y="192"/>
                </a:lnTo>
                <a:cubicBezTo>
                  <a:pt x="2542" y="192"/>
                  <a:pt x="2499" y="149"/>
                  <a:pt x="2499" y="96"/>
                </a:cubicBezTo>
                <a:cubicBezTo>
                  <a:pt x="2499" y="43"/>
                  <a:pt x="2542" y="0"/>
                  <a:pt x="2595" y="0"/>
                </a:cubicBezTo>
                <a:lnTo>
                  <a:pt x="2787" y="0"/>
                </a:lnTo>
                <a:cubicBezTo>
                  <a:pt x="2840" y="0"/>
                  <a:pt x="2883" y="43"/>
                  <a:pt x="2883" y="96"/>
                </a:cubicBezTo>
                <a:cubicBezTo>
                  <a:pt x="2883" y="149"/>
                  <a:pt x="2840" y="192"/>
                  <a:pt x="2787" y="192"/>
                </a:cubicBezTo>
                <a:close/>
                <a:moveTo>
                  <a:pt x="2211" y="192"/>
                </a:moveTo>
                <a:lnTo>
                  <a:pt x="2019" y="192"/>
                </a:lnTo>
                <a:cubicBezTo>
                  <a:pt x="1966" y="192"/>
                  <a:pt x="1923" y="149"/>
                  <a:pt x="1923" y="96"/>
                </a:cubicBezTo>
                <a:cubicBezTo>
                  <a:pt x="1923" y="43"/>
                  <a:pt x="1966" y="0"/>
                  <a:pt x="2019" y="0"/>
                </a:cubicBezTo>
                <a:lnTo>
                  <a:pt x="2211" y="0"/>
                </a:lnTo>
                <a:cubicBezTo>
                  <a:pt x="2264" y="0"/>
                  <a:pt x="2307" y="43"/>
                  <a:pt x="2307" y="96"/>
                </a:cubicBezTo>
                <a:cubicBezTo>
                  <a:pt x="2307" y="149"/>
                  <a:pt x="2264" y="192"/>
                  <a:pt x="2211" y="192"/>
                </a:cubicBezTo>
                <a:close/>
                <a:moveTo>
                  <a:pt x="1635" y="192"/>
                </a:moveTo>
                <a:lnTo>
                  <a:pt x="1443" y="192"/>
                </a:lnTo>
                <a:cubicBezTo>
                  <a:pt x="1390" y="192"/>
                  <a:pt x="1347" y="149"/>
                  <a:pt x="1347" y="96"/>
                </a:cubicBezTo>
                <a:cubicBezTo>
                  <a:pt x="1347" y="43"/>
                  <a:pt x="1390" y="0"/>
                  <a:pt x="1443" y="0"/>
                </a:cubicBezTo>
                <a:lnTo>
                  <a:pt x="1635" y="0"/>
                </a:lnTo>
                <a:cubicBezTo>
                  <a:pt x="1688" y="0"/>
                  <a:pt x="1731" y="43"/>
                  <a:pt x="1731" y="96"/>
                </a:cubicBezTo>
                <a:cubicBezTo>
                  <a:pt x="1731" y="149"/>
                  <a:pt x="1688" y="192"/>
                  <a:pt x="1635" y="192"/>
                </a:cubicBezTo>
                <a:close/>
                <a:moveTo>
                  <a:pt x="1059" y="192"/>
                </a:moveTo>
                <a:lnTo>
                  <a:pt x="867" y="192"/>
                </a:lnTo>
                <a:cubicBezTo>
                  <a:pt x="814" y="192"/>
                  <a:pt x="771" y="149"/>
                  <a:pt x="771" y="96"/>
                </a:cubicBezTo>
                <a:cubicBezTo>
                  <a:pt x="771" y="43"/>
                  <a:pt x="814" y="0"/>
                  <a:pt x="867" y="0"/>
                </a:cubicBezTo>
                <a:lnTo>
                  <a:pt x="1059" y="0"/>
                </a:lnTo>
                <a:cubicBezTo>
                  <a:pt x="1112" y="0"/>
                  <a:pt x="1155" y="43"/>
                  <a:pt x="1155" y="96"/>
                </a:cubicBezTo>
                <a:cubicBezTo>
                  <a:pt x="1155" y="149"/>
                  <a:pt x="1112" y="192"/>
                  <a:pt x="1059" y="192"/>
                </a:cubicBezTo>
                <a:close/>
                <a:moveTo>
                  <a:pt x="483" y="192"/>
                </a:moveTo>
                <a:lnTo>
                  <a:pt x="442" y="192"/>
                </a:lnTo>
                <a:lnTo>
                  <a:pt x="382" y="199"/>
                </a:lnTo>
                <a:lnTo>
                  <a:pt x="401" y="195"/>
                </a:lnTo>
                <a:lnTo>
                  <a:pt x="336" y="215"/>
                </a:lnTo>
                <a:lnTo>
                  <a:pt x="354" y="208"/>
                </a:lnTo>
                <a:lnTo>
                  <a:pt x="342" y="214"/>
                </a:lnTo>
                <a:cubicBezTo>
                  <a:pt x="296" y="239"/>
                  <a:pt x="238" y="223"/>
                  <a:pt x="212" y="176"/>
                </a:cubicBezTo>
                <a:cubicBezTo>
                  <a:pt x="186" y="130"/>
                  <a:pt x="203" y="71"/>
                  <a:pt x="250" y="46"/>
                </a:cubicBezTo>
                <a:lnTo>
                  <a:pt x="250" y="46"/>
                </a:lnTo>
                <a:lnTo>
                  <a:pt x="261" y="39"/>
                </a:lnTo>
                <a:cubicBezTo>
                  <a:pt x="267" y="36"/>
                  <a:pt x="273" y="34"/>
                  <a:pt x="279" y="32"/>
                </a:cubicBezTo>
                <a:lnTo>
                  <a:pt x="344" y="12"/>
                </a:lnTo>
                <a:cubicBezTo>
                  <a:pt x="350" y="10"/>
                  <a:pt x="357" y="9"/>
                  <a:pt x="363" y="8"/>
                </a:cubicBezTo>
                <a:lnTo>
                  <a:pt x="442" y="0"/>
                </a:lnTo>
                <a:lnTo>
                  <a:pt x="483" y="0"/>
                </a:lnTo>
                <a:cubicBezTo>
                  <a:pt x="536" y="0"/>
                  <a:pt x="579" y="43"/>
                  <a:pt x="579" y="96"/>
                </a:cubicBezTo>
                <a:cubicBezTo>
                  <a:pt x="579" y="149"/>
                  <a:pt x="536" y="192"/>
                  <a:pt x="483" y="192"/>
                </a:cubicBezTo>
                <a:close/>
                <a:moveTo>
                  <a:pt x="193" y="444"/>
                </a:moveTo>
                <a:lnTo>
                  <a:pt x="192" y="451"/>
                </a:lnTo>
                <a:lnTo>
                  <a:pt x="192" y="627"/>
                </a:lnTo>
                <a:cubicBezTo>
                  <a:pt x="192" y="680"/>
                  <a:pt x="149" y="723"/>
                  <a:pt x="96" y="723"/>
                </a:cubicBezTo>
                <a:cubicBezTo>
                  <a:pt x="43" y="723"/>
                  <a:pt x="0" y="680"/>
                  <a:pt x="0" y="627"/>
                </a:cubicBezTo>
                <a:lnTo>
                  <a:pt x="1" y="432"/>
                </a:lnTo>
                <a:lnTo>
                  <a:pt x="2" y="425"/>
                </a:lnTo>
                <a:lnTo>
                  <a:pt x="2" y="425"/>
                </a:lnTo>
                <a:cubicBezTo>
                  <a:pt x="7" y="373"/>
                  <a:pt x="54" y="334"/>
                  <a:pt x="107" y="339"/>
                </a:cubicBezTo>
                <a:cubicBezTo>
                  <a:pt x="159" y="345"/>
                  <a:pt x="198" y="392"/>
                  <a:pt x="193" y="444"/>
                </a:cubicBezTo>
                <a:close/>
                <a:moveTo>
                  <a:pt x="192" y="1011"/>
                </a:moveTo>
                <a:lnTo>
                  <a:pt x="192" y="1203"/>
                </a:lnTo>
                <a:cubicBezTo>
                  <a:pt x="192" y="1256"/>
                  <a:pt x="149" y="1299"/>
                  <a:pt x="96" y="1299"/>
                </a:cubicBezTo>
                <a:cubicBezTo>
                  <a:pt x="43" y="1299"/>
                  <a:pt x="0" y="1256"/>
                  <a:pt x="0" y="1203"/>
                </a:cubicBezTo>
                <a:lnTo>
                  <a:pt x="0" y="1011"/>
                </a:lnTo>
                <a:cubicBezTo>
                  <a:pt x="0" y="958"/>
                  <a:pt x="43" y="915"/>
                  <a:pt x="96" y="915"/>
                </a:cubicBezTo>
                <a:cubicBezTo>
                  <a:pt x="149" y="915"/>
                  <a:pt x="192" y="958"/>
                  <a:pt x="192" y="1011"/>
                </a:cubicBezTo>
                <a:close/>
                <a:moveTo>
                  <a:pt x="192" y="1587"/>
                </a:moveTo>
                <a:lnTo>
                  <a:pt x="192" y="1779"/>
                </a:lnTo>
                <a:cubicBezTo>
                  <a:pt x="192" y="1832"/>
                  <a:pt x="149" y="1875"/>
                  <a:pt x="96" y="1875"/>
                </a:cubicBezTo>
                <a:cubicBezTo>
                  <a:pt x="43" y="1875"/>
                  <a:pt x="0" y="1832"/>
                  <a:pt x="0" y="1779"/>
                </a:cubicBezTo>
                <a:lnTo>
                  <a:pt x="0" y="1587"/>
                </a:lnTo>
                <a:cubicBezTo>
                  <a:pt x="0" y="1534"/>
                  <a:pt x="43" y="1491"/>
                  <a:pt x="96" y="1491"/>
                </a:cubicBezTo>
                <a:cubicBezTo>
                  <a:pt x="149" y="1491"/>
                  <a:pt x="192" y="1534"/>
                  <a:pt x="192" y="1587"/>
                </a:cubicBezTo>
                <a:close/>
                <a:moveTo>
                  <a:pt x="206" y="2133"/>
                </a:moveTo>
                <a:lnTo>
                  <a:pt x="215" y="2161"/>
                </a:lnTo>
                <a:lnTo>
                  <a:pt x="208" y="2143"/>
                </a:lnTo>
                <a:lnTo>
                  <a:pt x="240" y="2201"/>
                </a:lnTo>
                <a:lnTo>
                  <a:pt x="230" y="2187"/>
                </a:lnTo>
                <a:lnTo>
                  <a:pt x="272" y="2239"/>
                </a:lnTo>
                <a:lnTo>
                  <a:pt x="258" y="2225"/>
                </a:lnTo>
                <a:lnTo>
                  <a:pt x="280" y="2243"/>
                </a:lnTo>
                <a:cubicBezTo>
                  <a:pt x="322" y="2276"/>
                  <a:pt x="328" y="2337"/>
                  <a:pt x="295" y="2378"/>
                </a:cubicBezTo>
                <a:cubicBezTo>
                  <a:pt x="261" y="2419"/>
                  <a:pt x="201" y="2426"/>
                  <a:pt x="160" y="2392"/>
                </a:cubicBezTo>
                <a:lnTo>
                  <a:pt x="160" y="2392"/>
                </a:lnTo>
                <a:lnTo>
                  <a:pt x="137" y="2374"/>
                </a:lnTo>
                <a:cubicBezTo>
                  <a:pt x="132" y="2370"/>
                  <a:pt x="127" y="2365"/>
                  <a:pt x="123" y="2360"/>
                </a:cubicBezTo>
                <a:lnTo>
                  <a:pt x="81" y="2308"/>
                </a:lnTo>
                <a:cubicBezTo>
                  <a:pt x="77" y="2303"/>
                  <a:pt x="74" y="2299"/>
                  <a:pt x="71" y="2294"/>
                </a:cubicBezTo>
                <a:lnTo>
                  <a:pt x="39" y="2236"/>
                </a:lnTo>
                <a:cubicBezTo>
                  <a:pt x="36" y="2230"/>
                  <a:pt x="34" y="2224"/>
                  <a:pt x="32" y="2218"/>
                </a:cubicBezTo>
                <a:lnTo>
                  <a:pt x="23" y="2189"/>
                </a:lnTo>
                <a:lnTo>
                  <a:pt x="23" y="2189"/>
                </a:lnTo>
                <a:cubicBezTo>
                  <a:pt x="7" y="2138"/>
                  <a:pt x="36" y="2085"/>
                  <a:pt x="86" y="2069"/>
                </a:cubicBezTo>
                <a:cubicBezTo>
                  <a:pt x="137" y="2054"/>
                  <a:pt x="191" y="2082"/>
                  <a:pt x="206" y="2133"/>
                </a:cubicBezTo>
                <a:close/>
              </a:path>
            </a:pathLst>
          </a:custGeom>
          <a:solidFill>
            <a:srgbClr val="13294B"/>
          </a:solidFill>
          <a:ln w="0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FA8E60A3-13A0-4ECE-B34F-C79D42CB9185}"/>
              </a:ext>
            </a:extLst>
          </p:cNvPr>
          <p:cNvSpPr>
            <a:spLocks noEditPoints="1"/>
          </p:cNvSpPr>
          <p:nvPr/>
        </p:nvSpPr>
        <p:spPr bwMode="auto">
          <a:xfrm>
            <a:off x="1171576" y="2693988"/>
            <a:ext cx="38100" cy="760413"/>
          </a:xfrm>
          <a:custGeom>
            <a:avLst/>
            <a:gdLst>
              <a:gd name="T0" fmla="*/ 192 w 192"/>
              <a:gd name="T1" fmla="*/ 96 h 3840"/>
              <a:gd name="T2" fmla="*/ 192 w 192"/>
              <a:gd name="T3" fmla="*/ 288 h 3840"/>
              <a:gd name="T4" fmla="*/ 96 w 192"/>
              <a:gd name="T5" fmla="*/ 384 h 3840"/>
              <a:gd name="T6" fmla="*/ 0 w 192"/>
              <a:gd name="T7" fmla="*/ 288 h 3840"/>
              <a:gd name="T8" fmla="*/ 0 w 192"/>
              <a:gd name="T9" fmla="*/ 96 h 3840"/>
              <a:gd name="T10" fmla="*/ 96 w 192"/>
              <a:gd name="T11" fmla="*/ 0 h 3840"/>
              <a:gd name="T12" fmla="*/ 192 w 192"/>
              <a:gd name="T13" fmla="*/ 96 h 3840"/>
              <a:gd name="T14" fmla="*/ 192 w 192"/>
              <a:gd name="T15" fmla="*/ 672 h 3840"/>
              <a:gd name="T16" fmla="*/ 192 w 192"/>
              <a:gd name="T17" fmla="*/ 864 h 3840"/>
              <a:gd name="T18" fmla="*/ 96 w 192"/>
              <a:gd name="T19" fmla="*/ 960 h 3840"/>
              <a:gd name="T20" fmla="*/ 0 w 192"/>
              <a:gd name="T21" fmla="*/ 864 h 3840"/>
              <a:gd name="T22" fmla="*/ 0 w 192"/>
              <a:gd name="T23" fmla="*/ 672 h 3840"/>
              <a:gd name="T24" fmla="*/ 96 w 192"/>
              <a:gd name="T25" fmla="*/ 576 h 3840"/>
              <a:gd name="T26" fmla="*/ 192 w 192"/>
              <a:gd name="T27" fmla="*/ 672 h 3840"/>
              <a:gd name="T28" fmla="*/ 192 w 192"/>
              <a:gd name="T29" fmla="*/ 1248 h 3840"/>
              <a:gd name="T30" fmla="*/ 192 w 192"/>
              <a:gd name="T31" fmla="*/ 1440 h 3840"/>
              <a:gd name="T32" fmla="*/ 96 w 192"/>
              <a:gd name="T33" fmla="*/ 1536 h 3840"/>
              <a:gd name="T34" fmla="*/ 0 w 192"/>
              <a:gd name="T35" fmla="*/ 1440 h 3840"/>
              <a:gd name="T36" fmla="*/ 0 w 192"/>
              <a:gd name="T37" fmla="*/ 1248 h 3840"/>
              <a:gd name="T38" fmla="*/ 96 w 192"/>
              <a:gd name="T39" fmla="*/ 1152 h 3840"/>
              <a:gd name="T40" fmla="*/ 192 w 192"/>
              <a:gd name="T41" fmla="*/ 1248 h 3840"/>
              <a:gd name="T42" fmla="*/ 192 w 192"/>
              <a:gd name="T43" fmla="*/ 1824 h 3840"/>
              <a:gd name="T44" fmla="*/ 192 w 192"/>
              <a:gd name="T45" fmla="*/ 2016 h 3840"/>
              <a:gd name="T46" fmla="*/ 96 w 192"/>
              <a:gd name="T47" fmla="*/ 2112 h 3840"/>
              <a:gd name="T48" fmla="*/ 0 w 192"/>
              <a:gd name="T49" fmla="*/ 2016 h 3840"/>
              <a:gd name="T50" fmla="*/ 0 w 192"/>
              <a:gd name="T51" fmla="*/ 1824 h 3840"/>
              <a:gd name="T52" fmla="*/ 96 w 192"/>
              <a:gd name="T53" fmla="*/ 1728 h 3840"/>
              <a:gd name="T54" fmla="*/ 192 w 192"/>
              <a:gd name="T55" fmla="*/ 1824 h 3840"/>
              <a:gd name="T56" fmla="*/ 192 w 192"/>
              <a:gd name="T57" fmla="*/ 2400 h 3840"/>
              <a:gd name="T58" fmla="*/ 192 w 192"/>
              <a:gd name="T59" fmla="*/ 2592 h 3840"/>
              <a:gd name="T60" fmla="*/ 96 w 192"/>
              <a:gd name="T61" fmla="*/ 2688 h 3840"/>
              <a:gd name="T62" fmla="*/ 0 w 192"/>
              <a:gd name="T63" fmla="*/ 2592 h 3840"/>
              <a:gd name="T64" fmla="*/ 0 w 192"/>
              <a:gd name="T65" fmla="*/ 2400 h 3840"/>
              <a:gd name="T66" fmla="*/ 96 w 192"/>
              <a:gd name="T67" fmla="*/ 2304 h 3840"/>
              <a:gd name="T68" fmla="*/ 192 w 192"/>
              <a:gd name="T69" fmla="*/ 2400 h 3840"/>
              <a:gd name="T70" fmla="*/ 192 w 192"/>
              <a:gd name="T71" fmla="*/ 2976 h 3840"/>
              <a:gd name="T72" fmla="*/ 192 w 192"/>
              <a:gd name="T73" fmla="*/ 3168 h 3840"/>
              <a:gd name="T74" fmla="*/ 96 w 192"/>
              <a:gd name="T75" fmla="*/ 3264 h 3840"/>
              <a:gd name="T76" fmla="*/ 0 w 192"/>
              <a:gd name="T77" fmla="*/ 3168 h 3840"/>
              <a:gd name="T78" fmla="*/ 0 w 192"/>
              <a:gd name="T79" fmla="*/ 2976 h 3840"/>
              <a:gd name="T80" fmla="*/ 96 w 192"/>
              <a:gd name="T81" fmla="*/ 2880 h 3840"/>
              <a:gd name="T82" fmla="*/ 192 w 192"/>
              <a:gd name="T83" fmla="*/ 2976 h 3840"/>
              <a:gd name="T84" fmla="*/ 192 w 192"/>
              <a:gd name="T85" fmla="*/ 3552 h 3840"/>
              <a:gd name="T86" fmla="*/ 192 w 192"/>
              <a:gd name="T87" fmla="*/ 3744 h 3840"/>
              <a:gd name="T88" fmla="*/ 96 w 192"/>
              <a:gd name="T89" fmla="*/ 3840 h 3840"/>
              <a:gd name="T90" fmla="*/ 0 w 192"/>
              <a:gd name="T91" fmla="*/ 3744 h 3840"/>
              <a:gd name="T92" fmla="*/ 0 w 192"/>
              <a:gd name="T93" fmla="*/ 3552 h 3840"/>
              <a:gd name="T94" fmla="*/ 96 w 192"/>
              <a:gd name="T95" fmla="*/ 3456 h 3840"/>
              <a:gd name="T96" fmla="*/ 192 w 192"/>
              <a:gd name="T97" fmla="*/ 3552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" h="3840">
                <a:moveTo>
                  <a:pt x="192" y="96"/>
                </a:moveTo>
                <a:lnTo>
                  <a:pt x="192" y="288"/>
                </a:lnTo>
                <a:cubicBezTo>
                  <a:pt x="192" y="341"/>
                  <a:pt x="149" y="384"/>
                  <a:pt x="96" y="384"/>
                </a:cubicBezTo>
                <a:cubicBezTo>
                  <a:pt x="43" y="384"/>
                  <a:pt x="0" y="341"/>
                  <a:pt x="0" y="288"/>
                </a:cubicBez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lose/>
                <a:moveTo>
                  <a:pt x="192" y="672"/>
                </a:moveTo>
                <a:lnTo>
                  <a:pt x="192" y="864"/>
                </a:lnTo>
                <a:cubicBezTo>
                  <a:pt x="192" y="917"/>
                  <a:pt x="149" y="960"/>
                  <a:pt x="96" y="960"/>
                </a:cubicBezTo>
                <a:cubicBezTo>
                  <a:pt x="43" y="960"/>
                  <a:pt x="0" y="917"/>
                  <a:pt x="0" y="864"/>
                </a:cubicBezTo>
                <a:lnTo>
                  <a:pt x="0" y="672"/>
                </a:lnTo>
                <a:cubicBezTo>
                  <a:pt x="0" y="619"/>
                  <a:pt x="43" y="576"/>
                  <a:pt x="96" y="576"/>
                </a:cubicBezTo>
                <a:cubicBezTo>
                  <a:pt x="149" y="576"/>
                  <a:pt x="192" y="619"/>
                  <a:pt x="192" y="672"/>
                </a:cubicBezTo>
                <a:close/>
                <a:moveTo>
                  <a:pt x="192" y="1248"/>
                </a:moveTo>
                <a:lnTo>
                  <a:pt x="192" y="1440"/>
                </a:lnTo>
                <a:cubicBezTo>
                  <a:pt x="192" y="1493"/>
                  <a:pt x="149" y="1536"/>
                  <a:pt x="96" y="1536"/>
                </a:cubicBezTo>
                <a:cubicBezTo>
                  <a:pt x="43" y="1536"/>
                  <a:pt x="0" y="1493"/>
                  <a:pt x="0" y="1440"/>
                </a:cubicBezTo>
                <a:lnTo>
                  <a:pt x="0" y="1248"/>
                </a:lnTo>
                <a:cubicBezTo>
                  <a:pt x="0" y="1195"/>
                  <a:pt x="43" y="1152"/>
                  <a:pt x="96" y="1152"/>
                </a:cubicBezTo>
                <a:cubicBezTo>
                  <a:pt x="149" y="1152"/>
                  <a:pt x="192" y="1195"/>
                  <a:pt x="192" y="1248"/>
                </a:cubicBezTo>
                <a:close/>
                <a:moveTo>
                  <a:pt x="192" y="1824"/>
                </a:moveTo>
                <a:lnTo>
                  <a:pt x="192" y="2016"/>
                </a:lnTo>
                <a:cubicBezTo>
                  <a:pt x="192" y="2069"/>
                  <a:pt x="149" y="2112"/>
                  <a:pt x="96" y="2112"/>
                </a:cubicBezTo>
                <a:cubicBezTo>
                  <a:pt x="43" y="2112"/>
                  <a:pt x="0" y="2069"/>
                  <a:pt x="0" y="2016"/>
                </a:cubicBezTo>
                <a:lnTo>
                  <a:pt x="0" y="1824"/>
                </a:lnTo>
                <a:cubicBezTo>
                  <a:pt x="0" y="1771"/>
                  <a:pt x="43" y="1728"/>
                  <a:pt x="96" y="1728"/>
                </a:cubicBezTo>
                <a:cubicBezTo>
                  <a:pt x="149" y="1728"/>
                  <a:pt x="192" y="1771"/>
                  <a:pt x="192" y="1824"/>
                </a:cubicBezTo>
                <a:close/>
                <a:moveTo>
                  <a:pt x="192" y="2400"/>
                </a:moveTo>
                <a:lnTo>
                  <a:pt x="192" y="2592"/>
                </a:lnTo>
                <a:cubicBezTo>
                  <a:pt x="192" y="2645"/>
                  <a:pt x="149" y="2688"/>
                  <a:pt x="96" y="2688"/>
                </a:cubicBezTo>
                <a:cubicBezTo>
                  <a:pt x="43" y="2688"/>
                  <a:pt x="0" y="2645"/>
                  <a:pt x="0" y="2592"/>
                </a:cubicBezTo>
                <a:lnTo>
                  <a:pt x="0" y="2400"/>
                </a:lnTo>
                <a:cubicBezTo>
                  <a:pt x="0" y="2347"/>
                  <a:pt x="43" y="2304"/>
                  <a:pt x="96" y="2304"/>
                </a:cubicBezTo>
                <a:cubicBezTo>
                  <a:pt x="149" y="2304"/>
                  <a:pt x="192" y="2347"/>
                  <a:pt x="192" y="2400"/>
                </a:cubicBezTo>
                <a:close/>
                <a:moveTo>
                  <a:pt x="192" y="2976"/>
                </a:moveTo>
                <a:lnTo>
                  <a:pt x="192" y="3168"/>
                </a:lnTo>
                <a:cubicBezTo>
                  <a:pt x="192" y="3221"/>
                  <a:pt x="149" y="3264"/>
                  <a:pt x="96" y="3264"/>
                </a:cubicBezTo>
                <a:cubicBezTo>
                  <a:pt x="43" y="3264"/>
                  <a:pt x="0" y="3221"/>
                  <a:pt x="0" y="3168"/>
                </a:cubicBezTo>
                <a:lnTo>
                  <a:pt x="0" y="2976"/>
                </a:lnTo>
                <a:cubicBezTo>
                  <a:pt x="0" y="2923"/>
                  <a:pt x="43" y="2880"/>
                  <a:pt x="96" y="2880"/>
                </a:cubicBezTo>
                <a:cubicBezTo>
                  <a:pt x="149" y="2880"/>
                  <a:pt x="192" y="2923"/>
                  <a:pt x="192" y="2976"/>
                </a:cubicBezTo>
                <a:close/>
                <a:moveTo>
                  <a:pt x="192" y="3552"/>
                </a:moveTo>
                <a:lnTo>
                  <a:pt x="192" y="3744"/>
                </a:lnTo>
                <a:cubicBezTo>
                  <a:pt x="192" y="3797"/>
                  <a:pt x="149" y="3840"/>
                  <a:pt x="96" y="3840"/>
                </a:cubicBezTo>
                <a:cubicBezTo>
                  <a:pt x="43" y="3840"/>
                  <a:pt x="0" y="3797"/>
                  <a:pt x="0" y="3744"/>
                </a:cubicBezTo>
                <a:lnTo>
                  <a:pt x="0" y="3552"/>
                </a:lnTo>
                <a:cubicBezTo>
                  <a:pt x="0" y="3499"/>
                  <a:pt x="43" y="3456"/>
                  <a:pt x="96" y="3456"/>
                </a:cubicBezTo>
                <a:cubicBezTo>
                  <a:pt x="149" y="3456"/>
                  <a:pt x="192" y="3499"/>
                  <a:pt x="192" y="3552"/>
                </a:cubicBezTo>
                <a:close/>
              </a:path>
            </a:pathLst>
          </a:custGeom>
          <a:solidFill>
            <a:srgbClr val="13294B"/>
          </a:solidFill>
          <a:ln w="0" cap="flat">
            <a:solidFill>
              <a:srgbClr val="13294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>
            <a:extLst>
              <a:ext uri="{FF2B5EF4-FFF2-40B4-BE49-F238E27FC236}">
                <a16:creationId xmlns:a16="http://schemas.microsoft.com/office/drawing/2014/main" id="{2FFB25A5-F2A8-4652-B9B4-46002664F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598738"/>
            <a:ext cx="206375" cy="207963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575C69A1-F1E8-4EBA-97C7-0C76F6B13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598738"/>
            <a:ext cx="206375" cy="207963"/>
          </a:xfrm>
          <a:prstGeom prst="ellipse">
            <a:avLst/>
          </a:prstGeom>
          <a:noFill/>
          <a:ln w="4763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72773A33-60C2-4577-A8DA-FFAB5F389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3362325"/>
            <a:ext cx="206375" cy="206375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>
            <a:extLst>
              <a:ext uri="{FF2B5EF4-FFF2-40B4-BE49-F238E27FC236}">
                <a16:creationId xmlns:a16="http://schemas.microsoft.com/office/drawing/2014/main" id="{23A55D7F-418B-4BE2-B4BA-CDB70C118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3362325"/>
            <a:ext cx="206375" cy="206375"/>
          </a:xfrm>
          <a:prstGeom prst="ellipse">
            <a:avLst/>
          </a:prstGeom>
          <a:noFill/>
          <a:ln w="4763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8EC37301-FAA1-4452-AE05-105A31BD0A0D}"/>
              </a:ext>
            </a:extLst>
          </p:cNvPr>
          <p:cNvSpPr>
            <a:spLocks noEditPoints="1"/>
          </p:cNvSpPr>
          <p:nvPr/>
        </p:nvSpPr>
        <p:spPr bwMode="auto">
          <a:xfrm>
            <a:off x="7685088" y="2297113"/>
            <a:ext cx="38100" cy="533400"/>
          </a:xfrm>
          <a:custGeom>
            <a:avLst/>
            <a:gdLst>
              <a:gd name="T0" fmla="*/ 192 w 192"/>
              <a:gd name="T1" fmla="*/ 96 h 2688"/>
              <a:gd name="T2" fmla="*/ 192 w 192"/>
              <a:gd name="T3" fmla="*/ 288 h 2688"/>
              <a:gd name="T4" fmla="*/ 96 w 192"/>
              <a:gd name="T5" fmla="*/ 384 h 2688"/>
              <a:gd name="T6" fmla="*/ 0 w 192"/>
              <a:gd name="T7" fmla="*/ 288 h 2688"/>
              <a:gd name="T8" fmla="*/ 0 w 192"/>
              <a:gd name="T9" fmla="*/ 96 h 2688"/>
              <a:gd name="T10" fmla="*/ 96 w 192"/>
              <a:gd name="T11" fmla="*/ 0 h 2688"/>
              <a:gd name="T12" fmla="*/ 192 w 192"/>
              <a:gd name="T13" fmla="*/ 96 h 2688"/>
              <a:gd name="T14" fmla="*/ 192 w 192"/>
              <a:gd name="T15" fmla="*/ 672 h 2688"/>
              <a:gd name="T16" fmla="*/ 192 w 192"/>
              <a:gd name="T17" fmla="*/ 864 h 2688"/>
              <a:gd name="T18" fmla="*/ 96 w 192"/>
              <a:gd name="T19" fmla="*/ 960 h 2688"/>
              <a:gd name="T20" fmla="*/ 0 w 192"/>
              <a:gd name="T21" fmla="*/ 864 h 2688"/>
              <a:gd name="T22" fmla="*/ 0 w 192"/>
              <a:gd name="T23" fmla="*/ 672 h 2688"/>
              <a:gd name="T24" fmla="*/ 96 w 192"/>
              <a:gd name="T25" fmla="*/ 576 h 2688"/>
              <a:gd name="T26" fmla="*/ 192 w 192"/>
              <a:gd name="T27" fmla="*/ 672 h 2688"/>
              <a:gd name="T28" fmla="*/ 192 w 192"/>
              <a:gd name="T29" fmla="*/ 1248 h 2688"/>
              <a:gd name="T30" fmla="*/ 192 w 192"/>
              <a:gd name="T31" fmla="*/ 1440 h 2688"/>
              <a:gd name="T32" fmla="*/ 96 w 192"/>
              <a:gd name="T33" fmla="*/ 1536 h 2688"/>
              <a:gd name="T34" fmla="*/ 0 w 192"/>
              <a:gd name="T35" fmla="*/ 1440 h 2688"/>
              <a:gd name="T36" fmla="*/ 0 w 192"/>
              <a:gd name="T37" fmla="*/ 1248 h 2688"/>
              <a:gd name="T38" fmla="*/ 96 w 192"/>
              <a:gd name="T39" fmla="*/ 1152 h 2688"/>
              <a:gd name="T40" fmla="*/ 192 w 192"/>
              <a:gd name="T41" fmla="*/ 1248 h 2688"/>
              <a:gd name="T42" fmla="*/ 192 w 192"/>
              <a:gd name="T43" fmla="*/ 1824 h 2688"/>
              <a:gd name="T44" fmla="*/ 192 w 192"/>
              <a:gd name="T45" fmla="*/ 2016 h 2688"/>
              <a:gd name="T46" fmla="*/ 96 w 192"/>
              <a:gd name="T47" fmla="*/ 2112 h 2688"/>
              <a:gd name="T48" fmla="*/ 0 w 192"/>
              <a:gd name="T49" fmla="*/ 2016 h 2688"/>
              <a:gd name="T50" fmla="*/ 0 w 192"/>
              <a:gd name="T51" fmla="*/ 1824 h 2688"/>
              <a:gd name="T52" fmla="*/ 96 w 192"/>
              <a:gd name="T53" fmla="*/ 1728 h 2688"/>
              <a:gd name="T54" fmla="*/ 192 w 192"/>
              <a:gd name="T55" fmla="*/ 1824 h 2688"/>
              <a:gd name="T56" fmla="*/ 192 w 192"/>
              <a:gd name="T57" fmla="*/ 2400 h 2688"/>
              <a:gd name="T58" fmla="*/ 192 w 192"/>
              <a:gd name="T59" fmla="*/ 2592 h 2688"/>
              <a:gd name="T60" fmla="*/ 96 w 192"/>
              <a:gd name="T61" fmla="*/ 2688 h 2688"/>
              <a:gd name="T62" fmla="*/ 0 w 192"/>
              <a:gd name="T63" fmla="*/ 2592 h 2688"/>
              <a:gd name="T64" fmla="*/ 0 w 192"/>
              <a:gd name="T65" fmla="*/ 2400 h 2688"/>
              <a:gd name="T66" fmla="*/ 96 w 192"/>
              <a:gd name="T67" fmla="*/ 2304 h 2688"/>
              <a:gd name="T68" fmla="*/ 192 w 192"/>
              <a:gd name="T69" fmla="*/ 2400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2" h="2688">
                <a:moveTo>
                  <a:pt x="192" y="96"/>
                </a:moveTo>
                <a:lnTo>
                  <a:pt x="192" y="288"/>
                </a:lnTo>
                <a:cubicBezTo>
                  <a:pt x="192" y="341"/>
                  <a:pt x="149" y="384"/>
                  <a:pt x="96" y="384"/>
                </a:cubicBezTo>
                <a:cubicBezTo>
                  <a:pt x="43" y="384"/>
                  <a:pt x="0" y="341"/>
                  <a:pt x="0" y="288"/>
                </a:cubicBez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lose/>
                <a:moveTo>
                  <a:pt x="192" y="672"/>
                </a:moveTo>
                <a:lnTo>
                  <a:pt x="192" y="864"/>
                </a:lnTo>
                <a:cubicBezTo>
                  <a:pt x="192" y="917"/>
                  <a:pt x="149" y="960"/>
                  <a:pt x="96" y="960"/>
                </a:cubicBezTo>
                <a:cubicBezTo>
                  <a:pt x="43" y="960"/>
                  <a:pt x="0" y="917"/>
                  <a:pt x="0" y="864"/>
                </a:cubicBezTo>
                <a:lnTo>
                  <a:pt x="0" y="672"/>
                </a:lnTo>
                <a:cubicBezTo>
                  <a:pt x="0" y="619"/>
                  <a:pt x="43" y="576"/>
                  <a:pt x="96" y="576"/>
                </a:cubicBezTo>
                <a:cubicBezTo>
                  <a:pt x="149" y="576"/>
                  <a:pt x="192" y="619"/>
                  <a:pt x="192" y="672"/>
                </a:cubicBezTo>
                <a:close/>
                <a:moveTo>
                  <a:pt x="192" y="1248"/>
                </a:moveTo>
                <a:lnTo>
                  <a:pt x="192" y="1440"/>
                </a:lnTo>
                <a:cubicBezTo>
                  <a:pt x="192" y="1493"/>
                  <a:pt x="149" y="1536"/>
                  <a:pt x="96" y="1536"/>
                </a:cubicBezTo>
                <a:cubicBezTo>
                  <a:pt x="43" y="1536"/>
                  <a:pt x="0" y="1493"/>
                  <a:pt x="0" y="1440"/>
                </a:cubicBezTo>
                <a:lnTo>
                  <a:pt x="0" y="1248"/>
                </a:lnTo>
                <a:cubicBezTo>
                  <a:pt x="0" y="1195"/>
                  <a:pt x="43" y="1152"/>
                  <a:pt x="96" y="1152"/>
                </a:cubicBezTo>
                <a:cubicBezTo>
                  <a:pt x="149" y="1152"/>
                  <a:pt x="192" y="1195"/>
                  <a:pt x="192" y="1248"/>
                </a:cubicBezTo>
                <a:close/>
                <a:moveTo>
                  <a:pt x="192" y="1824"/>
                </a:moveTo>
                <a:lnTo>
                  <a:pt x="192" y="2016"/>
                </a:lnTo>
                <a:cubicBezTo>
                  <a:pt x="192" y="2069"/>
                  <a:pt x="149" y="2112"/>
                  <a:pt x="96" y="2112"/>
                </a:cubicBezTo>
                <a:cubicBezTo>
                  <a:pt x="43" y="2112"/>
                  <a:pt x="0" y="2069"/>
                  <a:pt x="0" y="2016"/>
                </a:cubicBezTo>
                <a:lnTo>
                  <a:pt x="0" y="1824"/>
                </a:lnTo>
                <a:cubicBezTo>
                  <a:pt x="0" y="1771"/>
                  <a:pt x="43" y="1728"/>
                  <a:pt x="96" y="1728"/>
                </a:cubicBezTo>
                <a:cubicBezTo>
                  <a:pt x="149" y="1728"/>
                  <a:pt x="192" y="1771"/>
                  <a:pt x="192" y="1824"/>
                </a:cubicBezTo>
                <a:close/>
                <a:moveTo>
                  <a:pt x="192" y="2400"/>
                </a:moveTo>
                <a:lnTo>
                  <a:pt x="192" y="2592"/>
                </a:lnTo>
                <a:cubicBezTo>
                  <a:pt x="192" y="2645"/>
                  <a:pt x="149" y="2688"/>
                  <a:pt x="96" y="2688"/>
                </a:cubicBezTo>
                <a:cubicBezTo>
                  <a:pt x="43" y="2688"/>
                  <a:pt x="0" y="2645"/>
                  <a:pt x="0" y="2592"/>
                </a:cubicBezTo>
                <a:lnTo>
                  <a:pt x="0" y="2400"/>
                </a:lnTo>
                <a:cubicBezTo>
                  <a:pt x="0" y="2347"/>
                  <a:pt x="43" y="2304"/>
                  <a:pt x="96" y="2304"/>
                </a:cubicBezTo>
                <a:cubicBezTo>
                  <a:pt x="149" y="2304"/>
                  <a:pt x="192" y="2347"/>
                  <a:pt x="192" y="2400"/>
                </a:cubicBezTo>
                <a:close/>
              </a:path>
            </a:pathLst>
          </a:custGeom>
          <a:solidFill>
            <a:srgbClr val="E84A27"/>
          </a:solidFill>
          <a:ln w="0" cap="flat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5430CC39-6329-4EE6-99B3-971893D6B619}"/>
              </a:ext>
            </a:extLst>
          </p:cNvPr>
          <p:cNvSpPr>
            <a:spLocks/>
          </p:cNvSpPr>
          <p:nvPr/>
        </p:nvSpPr>
        <p:spPr bwMode="auto">
          <a:xfrm>
            <a:off x="7600951" y="2201863"/>
            <a:ext cx="206375" cy="207963"/>
          </a:xfrm>
          <a:custGeom>
            <a:avLst/>
            <a:gdLst>
              <a:gd name="T0" fmla="*/ 130 w 130"/>
              <a:gd name="T1" fmla="*/ 66 h 131"/>
              <a:gd name="T2" fmla="*/ 65 w 130"/>
              <a:gd name="T3" fmla="*/ 0 h 131"/>
              <a:gd name="T4" fmla="*/ 0 w 130"/>
              <a:gd name="T5" fmla="*/ 66 h 131"/>
              <a:gd name="T6" fmla="*/ 65 w 130"/>
              <a:gd name="T7" fmla="*/ 131 h 131"/>
              <a:gd name="T8" fmla="*/ 130 w 130"/>
              <a:gd name="T9" fmla="*/ 6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1">
                <a:moveTo>
                  <a:pt x="130" y="66"/>
                </a:moveTo>
                <a:cubicBezTo>
                  <a:pt x="130" y="29"/>
                  <a:pt x="101" y="0"/>
                  <a:pt x="65" y="0"/>
                </a:cubicBezTo>
                <a:cubicBezTo>
                  <a:pt x="29" y="0"/>
                  <a:pt x="0" y="29"/>
                  <a:pt x="0" y="66"/>
                </a:cubicBezTo>
                <a:cubicBezTo>
                  <a:pt x="0" y="101"/>
                  <a:pt x="29" y="131"/>
                  <a:pt x="65" y="131"/>
                </a:cubicBezTo>
                <a:cubicBezTo>
                  <a:pt x="101" y="131"/>
                  <a:pt x="130" y="101"/>
                  <a:pt x="130" y="66"/>
                </a:cubicBezTo>
              </a:path>
            </a:pathLst>
          </a:custGeom>
          <a:solidFill>
            <a:srgbClr val="E84A27"/>
          </a:solidFill>
          <a:ln w="4763" cap="rnd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>
            <a:extLst>
              <a:ext uri="{FF2B5EF4-FFF2-40B4-BE49-F238E27FC236}">
                <a16:creationId xmlns:a16="http://schemas.microsoft.com/office/drawing/2014/main" id="{719107B3-9BE3-47BC-993B-93293899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1" y="2794000"/>
            <a:ext cx="206375" cy="206375"/>
          </a:xfrm>
          <a:prstGeom prst="ellipse">
            <a:avLst/>
          </a:prstGeom>
          <a:solidFill>
            <a:srgbClr val="E84A27"/>
          </a:solidFill>
          <a:ln w="4763" cap="rnd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19">
            <a:extLst>
              <a:ext uri="{FF2B5EF4-FFF2-40B4-BE49-F238E27FC236}">
                <a16:creationId xmlns:a16="http://schemas.microsoft.com/office/drawing/2014/main" id="{0C896CEE-4F60-4947-A2E5-1453F2DDE7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3852" y="2936875"/>
            <a:ext cx="3174" cy="2659063"/>
          </a:xfrm>
          <a:prstGeom prst="line">
            <a:avLst/>
          </a:prstGeom>
          <a:noFill/>
          <a:ln w="3810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0">
            <a:extLst>
              <a:ext uri="{FF2B5EF4-FFF2-40B4-BE49-F238E27FC236}">
                <a16:creationId xmlns:a16="http://schemas.microsoft.com/office/drawing/2014/main" id="{C283D1AD-9C4A-4B53-8628-DB8220811AA3}"/>
              </a:ext>
            </a:extLst>
          </p:cNvPr>
          <p:cNvSpPr>
            <a:spLocks/>
          </p:cNvSpPr>
          <p:nvPr/>
        </p:nvSpPr>
        <p:spPr bwMode="auto">
          <a:xfrm>
            <a:off x="7845426" y="2794000"/>
            <a:ext cx="201613" cy="201613"/>
          </a:xfrm>
          <a:custGeom>
            <a:avLst/>
            <a:gdLst>
              <a:gd name="T0" fmla="*/ 0 w 127"/>
              <a:gd name="T1" fmla="*/ 64 h 127"/>
              <a:gd name="T2" fmla="*/ 63 w 127"/>
              <a:gd name="T3" fmla="*/ 127 h 127"/>
              <a:gd name="T4" fmla="*/ 127 w 127"/>
              <a:gd name="T5" fmla="*/ 64 h 127"/>
              <a:gd name="T6" fmla="*/ 63 w 127"/>
              <a:gd name="T7" fmla="*/ 0 h 127"/>
              <a:gd name="T8" fmla="*/ 0 w 127"/>
              <a:gd name="T9" fmla="*/ 6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7">
                <a:moveTo>
                  <a:pt x="0" y="64"/>
                </a:moveTo>
                <a:lnTo>
                  <a:pt x="63" y="127"/>
                </a:lnTo>
                <a:lnTo>
                  <a:pt x="127" y="64"/>
                </a:lnTo>
                <a:lnTo>
                  <a:pt x="63" y="0"/>
                </a:lnTo>
                <a:lnTo>
                  <a:pt x="0" y="64"/>
                </a:lnTo>
                <a:close/>
              </a:path>
            </a:pathLst>
          </a:custGeom>
          <a:solidFill>
            <a:srgbClr val="E84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1">
            <a:extLst>
              <a:ext uri="{FF2B5EF4-FFF2-40B4-BE49-F238E27FC236}">
                <a16:creationId xmlns:a16="http://schemas.microsoft.com/office/drawing/2014/main" id="{D7270AB7-7340-483C-981E-9D0743B180D0}"/>
              </a:ext>
            </a:extLst>
          </p:cNvPr>
          <p:cNvSpPr>
            <a:spLocks/>
          </p:cNvSpPr>
          <p:nvPr/>
        </p:nvSpPr>
        <p:spPr bwMode="auto">
          <a:xfrm>
            <a:off x="7845426" y="2794000"/>
            <a:ext cx="201613" cy="201613"/>
          </a:xfrm>
          <a:custGeom>
            <a:avLst/>
            <a:gdLst>
              <a:gd name="T0" fmla="*/ 0 w 127"/>
              <a:gd name="T1" fmla="*/ 64 h 127"/>
              <a:gd name="T2" fmla="*/ 63 w 127"/>
              <a:gd name="T3" fmla="*/ 127 h 127"/>
              <a:gd name="T4" fmla="*/ 127 w 127"/>
              <a:gd name="T5" fmla="*/ 64 h 127"/>
              <a:gd name="T6" fmla="*/ 63 w 127"/>
              <a:gd name="T7" fmla="*/ 0 h 127"/>
              <a:gd name="T8" fmla="*/ 0 w 127"/>
              <a:gd name="T9" fmla="*/ 6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7">
                <a:moveTo>
                  <a:pt x="0" y="64"/>
                </a:moveTo>
                <a:lnTo>
                  <a:pt x="63" y="127"/>
                </a:lnTo>
                <a:lnTo>
                  <a:pt x="127" y="64"/>
                </a:lnTo>
                <a:lnTo>
                  <a:pt x="63" y="0"/>
                </a:lnTo>
                <a:lnTo>
                  <a:pt x="0" y="64"/>
                </a:lnTo>
                <a:close/>
              </a:path>
            </a:pathLst>
          </a:custGeom>
          <a:noFill/>
          <a:ln w="1588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2">
            <a:extLst>
              <a:ext uri="{FF2B5EF4-FFF2-40B4-BE49-F238E27FC236}">
                <a16:creationId xmlns:a16="http://schemas.microsoft.com/office/drawing/2014/main" id="{CFBC12FF-0EDB-4CC6-ABE4-44BA8C429361}"/>
              </a:ext>
            </a:extLst>
          </p:cNvPr>
          <p:cNvSpPr>
            <a:spLocks/>
          </p:cNvSpPr>
          <p:nvPr/>
        </p:nvSpPr>
        <p:spPr bwMode="auto">
          <a:xfrm>
            <a:off x="7845426" y="5499100"/>
            <a:ext cx="201613" cy="203200"/>
          </a:xfrm>
          <a:custGeom>
            <a:avLst/>
            <a:gdLst>
              <a:gd name="T0" fmla="*/ 0 w 127"/>
              <a:gd name="T1" fmla="*/ 64 h 128"/>
              <a:gd name="T2" fmla="*/ 63 w 127"/>
              <a:gd name="T3" fmla="*/ 128 h 128"/>
              <a:gd name="T4" fmla="*/ 127 w 127"/>
              <a:gd name="T5" fmla="*/ 64 h 128"/>
              <a:gd name="T6" fmla="*/ 63 w 127"/>
              <a:gd name="T7" fmla="*/ 0 h 128"/>
              <a:gd name="T8" fmla="*/ 0 w 127"/>
              <a:gd name="T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8">
                <a:moveTo>
                  <a:pt x="0" y="64"/>
                </a:moveTo>
                <a:lnTo>
                  <a:pt x="63" y="128"/>
                </a:lnTo>
                <a:lnTo>
                  <a:pt x="127" y="64"/>
                </a:lnTo>
                <a:lnTo>
                  <a:pt x="63" y="0"/>
                </a:lnTo>
                <a:lnTo>
                  <a:pt x="0" y="64"/>
                </a:lnTo>
                <a:close/>
              </a:path>
            </a:pathLst>
          </a:custGeom>
          <a:solidFill>
            <a:srgbClr val="E84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3">
            <a:extLst>
              <a:ext uri="{FF2B5EF4-FFF2-40B4-BE49-F238E27FC236}">
                <a16:creationId xmlns:a16="http://schemas.microsoft.com/office/drawing/2014/main" id="{B1B1F6A8-D191-4B4A-A51B-C852DCD29FA9}"/>
              </a:ext>
            </a:extLst>
          </p:cNvPr>
          <p:cNvSpPr>
            <a:spLocks/>
          </p:cNvSpPr>
          <p:nvPr/>
        </p:nvSpPr>
        <p:spPr bwMode="auto">
          <a:xfrm>
            <a:off x="7845426" y="5499100"/>
            <a:ext cx="201613" cy="203200"/>
          </a:xfrm>
          <a:custGeom>
            <a:avLst/>
            <a:gdLst>
              <a:gd name="T0" fmla="*/ 0 w 127"/>
              <a:gd name="T1" fmla="*/ 64 h 128"/>
              <a:gd name="T2" fmla="*/ 63 w 127"/>
              <a:gd name="T3" fmla="*/ 128 h 128"/>
              <a:gd name="T4" fmla="*/ 127 w 127"/>
              <a:gd name="T5" fmla="*/ 64 h 128"/>
              <a:gd name="T6" fmla="*/ 63 w 127"/>
              <a:gd name="T7" fmla="*/ 0 h 128"/>
              <a:gd name="T8" fmla="*/ 0 w 127"/>
              <a:gd name="T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8">
                <a:moveTo>
                  <a:pt x="0" y="64"/>
                </a:moveTo>
                <a:lnTo>
                  <a:pt x="63" y="128"/>
                </a:lnTo>
                <a:lnTo>
                  <a:pt x="127" y="64"/>
                </a:lnTo>
                <a:lnTo>
                  <a:pt x="63" y="0"/>
                </a:lnTo>
                <a:lnTo>
                  <a:pt x="0" y="64"/>
                </a:lnTo>
                <a:close/>
              </a:path>
            </a:pathLst>
          </a:custGeom>
          <a:noFill/>
          <a:ln w="1588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>
            <a:extLst>
              <a:ext uri="{FF2B5EF4-FFF2-40B4-BE49-F238E27FC236}">
                <a16:creationId xmlns:a16="http://schemas.microsoft.com/office/drawing/2014/main" id="{94DF4D03-DD41-4143-A4BC-E7EC6C702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213" y="4108450"/>
            <a:ext cx="0" cy="741363"/>
          </a:xfrm>
          <a:prstGeom prst="line">
            <a:avLst/>
          </a:prstGeom>
          <a:noFill/>
          <a:ln w="3810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5">
            <a:extLst>
              <a:ext uri="{FF2B5EF4-FFF2-40B4-BE49-F238E27FC236}">
                <a16:creationId xmlns:a16="http://schemas.microsoft.com/office/drawing/2014/main" id="{7B381307-F835-4D37-B6D7-C0B58A5F7655}"/>
              </a:ext>
            </a:extLst>
          </p:cNvPr>
          <p:cNvSpPr>
            <a:spLocks/>
          </p:cNvSpPr>
          <p:nvPr/>
        </p:nvSpPr>
        <p:spPr bwMode="auto">
          <a:xfrm>
            <a:off x="1089026" y="3965575"/>
            <a:ext cx="201613" cy="201613"/>
          </a:xfrm>
          <a:custGeom>
            <a:avLst/>
            <a:gdLst>
              <a:gd name="T0" fmla="*/ 0 w 127"/>
              <a:gd name="T1" fmla="*/ 64 h 127"/>
              <a:gd name="T2" fmla="*/ 64 w 127"/>
              <a:gd name="T3" fmla="*/ 127 h 127"/>
              <a:gd name="T4" fmla="*/ 127 w 127"/>
              <a:gd name="T5" fmla="*/ 64 h 127"/>
              <a:gd name="T6" fmla="*/ 64 w 127"/>
              <a:gd name="T7" fmla="*/ 0 h 127"/>
              <a:gd name="T8" fmla="*/ 0 w 127"/>
              <a:gd name="T9" fmla="*/ 6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7">
                <a:moveTo>
                  <a:pt x="0" y="64"/>
                </a:moveTo>
                <a:lnTo>
                  <a:pt x="64" y="127"/>
                </a:lnTo>
                <a:lnTo>
                  <a:pt x="127" y="64"/>
                </a:lnTo>
                <a:lnTo>
                  <a:pt x="64" y="0"/>
                </a:lnTo>
                <a:lnTo>
                  <a:pt x="0" y="64"/>
                </a:lnTo>
                <a:close/>
              </a:path>
            </a:pathLst>
          </a:cu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6">
            <a:extLst>
              <a:ext uri="{FF2B5EF4-FFF2-40B4-BE49-F238E27FC236}">
                <a16:creationId xmlns:a16="http://schemas.microsoft.com/office/drawing/2014/main" id="{6DD9C183-D22D-42BB-AA33-EB4FE1559CB4}"/>
              </a:ext>
            </a:extLst>
          </p:cNvPr>
          <p:cNvSpPr>
            <a:spLocks/>
          </p:cNvSpPr>
          <p:nvPr/>
        </p:nvSpPr>
        <p:spPr bwMode="auto">
          <a:xfrm>
            <a:off x="1089026" y="3965575"/>
            <a:ext cx="201613" cy="201613"/>
          </a:xfrm>
          <a:custGeom>
            <a:avLst/>
            <a:gdLst>
              <a:gd name="T0" fmla="*/ 0 w 127"/>
              <a:gd name="T1" fmla="*/ 64 h 127"/>
              <a:gd name="T2" fmla="*/ 64 w 127"/>
              <a:gd name="T3" fmla="*/ 127 h 127"/>
              <a:gd name="T4" fmla="*/ 127 w 127"/>
              <a:gd name="T5" fmla="*/ 64 h 127"/>
              <a:gd name="T6" fmla="*/ 64 w 127"/>
              <a:gd name="T7" fmla="*/ 0 h 127"/>
              <a:gd name="T8" fmla="*/ 0 w 127"/>
              <a:gd name="T9" fmla="*/ 6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7">
                <a:moveTo>
                  <a:pt x="0" y="64"/>
                </a:moveTo>
                <a:lnTo>
                  <a:pt x="64" y="127"/>
                </a:lnTo>
                <a:lnTo>
                  <a:pt x="127" y="64"/>
                </a:lnTo>
                <a:lnTo>
                  <a:pt x="64" y="0"/>
                </a:lnTo>
                <a:lnTo>
                  <a:pt x="0" y="64"/>
                </a:lnTo>
                <a:close/>
              </a:path>
            </a:pathLst>
          </a:cu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27">
            <a:extLst>
              <a:ext uri="{FF2B5EF4-FFF2-40B4-BE49-F238E27FC236}">
                <a16:creationId xmlns:a16="http://schemas.microsoft.com/office/drawing/2014/main" id="{48A73C75-6E2F-46A7-A22C-BC904DEEBE77}"/>
              </a:ext>
            </a:extLst>
          </p:cNvPr>
          <p:cNvSpPr>
            <a:spLocks/>
          </p:cNvSpPr>
          <p:nvPr/>
        </p:nvSpPr>
        <p:spPr bwMode="auto">
          <a:xfrm>
            <a:off x="1089026" y="4768850"/>
            <a:ext cx="201613" cy="203200"/>
          </a:xfrm>
          <a:custGeom>
            <a:avLst/>
            <a:gdLst>
              <a:gd name="T0" fmla="*/ 0 w 127"/>
              <a:gd name="T1" fmla="*/ 64 h 128"/>
              <a:gd name="T2" fmla="*/ 64 w 127"/>
              <a:gd name="T3" fmla="*/ 128 h 128"/>
              <a:gd name="T4" fmla="*/ 127 w 127"/>
              <a:gd name="T5" fmla="*/ 64 h 128"/>
              <a:gd name="T6" fmla="*/ 64 w 127"/>
              <a:gd name="T7" fmla="*/ 0 h 128"/>
              <a:gd name="T8" fmla="*/ 0 w 127"/>
              <a:gd name="T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8">
                <a:moveTo>
                  <a:pt x="0" y="64"/>
                </a:moveTo>
                <a:lnTo>
                  <a:pt x="64" y="128"/>
                </a:lnTo>
                <a:lnTo>
                  <a:pt x="127" y="64"/>
                </a:lnTo>
                <a:lnTo>
                  <a:pt x="64" y="0"/>
                </a:lnTo>
                <a:lnTo>
                  <a:pt x="0" y="64"/>
                </a:lnTo>
                <a:close/>
              </a:path>
            </a:pathLst>
          </a:cu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8">
            <a:extLst>
              <a:ext uri="{FF2B5EF4-FFF2-40B4-BE49-F238E27FC236}">
                <a16:creationId xmlns:a16="http://schemas.microsoft.com/office/drawing/2014/main" id="{201F4041-CA92-46CB-A2B6-4FCBAE236911}"/>
              </a:ext>
            </a:extLst>
          </p:cNvPr>
          <p:cNvSpPr>
            <a:spLocks/>
          </p:cNvSpPr>
          <p:nvPr/>
        </p:nvSpPr>
        <p:spPr bwMode="auto">
          <a:xfrm>
            <a:off x="1089026" y="4768850"/>
            <a:ext cx="201613" cy="203200"/>
          </a:xfrm>
          <a:custGeom>
            <a:avLst/>
            <a:gdLst>
              <a:gd name="T0" fmla="*/ 0 w 127"/>
              <a:gd name="T1" fmla="*/ 64 h 128"/>
              <a:gd name="T2" fmla="*/ 64 w 127"/>
              <a:gd name="T3" fmla="*/ 128 h 128"/>
              <a:gd name="T4" fmla="*/ 127 w 127"/>
              <a:gd name="T5" fmla="*/ 64 h 128"/>
              <a:gd name="T6" fmla="*/ 64 w 127"/>
              <a:gd name="T7" fmla="*/ 0 h 128"/>
              <a:gd name="T8" fmla="*/ 0 w 127"/>
              <a:gd name="T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8">
                <a:moveTo>
                  <a:pt x="0" y="64"/>
                </a:moveTo>
                <a:lnTo>
                  <a:pt x="64" y="128"/>
                </a:lnTo>
                <a:lnTo>
                  <a:pt x="127" y="64"/>
                </a:lnTo>
                <a:lnTo>
                  <a:pt x="64" y="0"/>
                </a:lnTo>
                <a:lnTo>
                  <a:pt x="0" y="64"/>
                </a:lnTo>
                <a:close/>
              </a:path>
            </a:pathLst>
          </a:cu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46D458D1-3446-4E6A-B414-B7193E48C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1" y="5686425"/>
            <a:ext cx="512763" cy="228600"/>
          </a:xfrm>
          <a:prstGeom prst="rect">
            <a:avLst/>
          </a:prstGeom>
          <a:solidFill>
            <a:srgbClr val="E84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9195EA9C-5A11-4FF7-B84F-23DFEDE44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1" y="5686425"/>
            <a:ext cx="512763" cy="228600"/>
          </a:xfrm>
          <a:prstGeom prst="rect">
            <a:avLst/>
          </a:prstGeom>
          <a:noFill/>
          <a:ln w="4763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1">
            <a:extLst>
              <a:ext uri="{FF2B5EF4-FFF2-40B4-BE49-F238E27FC236}">
                <a16:creationId xmlns:a16="http://schemas.microsoft.com/office/drawing/2014/main" id="{24CD56FF-3DCB-453F-BE76-915533CD3B1A}"/>
              </a:ext>
            </a:extLst>
          </p:cNvPr>
          <p:cNvSpPr>
            <a:spLocks noEditPoints="1"/>
          </p:cNvSpPr>
          <p:nvPr/>
        </p:nvSpPr>
        <p:spPr bwMode="auto">
          <a:xfrm>
            <a:off x="8367713" y="2804425"/>
            <a:ext cx="38100" cy="531813"/>
          </a:xfrm>
          <a:custGeom>
            <a:avLst/>
            <a:gdLst>
              <a:gd name="T0" fmla="*/ 96 w 96"/>
              <a:gd name="T1" fmla="*/ 48 h 1344"/>
              <a:gd name="T2" fmla="*/ 96 w 96"/>
              <a:gd name="T3" fmla="*/ 144 h 1344"/>
              <a:gd name="T4" fmla="*/ 48 w 96"/>
              <a:gd name="T5" fmla="*/ 192 h 1344"/>
              <a:gd name="T6" fmla="*/ 0 w 96"/>
              <a:gd name="T7" fmla="*/ 144 h 1344"/>
              <a:gd name="T8" fmla="*/ 0 w 96"/>
              <a:gd name="T9" fmla="*/ 48 h 1344"/>
              <a:gd name="T10" fmla="*/ 48 w 96"/>
              <a:gd name="T11" fmla="*/ 0 h 1344"/>
              <a:gd name="T12" fmla="*/ 96 w 96"/>
              <a:gd name="T13" fmla="*/ 48 h 1344"/>
              <a:gd name="T14" fmla="*/ 96 w 96"/>
              <a:gd name="T15" fmla="*/ 336 h 1344"/>
              <a:gd name="T16" fmla="*/ 96 w 96"/>
              <a:gd name="T17" fmla="*/ 432 h 1344"/>
              <a:gd name="T18" fmla="*/ 48 w 96"/>
              <a:gd name="T19" fmla="*/ 480 h 1344"/>
              <a:gd name="T20" fmla="*/ 0 w 96"/>
              <a:gd name="T21" fmla="*/ 432 h 1344"/>
              <a:gd name="T22" fmla="*/ 0 w 96"/>
              <a:gd name="T23" fmla="*/ 336 h 1344"/>
              <a:gd name="T24" fmla="*/ 48 w 96"/>
              <a:gd name="T25" fmla="*/ 288 h 1344"/>
              <a:gd name="T26" fmla="*/ 96 w 96"/>
              <a:gd name="T27" fmla="*/ 336 h 1344"/>
              <a:gd name="T28" fmla="*/ 96 w 96"/>
              <a:gd name="T29" fmla="*/ 624 h 1344"/>
              <a:gd name="T30" fmla="*/ 96 w 96"/>
              <a:gd name="T31" fmla="*/ 720 h 1344"/>
              <a:gd name="T32" fmla="*/ 48 w 96"/>
              <a:gd name="T33" fmla="*/ 768 h 1344"/>
              <a:gd name="T34" fmla="*/ 0 w 96"/>
              <a:gd name="T35" fmla="*/ 720 h 1344"/>
              <a:gd name="T36" fmla="*/ 0 w 96"/>
              <a:gd name="T37" fmla="*/ 624 h 1344"/>
              <a:gd name="T38" fmla="*/ 48 w 96"/>
              <a:gd name="T39" fmla="*/ 576 h 1344"/>
              <a:gd name="T40" fmla="*/ 96 w 96"/>
              <a:gd name="T41" fmla="*/ 624 h 1344"/>
              <a:gd name="T42" fmla="*/ 96 w 96"/>
              <a:gd name="T43" fmla="*/ 912 h 1344"/>
              <a:gd name="T44" fmla="*/ 96 w 96"/>
              <a:gd name="T45" fmla="*/ 1008 h 1344"/>
              <a:gd name="T46" fmla="*/ 48 w 96"/>
              <a:gd name="T47" fmla="*/ 1056 h 1344"/>
              <a:gd name="T48" fmla="*/ 0 w 96"/>
              <a:gd name="T49" fmla="*/ 1008 h 1344"/>
              <a:gd name="T50" fmla="*/ 0 w 96"/>
              <a:gd name="T51" fmla="*/ 912 h 1344"/>
              <a:gd name="T52" fmla="*/ 48 w 96"/>
              <a:gd name="T53" fmla="*/ 864 h 1344"/>
              <a:gd name="T54" fmla="*/ 96 w 96"/>
              <a:gd name="T55" fmla="*/ 912 h 1344"/>
              <a:gd name="T56" fmla="*/ 96 w 96"/>
              <a:gd name="T57" fmla="*/ 1200 h 1344"/>
              <a:gd name="T58" fmla="*/ 96 w 96"/>
              <a:gd name="T59" fmla="*/ 1296 h 1344"/>
              <a:gd name="T60" fmla="*/ 48 w 96"/>
              <a:gd name="T61" fmla="*/ 1344 h 1344"/>
              <a:gd name="T62" fmla="*/ 0 w 96"/>
              <a:gd name="T63" fmla="*/ 1296 h 1344"/>
              <a:gd name="T64" fmla="*/ 0 w 96"/>
              <a:gd name="T65" fmla="*/ 1200 h 1344"/>
              <a:gd name="T66" fmla="*/ 48 w 96"/>
              <a:gd name="T67" fmla="*/ 1152 h 1344"/>
              <a:gd name="T68" fmla="*/ 96 w 96"/>
              <a:gd name="T69" fmla="*/ 120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6" h="1344">
                <a:moveTo>
                  <a:pt x="96" y="48"/>
                </a:moveTo>
                <a:lnTo>
                  <a:pt x="96" y="144"/>
                </a:lnTo>
                <a:cubicBezTo>
                  <a:pt x="96" y="171"/>
                  <a:pt x="75" y="192"/>
                  <a:pt x="48" y="192"/>
                </a:cubicBezTo>
                <a:cubicBezTo>
                  <a:pt x="22" y="192"/>
                  <a:pt x="0" y="171"/>
                  <a:pt x="0" y="144"/>
                </a:cubicBezTo>
                <a:lnTo>
                  <a:pt x="0" y="48"/>
                </a:lnTo>
                <a:cubicBezTo>
                  <a:pt x="0" y="22"/>
                  <a:pt x="22" y="0"/>
                  <a:pt x="48" y="0"/>
                </a:cubicBezTo>
                <a:cubicBezTo>
                  <a:pt x="75" y="0"/>
                  <a:pt x="96" y="22"/>
                  <a:pt x="96" y="48"/>
                </a:cubicBezTo>
                <a:close/>
                <a:moveTo>
                  <a:pt x="96" y="336"/>
                </a:moveTo>
                <a:lnTo>
                  <a:pt x="96" y="432"/>
                </a:lnTo>
                <a:cubicBezTo>
                  <a:pt x="96" y="459"/>
                  <a:pt x="75" y="480"/>
                  <a:pt x="48" y="480"/>
                </a:cubicBezTo>
                <a:cubicBezTo>
                  <a:pt x="22" y="480"/>
                  <a:pt x="0" y="459"/>
                  <a:pt x="0" y="432"/>
                </a:cubicBezTo>
                <a:lnTo>
                  <a:pt x="0" y="336"/>
                </a:lnTo>
                <a:cubicBezTo>
                  <a:pt x="0" y="310"/>
                  <a:pt x="22" y="288"/>
                  <a:pt x="48" y="288"/>
                </a:cubicBezTo>
                <a:cubicBezTo>
                  <a:pt x="75" y="288"/>
                  <a:pt x="96" y="310"/>
                  <a:pt x="96" y="336"/>
                </a:cubicBezTo>
                <a:close/>
                <a:moveTo>
                  <a:pt x="96" y="624"/>
                </a:moveTo>
                <a:lnTo>
                  <a:pt x="96" y="720"/>
                </a:lnTo>
                <a:cubicBezTo>
                  <a:pt x="96" y="747"/>
                  <a:pt x="75" y="768"/>
                  <a:pt x="48" y="768"/>
                </a:cubicBezTo>
                <a:cubicBezTo>
                  <a:pt x="22" y="768"/>
                  <a:pt x="0" y="747"/>
                  <a:pt x="0" y="720"/>
                </a:cubicBezTo>
                <a:lnTo>
                  <a:pt x="0" y="624"/>
                </a:lnTo>
                <a:cubicBezTo>
                  <a:pt x="0" y="598"/>
                  <a:pt x="22" y="576"/>
                  <a:pt x="48" y="576"/>
                </a:cubicBezTo>
                <a:cubicBezTo>
                  <a:pt x="75" y="576"/>
                  <a:pt x="96" y="598"/>
                  <a:pt x="96" y="624"/>
                </a:cubicBezTo>
                <a:close/>
                <a:moveTo>
                  <a:pt x="96" y="912"/>
                </a:moveTo>
                <a:lnTo>
                  <a:pt x="96" y="1008"/>
                </a:lnTo>
                <a:cubicBezTo>
                  <a:pt x="96" y="1035"/>
                  <a:pt x="75" y="1056"/>
                  <a:pt x="48" y="1056"/>
                </a:cubicBezTo>
                <a:cubicBezTo>
                  <a:pt x="22" y="1056"/>
                  <a:pt x="0" y="1035"/>
                  <a:pt x="0" y="1008"/>
                </a:cubicBezTo>
                <a:lnTo>
                  <a:pt x="0" y="912"/>
                </a:lnTo>
                <a:cubicBezTo>
                  <a:pt x="0" y="886"/>
                  <a:pt x="22" y="864"/>
                  <a:pt x="48" y="864"/>
                </a:cubicBezTo>
                <a:cubicBezTo>
                  <a:pt x="75" y="864"/>
                  <a:pt x="96" y="886"/>
                  <a:pt x="96" y="912"/>
                </a:cubicBezTo>
                <a:close/>
                <a:moveTo>
                  <a:pt x="96" y="1200"/>
                </a:moveTo>
                <a:lnTo>
                  <a:pt x="96" y="1296"/>
                </a:lnTo>
                <a:cubicBezTo>
                  <a:pt x="96" y="1323"/>
                  <a:pt x="75" y="1344"/>
                  <a:pt x="48" y="1344"/>
                </a:cubicBezTo>
                <a:cubicBezTo>
                  <a:pt x="22" y="1344"/>
                  <a:pt x="0" y="1323"/>
                  <a:pt x="0" y="1296"/>
                </a:cubicBezTo>
                <a:lnTo>
                  <a:pt x="0" y="1200"/>
                </a:lnTo>
                <a:cubicBezTo>
                  <a:pt x="0" y="1174"/>
                  <a:pt x="22" y="1152"/>
                  <a:pt x="48" y="1152"/>
                </a:cubicBezTo>
                <a:cubicBezTo>
                  <a:pt x="75" y="1152"/>
                  <a:pt x="96" y="1174"/>
                  <a:pt x="96" y="1200"/>
                </a:cubicBezTo>
                <a:close/>
              </a:path>
            </a:pathLst>
          </a:custGeom>
          <a:solidFill>
            <a:srgbClr val="13294B"/>
          </a:solidFill>
          <a:ln w="0" cap="flat">
            <a:solidFill>
              <a:srgbClr val="13294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32">
            <a:extLst>
              <a:ext uri="{FF2B5EF4-FFF2-40B4-BE49-F238E27FC236}">
                <a16:creationId xmlns:a16="http://schemas.microsoft.com/office/drawing/2014/main" id="{7A70AB27-3533-41DB-9D03-DF7DF53B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6" y="2709175"/>
            <a:ext cx="206375" cy="206375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33">
            <a:extLst>
              <a:ext uri="{FF2B5EF4-FFF2-40B4-BE49-F238E27FC236}">
                <a16:creationId xmlns:a16="http://schemas.microsoft.com/office/drawing/2014/main" id="{AE85262D-5042-4F01-9B6A-D8B27231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6" y="2709175"/>
            <a:ext cx="206375" cy="206375"/>
          </a:xfrm>
          <a:prstGeom prst="ellipse">
            <a:avLst/>
          </a:prstGeom>
          <a:noFill/>
          <a:ln w="4763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34">
            <a:extLst>
              <a:ext uri="{FF2B5EF4-FFF2-40B4-BE49-F238E27FC236}">
                <a16:creationId xmlns:a16="http://schemas.microsoft.com/office/drawing/2014/main" id="{50C68BC6-30C6-428C-B714-43B072DD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6" y="3299725"/>
            <a:ext cx="206375" cy="207963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35">
            <a:extLst>
              <a:ext uri="{FF2B5EF4-FFF2-40B4-BE49-F238E27FC236}">
                <a16:creationId xmlns:a16="http://schemas.microsoft.com/office/drawing/2014/main" id="{1666EC17-4780-430C-B6F1-F87123842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6" y="3299725"/>
            <a:ext cx="206375" cy="207963"/>
          </a:xfrm>
          <a:prstGeom prst="ellipse">
            <a:avLst/>
          </a:prstGeom>
          <a:noFill/>
          <a:ln w="4763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36">
            <a:extLst>
              <a:ext uri="{FF2B5EF4-FFF2-40B4-BE49-F238E27FC236}">
                <a16:creationId xmlns:a16="http://schemas.microsoft.com/office/drawing/2014/main" id="{6DE57318-3D8F-40AB-8DB6-AEE821AD4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1238" y="3442600"/>
            <a:ext cx="0" cy="434975"/>
          </a:xfrm>
          <a:prstGeom prst="line">
            <a:avLst/>
          </a:prstGeom>
          <a:noFill/>
          <a:ln w="3810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37">
            <a:extLst>
              <a:ext uri="{FF2B5EF4-FFF2-40B4-BE49-F238E27FC236}">
                <a16:creationId xmlns:a16="http://schemas.microsoft.com/office/drawing/2014/main" id="{845AE935-1947-44F6-84E6-8FCD1440BEF8}"/>
              </a:ext>
            </a:extLst>
          </p:cNvPr>
          <p:cNvSpPr>
            <a:spLocks/>
          </p:cNvSpPr>
          <p:nvPr/>
        </p:nvSpPr>
        <p:spPr bwMode="auto">
          <a:xfrm>
            <a:off x="8529638" y="3299725"/>
            <a:ext cx="200025" cy="203200"/>
          </a:xfrm>
          <a:custGeom>
            <a:avLst/>
            <a:gdLst>
              <a:gd name="T0" fmla="*/ 0 w 126"/>
              <a:gd name="T1" fmla="*/ 64 h 128"/>
              <a:gd name="T2" fmla="*/ 63 w 126"/>
              <a:gd name="T3" fmla="*/ 128 h 128"/>
              <a:gd name="T4" fmla="*/ 126 w 126"/>
              <a:gd name="T5" fmla="*/ 64 h 128"/>
              <a:gd name="T6" fmla="*/ 63 w 126"/>
              <a:gd name="T7" fmla="*/ 0 h 128"/>
              <a:gd name="T8" fmla="*/ 0 w 126"/>
              <a:gd name="T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28">
                <a:moveTo>
                  <a:pt x="0" y="64"/>
                </a:moveTo>
                <a:lnTo>
                  <a:pt x="63" y="128"/>
                </a:lnTo>
                <a:lnTo>
                  <a:pt x="126" y="64"/>
                </a:lnTo>
                <a:lnTo>
                  <a:pt x="63" y="0"/>
                </a:lnTo>
                <a:lnTo>
                  <a:pt x="0" y="64"/>
                </a:lnTo>
                <a:close/>
              </a:path>
            </a:pathLst>
          </a:cu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8">
            <a:extLst>
              <a:ext uri="{FF2B5EF4-FFF2-40B4-BE49-F238E27FC236}">
                <a16:creationId xmlns:a16="http://schemas.microsoft.com/office/drawing/2014/main" id="{E84C834F-74B8-4403-8242-83E1FF6FE8F8}"/>
              </a:ext>
            </a:extLst>
          </p:cNvPr>
          <p:cNvSpPr>
            <a:spLocks/>
          </p:cNvSpPr>
          <p:nvPr/>
        </p:nvSpPr>
        <p:spPr bwMode="auto">
          <a:xfrm>
            <a:off x="8529638" y="3299725"/>
            <a:ext cx="200025" cy="203200"/>
          </a:xfrm>
          <a:custGeom>
            <a:avLst/>
            <a:gdLst>
              <a:gd name="T0" fmla="*/ 0 w 126"/>
              <a:gd name="T1" fmla="*/ 64 h 128"/>
              <a:gd name="T2" fmla="*/ 63 w 126"/>
              <a:gd name="T3" fmla="*/ 128 h 128"/>
              <a:gd name="T4" fmla="*/ 126 w 126"/>
              <a:gd name="T5" fmla="*/ 64 h 128"/>
              <a:gd name="T6" fmla="*/ 63 w 126"/>
              <a:gd name="T7" fmla="*/ 0 h 128"/>
              <a:gd name="T8" fmla="*/ 0 w 126"/>
              <a:gd name="T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28">
                <a:moveTo>
                  <a:pt x="0" y="64"/>
                </a:moveTo>
                <a:lnTo>
                  <a:pt x="63" y="128"/>
                </a:lnTo>
                <a:lnTo>
                  <a:pt x="126" y="64"/>
                </a:lnTo>
                <a:lnTo>
                  <a:pt x="63" y="0"/>
                </a:lnTo>
                <a:lnTo>
                  <a:pt x="0" y="64"/>
                </a:lnTo>
                <a:close/>
              </a:path>
            </a:pathLst>
          </a:cu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9E4823B0-B56A-4C5F-B3BE-BEF4DC827F2F}"/>
              </a:ext>
            </a:extLst>
          </p:cNvPr>
          <p:cNvSpPr>
            <a:spLocks/>
          </p:cNvSpPr>
          <p:nvPr/>
        </p:nvSpPr>
        <p:spPr bwMode="auto">
          <a:xfrm>
            <a:off x="8529638" y="3834713"/>
            <a:ext cx="200025" cy="201613"/>
          </a:xfrm>
          <a:custGeom>
            <a:avLst/>
            <a:gdLst>
              <a:gd name="T0" fmla="*/ 0 w 126"/>
              <a:gd name="T1" fmla="*/ 63 h 127"/>
              <a:gd name="T2" fmla="*/ 63 w 126"/>
              <a:gd name="T3" fmla="*/ 127 h 127"/>
              <a:gd name="T4" fmla="*/ 126 w 126"/>
              <a:gd name="T5" fmla="*/ 63 h 127"/>
              <a:gd name="T6" fmla="*/ 63 w 126"/>
              <a:gd name="T7" fmla="*/ 0 h 127"/>
              <a:gd name="T8" fmla="*/ 0 w 126"/>
              <a:gd name="T9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27">
                <a:moveTo>
                  <a:pt x="0" y="63"/>
                </a:moveTo>
                <a:lnTo>
                  <a:pt x="63" y="127"/>
                </a:lnTo>
                <a:lnTo>
                  <a:pt x="126" y="63"/>
                </a:lnTo>
                <a:lnTo>
                  <a:pt x="63" y="0"/>
                </a:lnTo>
                <a:lnTo>
                  <a:pt x="0" y="63"/>
                </a:lnTo>
                <a:close/>
              </a:path>
            </a:pathLst>
          </a:cu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AAAD973B-1EF6-4EF9-A1C2-79FEBD5DF6FD}"/>
              </a:ext>
            </a:extLst>
          </p:cNvPr>
          <p:cNvSpPr>
            <a:spLocks/>
          </p:cNvSpPr>
          <p:nvPr/>
        </p:nvSpPr>
        <p:spPr bwMode="auto">
          <a:xfrm>
            <a:off x="8529638" y="3834713"/>
            <a:ext cx="200025" cy="201613"/>
          </a:xfrm>
          <a:custGeom>
            <a:avLst/>
            <a:gdLst>
              <a:gd name="T0" fmla="*/ 0 w 126"/>
              <a:gd name="T1" fmla="*/ 63 h 127"/>
              <a:gd name="T2" fmla="*/ 63 w 126"/>
              <a:gd name="T3" fmla="*/ 127 h 127"/>
              <a:gd name="T4" fmla="*/ 126 w 126"/>
              <a:gd name="T5" fmla="*/ 63 h 127"/>
              <a:gd name="T6" fmla="*/ 63 w 126"/>
              <a:gd name="T7" fmla="*/ 0 h 127"/>
              <a:gd name="T8" fmla="*/ 0 w 126"/>
              <a:gd name="T9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27">
                <a:moveTo>
                  <a:pt x="0" y="63"/>
                </a:moveTo>
                <a:lnTo>
                  <a:pt x="63" y="127"/>
                </a:lnTo>
                <a:lnTo>
                  <a:pt x="126" y="63"/>
                </a:lnTo>
                <a:lnTo>
                  <a:pt x="63" y="0"/>
                </a:lnTo>
                <a:lnTo>
                  <a:pt x="0" y="63"/>
                </a:lnTo>
                <a:close/>
              </a:path>
            </a:pathLst>
          </a:cu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41">
            <a:extLst>
              <a:ext uri="{FF2B5EF4-FFF2-40B4-BE49-F238E27FC236}">
                <a16:creationId xmlns:a16="http://schemas.microsoft.com/office/drawing/2014/main" id="{96B869B3-3A0A-4ACA-8065-A06AAC15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476" y="4020450"/>
            <a:ext cx="512763" cy="228600"/>
          </a:xfrm>
          <a:prstGeom prst="rect">
            <a:avLst/>
          </a:pr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42">
            <a:extLst>
              <a:ext uri="{FF2B5EF4-FFF2-40B4-BE49-F238E27FC236}">
                <a16:creationId xmlns:a16="http://schemas.microsoft.com/office/drawing/2014/main" id="{C0AB828E-A967-4D96-91E0-6C038E664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476" y="4020450"/>
            <a:ext cx="512763" cy="228600"/>
          </a:xfrm>
          <a:prstGeom prst="rect">
            <a:avLst/>
          </a:prstGeom>
          <a:noFill/>
          <a:ln w="4763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43">
            <a:extLst>
              <a:ext uri="{FF2B5EF4-FFF2-40B4-BE49-F238E27FC236}">
                <a16:creationId xmlns:a16="http://schemas.microsoft.com/office/drawing/2014/main" id="{19623884-B294-4A6F-9D4E-1C56E27F7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7" y="1339850"/>
            <a:ext cx="9429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Thread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55">
            <a:extLst>
              <a:ext uri="{FF2B5EF4-FFF2-40B4-BE49-F238E27FC236}">
                <a16:creationId xmlns:a16="http://schemas.microsoft.com/office/drawing/2014/main" id="{7B55C02F-583A-49B1-82BE-DAE9A854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1" y="4429125"/>
            <a:ext cx="755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3294B"/>
                </a:solidFill>
                <a:effectLst/>
                <a:latin typeface="Consolas" panose="020B0609020204030204" pitchFamily="49" charset="0"/>
              </a:rPr>
              <a:t>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61">
            <a:extLst>
              <a:ext uri="{FF2B5EF4-FFF2-40B4-BE49-F238E27FC236}">
                <a16:creationId xmlns:a16="http://schemas.microsoft.com/office/drawing/2014/main" id="{332382B5-540A-46C4-B80A-DE9A460A5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939" y="1339850"/>
            <a:ext cx="9588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Thread 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Line 62">
            <a:extLst>
              <a:ext uri="{FF2B5EF4-FFF2-40B4-BE49-F238E27FC236}">
                <a16:creationId xmlns:a16="http://schemas.microsoft.com/office/drawing/2014/main" id="{49CDD260-F236-46C8-962E-923EADF47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9238" y="1997075"/>
            <a:ext cx="0" cy="3900488"/>
          </a:xfrm>
          <a:prstGeom prst="line">
            <a:avLst/>
          </a:prstGeom>
          <a:noFill/>
          <a:ln w="3810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63">
            <a:extLst>
              <a:ext uri="{FF2B5EF4-FFF2-40B4-BE49-F238E27FC236}">
                <a16:creationId xmlns:a16="http://schemas.microsoft.com/office/drawing/2014/main" id="{D5DBD849-238F-4ABB-8FA6-2D6AC7FF2179}"/>
              </a:ext>
            </a:extLst>
          </p:cNvPr>
          <p:cNvSpPr>
            <a:spLocks/>
          </p:cNvSpPr>
          <p:nvPr/>
        </p:nvSpPr>
        <p:spPr bwMode="auto">
          <a:xfrm>
            <a:off x="9085263" y="5884863"/>
            <a:ext cx="107950" cy="161925"/>
          </a:xfrm>
          <a:custGeom>
            <a:avLst/>
            <a:gdLst>
              <a:gd name="T0" fmla="*/ 68 w 68"/>
              <a:gd name="T1" fmla="*/ 0 h 102"/>
              <a:gd name="T2" fmla="*/ 34 w 68"/>
              <a:gd name="T3" fmla="*/ 102 h 102"/>
              <a:gd name="T4" fmla="*/ 0 w 68"/>
              <a:gd name="T5" fmla="*/ 0 h 102"/>
              <a:gd name="T6" fmla="*/ 68 w 68"/>
              <a:gd name="T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102">
                <a:moveTo>
                  <a:pt x="68" y="0"/>
                </a:moveTo>
                <a:lnTo>
                  <a:pt x="34" y="102"/>
                </a:lnTo>
                <a:lnTo>
                  <a:pt x="0" y="0"/>
                </a:lnTo>
                <a:lnTo>
                  <a:pt x="68" y="0"/>
                </a:lnTo>
                <a:close/>
              </a:path>
            </a:pathLst>
          </a:cu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64">
            <a:extLst>
              <a:ext uri="{FF2B5EF4-FFF2-40B4-BE49-F238E27FC236}">
                <a16:creationId xmlns:a16="http://schemas.microsoft.com/office/drawing/2014/main" id="{6715EC09-84A4-4537-95C4-A8A9B636533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927336" y="3808820"/>
            <a:ext cx="1082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3294B"/>
                </a:solidFill>
                <a:effectLst/>
                <a:latin typeface="Consolas" panose="020B0609020204030204" pitchFamily="49" charset="0"/>
              </a:rPr>
              <a:t>timeline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65">
            <a:extLst>
              <a:ext uri="{FF2B5EF4-FFF2-40B4-BE49-F238E27FC236}">
                <a16:creationId xmlns:a16="http://schemas.microsoft.com/office/drawing/2014/main" id="{47C9528D-92D7-4AAE-93AF-401850BB4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1849438"/>
            <a:ext cx="1478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Atomic Region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66">
            <a:extLst>
              <a:ext uri="{FF2B5EF4-FFF2-40B4-BE49-F238E27FC236}">
                <a16:creationId xmlns:a16="http://schemas.microsoft.com/office/drawing/2014/main" id="{840A23EF-CE6F-4D49-B75A-B3F4B1859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2957513"/>
            <a:ext cx="379413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67">
            <a:extLst>
              <a:ext uri="{FF2B5EF4-FFF2-40B4-BE49-F238E27FC236}">
                <a16:creationId xmlns:a16="http://schemas.microsoft.com/office/drawing/2014/main" id="{B7F9FC05-4C92-4917-988D-DF0C7BE0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4341813"/>
            <a:ext cx="4111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DP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68">
            <a:extLst>
              <a:ext uri="{FF2B5EF4-FFF2-40B4-BE49-F238E27FC236}">
                <a16:creationId xmlns:a16="http://schemas.microsoft.com/office/drawing/2014/main" id="{F75364CE-4D6B-4419-ABB7-FCA8F6A7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5268913"/>
            <a:ext cx="12573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Transaction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69">
            <a:extLst>
              <a:ext uri="{FF2B5EF4-FFF2-40B4-BE49-F238E27FC236}">
                <a16:creationId xmlns:a16="http://schemas.microsoft.com/office/drawing/2014/main" id="{D5D461A6-B2AA-47E5-96B6-692FCECD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5545138"/>
            <a:ext cx="88582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Commit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7EF6EB1-F453-4902-B7C2-61FF8E3B41AE}"/>
              </a:ext>
            </a:extLst>
          </p:cNvPr>
          <p:cNvCxnSpPr>
            <a:cxnSpLocks/>
          </p:cNvCxnSpPr>
          <p:nvPr/>
        </p:nvCxnSpPr>
        <p:spPr>
          <a:xfrm flipH="1" flipV="1">
            <a:off x="4326732" y="5389563"/>
            <a:ext cx="6084888" cy="1"/>
          </a:xfrm>
          <a:prstGeom prst="line">
            <a:avLst/>
          </a:prstGeom>
          <a:ln w="38100">
            <a:solidFill>
              <a:srgbClr val="E84A2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3938150-E87A-497A-B415-03A7A524C8A0}"/>
              </a:ext>
            </a:extLst>
          </p:cNvPr>
          <p:cNvGrpSpPr/>
          <p:nvPr/>
        </p:nvGrpSpPr>
        <p:grpSpPr>
          <a:xfrm>
            <a:off x="5687561" y="1967245"/>
            <a:ext cx="1811785" cy="1309060"/>
            <a:chOff x="5572472" y="2984833"/>
            <a:chExt cx="1811785" cy="1309060"/>
          </a:xfrm>
        </p:grpSpPr>
        <p:sp>
          <p:nvSpPr>
            <p:cNvPr id="23" name="AutoShape 14">
              <a:extLst>
                <a:ext uri="{FF2B5EF4-FFF2-40B4-BE49-F238E27FC236}">
                  <a16:creationId xmlns:a16="http://schemas.microsoft.com/office/drawing/2014/main" id="{DF635569-BF4C-4F61-A272-93A1A40905B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572472" y="2984833"/>
              <a:ext cx="1811785" cy="130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3870538F-ABC2-4CF1-89A6-FB79B603D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913" y="3043570"/>
              <a:ext cx="1661585" cy="1154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81562730-8EE6-4E30-915F-5D3CCA8ED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1412" y="3086433"/>
              <a:ext cx="158697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500" b="1" dirty="0" err="1">
                  <a:solidFill>
                    <a:srgbClr val="13294B"/>
                  </a:solidFill>
                  <a:latin typeface="Consolas" panose="020B0609020204030204" pitchFamily="49" charset="0"/>
                </a:rPr>
                <a:t>a</a:t>
              </a:r>
              <a:r>
                <a:rPr kumimoji="0" lang="en-US" altLang="en-US" sz="1500" b="1" i="0" u="none" strike="noStrike" cap="none" normalizeH="0" baseline="0" dirty="0" err="1">
                  <a:ln>
                    <a:noFill/>
                  </a:ln>
                  <a:solidFill>
                    <a:srgbClr val="13294B"/>
                  </a:solidFill>
                  <a:effectLst/>
                  <a:latin typeface="Consolas" panose="020B0609020204030204" pitchFamily="49" charset="0"/>
                </a:rPr>
                <a:t>tomic_region</a:t>
              </a: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13294B"/>
                  </a:solidFill>
                  <a:effectLst/>
                  <a:latin typeface="Consolas" panose="020B0609020204030204" pitchFamily="49" charset="0"/>
                </a:rPr>
                <a:t> {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24FD0548-8EAA-4DDD-8FF8-2A9D78A1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075" y="3280108"/>
              <a:ext cx="126957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500" b="1" dirty="0">
                  <a:solidFill>
                    <a:srgbClr val="13294B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500" b="1" dirty="0" err="1">
                  <a:solidFill>
                    <a:srgbClr val="13294B"/>
                  </a:solidFill>
                  <a:latin typeface="Consolas" panose="020B0609020204030204" pitchFamily="49" charset="0"/>
                </a:rPr>
                <a:t>x.lock</a:t>
              </a:r>
              <a:r>
                <a:rPr lang="en-US" altLang="en-US" sz="1500" b="1" dirty="0">
                  <a:solidFill>
                    <a:srgbClr val="13294B"/>
                  </a:solidFill>
                  <a:latin typeface="Consolas" panose="020B0609020204030204" pitchFamily="49" charset="0"/>
                </a:rPr>
                <a:t>()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06BD7BA7-F1C2-4D78-8A6B-798FC1025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708" y="3503945"/>
              <a:ext cx="856943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13294B"/>
                  </a:solidFill>
                  <a:effectLst/>
                  <a:latin typeface="Consolas" panose="020B0609020204030204" pitchFamily="49" charset="0"/>
                </a:rPr>
                <a:t>       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74B531-545E-4C33-8EA6-ACAFCAD4F1A2}"/>
                </a:ext>
              </a:extLst>
            </p:cNvPr>
            <p:cNvGrpSpPr/>
            <p:nvPr/>
          </p:nvGrpSpPr>
          <p:grpSpPr>
            <a:xfrm>
              <a:off x="6092851" y="3686824"/>
              <a:ext cx="571216" cy="285750"/>
              <a:chOff x="6114016" y="3686824"/>
              <a:chExt cx="571216" cy="285750"/>
            </a:xfrm>
          </p:grpSpPr>
          <p:sp>
            <p:nvSpPr>
              <p:cNvPr id="28" name="Rectangle 20">
                <a:extLst>
                  <a:ext uri="{FF2B5EF4-FFF2-40B4-BE49-F238E27FC236}">
                    <a16:creationId xmlns:a16="http://schemas.microsoft.com/office/drawing/2014/main" id="{45465082-C215-4592-BE4F-BC3870E56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4016" y="3686824"/>
                <a:ext cx="476080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dirty="0">
                    <a:ln>
                      <a:noFill/>
                    </a:ln>
                    <a:solidFill>
                      <a:srgbClr val="13294B"/>
                    </a:solidFill>
                    <a:effectLst/>
                    <a:latin typeface="Consolas" panose="020B0609020204030204" pitchFamily="49" charset="0"/>
                  </a:rPr>
                  <a:t>B =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1">
                <a:extLst>
                  <a:ext uri="{FF2B5EF4-FFF2-40B4-BE49-F238E27FC236}">
                    <a16:creationId xmlns:a16="http://schemas.microsoft.com/office/drawing/2014/main" id="{83E749D1-6E9C-4A6E-855F-7E2086F97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6141" y="3686824"/>
                <a:ext cx="189091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dirty="0">
                    <a:ln>
                      <a:noFill/>
                    </a:ln>
                    <a:solidFill>
                      <a:srgbClr val="E84A27"/>
                    </a:solidFill>
                    <a:effectLst/>
                    <a:latin typeface="Consolas" panose="020B0609020204030204" pitchFamily="49" charset="0"/>
                  </a:rPr>
                  <a:t>A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78E48D32-E3C0-46EE-B35F-913693F63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075" y="3873089"/>
              <a:ext cx="148117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13294B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500" b="1" i="0" u="none" strike="noStrike" cap="none" normalizeH="0" baseline="0" dirty="0" err="1">
                  <a:ln>
                    <a:noFill/>
                  </a:ln>
                  <a:solidFill>
                    <a:srgbClr val="13294B"/>
                  </a:solidFill>
                  <a:effectLst/>
                  <a:latin typeface="Consolas" panose="020B0609020204030204" pitchFamily="49" charset="0"/>
                </a:rPr>
                <a:t>x.unlock</a:t>
              </a: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13294B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D165B4AD-EF35-4E89-BFA1-5DD089C41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062" y="4063061"/>
              <a:ext cx="1057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9F858564-2E83-4851-B984-E5A90008110B}"/>
              </a:ext>
            </a:extLst>
          </p:cNvPr>
          <p:cNvSpPr txBox="1"/>
          <p:nvPr/>
        </p:nvSpPr>
        <p:spPr>
          <a:xfrm>
            <a:off x="2833120" y="5127953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84A27"/>
                </a:solidFill>
              </a:rPr>
              <a:t>Crash!!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A8ABCEF-EF8A-4BB5-B006-8B2CB72A9875}"/>
              </a:ext>
            </a:extLst>
          </p:cNvPr>
          <p:cNvGrpSpPr/>
          <p:nvPr/>
        </p:nvGrpSpPr>
        <p:grpSpPr>
          <a:xfrm>
            <a:off x="3802064" y="1677987"/>
            <a:ext cx="1778000" cy="1258883"/>
            <a:chOff x="3802064" y="1677987"/>
            <a:chExt cx="1778000" cy="1258883"/>
          </a:xfrm>
        </p:grpSpPr>
        <p:sp>
          <p:nvSpPr>
            <p:cNvPr id="72" name="Rectangle 47">
              <a:extLst>
                <a:ext uri="{FF2B5EF4-FFF2-40B4-BE49-F238E27FC236}">
                  <a16:creationId xmlns:a16="http://schemas.microsoft.com/office/drawing/2014/main" id="{0A5DE0E2-7EB3-48DB-A37F-3E89E203E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613" y="2119313"/>
              <a:ext cx="7572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      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D97CF7FA-C42C-4670-A4F9-DEBA74C5366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02064" y="1677987"/>
              <a:ext cx="1778000" cy="125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6EEB9C9-6325-4E16-B14B-A6FFE70F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806" y="1725033"/>
              <a:ext cx="1629953" cy="1171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E4C72FAF-97B9-4553-A523-112FAFE92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304" y="1762164"/>
              <a:ext cx="158697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 dirty="0" err="1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atomic_region</a:t>
              </a: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 {</a:t>
              </a:r>
              <a:endPara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FA565816-39AE-4FE2-9DB9-B9875A8D1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116" y="2200359"/>
              <a:ext cx="789104" cy="254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      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0218AD88-4C3B-4C3D-BDC9-72100A6DE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160" y="2200359"/>
              <a:ext cx="740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A = ...</a:t>
              </a:r>
              <a:endPara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3F05BC4C-952C-4F03-8753-D6564AD0A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116" y="2385434"/>
              <a:ext cx="148117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500" b="1" i="0" u="none" strike="noStrike" cap="none" normalizeH="0" baseline="0" dirty="0" err="1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x.unlock</a:t>
              </a: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067E6916-C2B4-4FA0-AD8C-BEC00D448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637" y="2610715"/>
              <a:ext cx="1057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688111D-DF28-4517-968C-6F70D4C9D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7813" y="1684476"/>
              <a:ext cx="1767939" cy="1232927"/>
            </a:xfrm>
            <a:custGeom>
              <a:avLst/>
              <a:gdLst>
                <a:gd name="T0" fmla="*/ 709 w 8544"/>
                <a:gd name="T1" fmla="*/ 5172 h 5268"/>
                <a:gd name="T2" fmla="*/ 1381 w 8544"/>
                <a:gd name="T3" fmla="*/ 5268 h 5268"/>
                <a:gd name="T4" fmla="*/ 2149 w 8544"/>
                <a:gd name="T5" fmla="*/ 5268 h 5268"/>
                <a:gd name="T6" fmla="*/ 2821 w 8544"/>
                <a:gd name="T7" fmla="*/ 5172 h 5268"/>
                <a:gd name="T8" fmla="*/ 3301 w 8544"/>
                <a:gd name="T9" fmla="*/ 5076 h 5268"/>
                <a:gd name="T10" fmla="*/ 3685 w 8544"/>
                <a:gd name="T11" fmla="*/ 5076 h 5268"/>
                <a:gd name="T12" fmla="*/ 3685 w 8544"/>
                <a:gd name="T13" fmla="*/ 5076 h 5268"/>
                <a:gd name="T14" fmla="*/ 4165 w 8544"/>
                <a:gd name="T15" fmla="*/ 5172 h 5268"/>
                <a:gd name="T16" fmla="*/ 4837 w 8544"/>
                <a:gd name="T17" fmla="*/ 5268 h 5268"/>
                <a:gd name="T18" fmla="*/ 5605 w 8544"/>
                <a:gd name="T19" fmla="*/ 5268 h 5268"/>
                <a:gd name="T20" fmla="*/ 6277 w 8544"/>
                <a:gd name="T21" fmla="*/ 5172 h 5268"/>
                <a:gd name="T22" fmla="*/ 6757 w 8544"/>
                <a:gd name="T23" fmla="*/ 5076 h 5268"/>
                <a:gd name="T24" fmla="*/ 7141 w 8544"/>
                <a:gd name="T25" fmla="*/ 5076 h 5268"/>
                <a:gd name="T26" fmla="*/ 7141 w 8544"/>
                <a:gd name="T27" fmla="*/ 5076 h 5268"/>
                <a:gd name="T28" fmla="*/ 7872 w 8544"/>
                <a:gd name="T29" fmla="*/ 5268 h 5268"/>
                <a:gd name="T30" fmla="*/ 8206 w 8544"/>
                <a:gd name="T31" fmla="*/ 4942 h 5268"/>
                <a:gd name="T32" fmla="*/ 8435 w 8544"/>
                <a:gd name="T33" fmla="*/ 4964 h 5268"/>
                <a:gd name="T34" fmla="*/ 8195 w 8544"/>
                <a:gd name="T35" fmla="*/ 4950 h 5268"/>
                <a:gd name="T36" fmla="*/ 8448 w 8544"/>
                <a:gd name="T37" fmla="*/ 4600 h 5268"/>
                <a:gd name="T38" fmla="*/ 8544 w 8544"/>
                <a:gd name="T39" fmla="*/ 3928 h 5268"/>
                <a:gd name="T40" fmla="*/ 8544 w 8544"/>
                <a:gd name="T41" fmla="*/ 3160 h 5268"/>
                <a:gd name="T42" fmla="*/ 8448 w 8544"/>
                <a:gd name="T43" fmla="*/ 2488 h 5268"/>
                <a:gd name="T44" fmla="*/ 8352 w 8544"/>
                <a:gd name="T45" fmla="*/ 2008 h 5268"/>
                <a:gd name="T46" fmla="*/ 8352 w 8544"/>
                <a:gd name="T47" fmla="*/ 1624 h 5268"/>
                <a:gd name="T48" fmla="*/ 8352 w 8544"/>
                <a:gd name="T49" fmla="*/ 1624 h 5268"/>
                <a:gd name="T50" fmla="*/ 8448 w 8544"/>
                <a:gd name="T51" fmla="*/ 1144 h 5268"/>
                <a:gd name="T52" fmla="*/ 8276 w 8544"/>
                <a:gd name="T53" fmla="*/ 411 h 5268"/>
                <a:gd name="T54" fmla="*/ 8488 w 8544"/>
                <a:gd name="T55" fmla="*/ 403 h 5268"/>
                <a:gd name="T56" fmla="*/ 7961 w 8544"/>
                <a:gd name="T57" fmla="*/ 200 h 5268"/>
                <a:gd name="T58" fmla="*/ 7877 w 8544"/>
                <a:gd name="T59" fmla="*/ 1 h 5268"/>
                <a:gd name="T60" fmla="*/ 7423 w 8544"/>
                <a:gd name="T61" fmla="*/ 192 h 5268"/>
                <a:gd name="T62" fmla="*/ 7423 w 8544"/>
                <a:gd name="T63" fmla="*/ 192 h 5268"/>
                <a:gd name="T64" fmla="*/ 6943 w 8544"/>
                <a:gd name="T65" fmla="*/ 96 h 5268"/>
                <a:gd name="T66" fmla="*/ 6271 w 8544"/>
                <a:gd name="T67" fmla="*/ 0 h 5268"/>
                <a:gd name="T68" fmla="*/ 5503 w 8544"/>
                <a:gd name="T69" fmla="*/ 0 h 5268"/>
                <a:gd name="T70" fmla="*/ 4831 w 8544"/>
                <a:gd name="T71" fmla="*/ 96 h 5268"/>
                <a:gd name="T72" fmla="*/ 4351 w 8544"/>
                <a:gd name="T73" fmla="*/ 192 h 5268"/>
                <a:gd name="T74" fmla="*/ 3967 w 8544"/>
                <a:gd name="T75" fmla="*/ 192 h 5268"/>
                <a:gd name="T76" fmla="*/ 3967 w 8544"/>
                <a:gd name="T77" fmla="*/ 192 h 5268"/>
                <a:gd name="T78" fmla="*/ 3487 w 8544"/>
                <a:gd name="T79" fmla="*/ 96 h 5268"/>
                <a:gd name="T80" fmla="*/ 2815 w 8544"/>
                <a:gd name="T81" fmla="*/ 0 h 5268"/>
                <a:gd name="T82" fmla="*/ 2047 w 8544"/>
                <a:gd name="T83" fmla="*/ 0 h 5268"/>
                <a:gd name="T84" fmla="*/ 1375 w 8544"/>
                <a:gd name="T85" fmla="*/ 96 h 5268"/>
                <a:gd name="T86" fmla="*/ 895 w 8544"/>
                <a:gd name="T87" fmla="*/ 192 h 5268"/>
                <a:gd name="T88" fmla="*/ 542 w 8544"/>
                <a:gd name="T89" fmla="*/ 213 h 5268"/>
                <a:gd name="T90" fmla="*/ 268 w 8544"/>
                <a:gd name="T91" fmla="*/ 264 h 5268"/>
                <a:gd name="T92" fmla="*/ 486 w 8544"/>
                <a:gd name="T93" fmla="*/ 30 h 5268"/>
                <a:gd name="T94" fmla="*/ 192 w 8544"/>
                <a:gd name="T95" fmla="*/ 677 h 5268"/>
                <a:gd name="T96" fmla="*/ 17 w 8544"/>
                <a:gd name="T97" fmla="*/ 528 h 5268"/>
                <a:gd name="T98" fmla="*/ 96 w 8544"/>
                <a:gd name="T99" fmla="*/ 1370 h 5268"/>
                <a:gd name="T100" fmla="*/ 192 w 8544"/>
                <a:gd name="T101" fmla="*/ 1850 h 5268"/>
                <a:gd name="T102" fmla="*/ 192 w 8544"/>
                <a:gd name="T103" fmla="*/ 2234 h 5268"/>
                <a:gd name="T104" fmla="*/ 192 w 8544"/>
                <a:gd name="T105" fmla="*/ 2234 h 5268"/>
                <a:gd name="T106" fmla="*/ 96 w 8544"/>
                <a:gd name="T107" fmla="*/ 2714 h 5268"/>
                <a:gd name="T108" fmla="*/ 0 w 8544"/>
                <a:gd name="T109" fmla="*/ 3386 h 5268"/>
                <a:gd name="T110" fmla="*/ 0 w 8544"/>
                <a:gd name="T111" fmla="*/ 4154 h 5268"/>
                <a:gd name="T112" fmla="*/ 195 w 8544"/>
                <a:gd name="T113" fmla="*/ 4651 h 5268"/>
                <a:gd name="T114" fmla="*/ 14 w 8544"/>
                <a:gd name="T115" fmla="*/ 4727 h 5268"/>
                <a:gd name="T116" fmla="*/ 377 w 8544"/>
                <a:gd name="T117" fmla="*/ 4972 h 5268"/>
                <a:gd name="T118" fmla="*/ 510 w 8544"/>
                <a:gd name="T119" fmla="*/ 5046 h 5268"/>
                <a:gd name="T120" fmla="*/ 305 w 8544"/>
                <a:gd name="T121" fmla="*/ 5159 h 5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44" h="5268">
                  <a:moveTo>
                    <a:pt x="805" y="5076"/>
                  </a:moveTo>
                  <a:lnTo>
                    <a:pt x="997" y="5076"/>
                  </a:lnTo>
                  <a:cubicBezTo>
                    <a:pt x="1050" y="5076"/>
                    <a:pt x="1093" y="5119"/>
                    <a:pt x="1093" y="5172"/>
                  </a:cubicBezTo>
                  <a:cubicBezTo>
                    <a:pt x="1093" y="5225"/>
                    <a:pt x="1050" y="5268"/>
                    <a:pt x="997" y="5268"/>
                  </a:cubicBezTo>
                  <a:lnTo>
                    <a:pt x="805" y="5268"/>
                  </a:lnTo>
                  <a:cubicBezTo>
                    <a:pt x="752" y="5268"/>
                    <a:pt x="709" y="5225"/>
                    <a:pt x="709" y="5172"/>
                  </a:cubicBezTo>
                  <a:cubicBezTo>
                    <a:pt x="709" y="5119"/>
                    <a:pt x="752" y="5076"/>
                    <a:pt x="805" y="5076"/>
                  </a:cubicBezTo>
                  <a:close/>
                  <a:moveTo>
                    <a:pt x="1381" y="5076"/>
                  </a:moveTo>
                  <a:lnTo>
                    <a:pt x="1573" y="5076"/>
                  </a:lnTo>
                  <a:cubicBezTo>
                    <a:pt x="1626" y="5076"/>
                    <a:pt x="1669" y="5119"/>
                    <a:pt x="1669" y="5172"/>
                  </a:cubicBezTo>
                  <a:cubicBezTo>
                    <a:pt x="1669" y="5225"/>
                    <a:pt x="1626" y="5268"/>
                    <a:pt x="1573" y="5268"/>
                  </a:cubicBezTo>
                  <a:lnTo>
                    <a:pt x="1381" y="5268"/>
                  </a:lnTo>
                  <a:cubicBezTo>
                    <a:pt x="1328" y="5268"/>
                    <a:pt x="1285" y="5225"/>
                    <a:pt x="1285" y="5172"/>
                  </a:cubicBezTo>
                  <a:cubicBezTo>
                    <a:pt x="1285" y="5119"/>
                    <a:pt x="1328" y="5076"/>
                    <a:pt x="1381" y="5076"/>
                  </a:cubicBezTo>
                  <a:close/>
                  <a:moveTo>
                    <a:pt x="1957" y="5076"/>
                  </a:moveTo>
                  <a:lnTo>
                    <a:pt x="2149" y="5076"/>
                  </a:lnTo>
                  <a:cubicBezTo>
                    <a:pt x="2202" y="5076"/>
                    <a:pt x="2245" y="5119"/>
                    <a:pt x="2245" y="5172"/>
                  </a:cubicBezTo>
                  <a:cubicBezTo>
                    <a:pt x="2245" y="5225"/>
                    <a:pt x="2202" y="5268"/>
                    <a:pt x="2149" y="5268"/>
                  </a:cubicBezTo>
                  <a:lnTo>
                    <a:pt x="1957" y="5268"/>
                  </a:lnTo>
                  <a:cubicBezTo>
                    <a:pt x="1904" y="5268"/>
                    <a:pt x="1861" y="5225"/>
                    <a:pt x="1861" y="5172"/>
                  </a:cubicBezTo>
                  <a:cubicBezTo>
                    <a:pt x="1861" y="5119"/>
                    <a:pt x="1904" y="5076"/>
                    <a:pt x="1957" y="5076"/>
                  </a:cubicBezTo>
                  <a:close/>
                  <a:moveTo>
                    <a:pt x="2533" y="5076"/>
                  </a:moveTo>
                  <a:lnTo>
                    <a:pt x="2725" y="5076"/>
                  </a:lnTo>
                  <a:cubicBezTo>
                    <a:pt x="2778" y="5076"/>
                    <a:pt x="2821" y="5119"/>
                    <a:pt x="2821" y="5172"/>
                  </a:cubicBezTo>
                  <a:cubicBezTo>
                    <a:pt x="2821" y="5225"/>
                    <a:pt x="2778" y="5268"/>
                    <a:pt x="2725" y="5268"/>
                  </a:cubicBezTo>
                  <a:lnTo>
                    <a:pt x="2533" y="5268"/>
                  </a:lnTo>
                  <a:cubicBezTo>
                    <a:pt x="2480" y="5268"/>
                    <a:pt x="2437" y="5225"/>
                    <a:pt x="2437" y="5172"/>
                  </a:cubicBezTo>
                  <a:cubicBezTo>
                    <a:pt x="2437" y="5119"/>
                    <a:pt x="2480" y="5076"/>
                    <a:pt x="2533" y="5076"/>
                  </a:cubicBezTo>
                  <a:close/>
                  <a:moveTo>
                    <a:pt x="3109" y="5076"/>
                  </a:moveTo>
                  <a:lnTo>
                    <a:pt x="3301" y="5076"/>
                  </a:lnTo>
                  <a:cubicBezTo>
                    <a:pt x="3354" y="5076"/>
                    <a:pt x="3397" y="5119"/>
                    <a:pt x="3397" y="5172"/>
                  </a:cubicBezTo>
                  <a:cubicBezTo>
                    <a:pt x="3397" y="5225"/>
                    <a:pt x="3354" y="5268"/>
                    <a:pt x="3301" y="5268"/>
                  </a:cubicBezTo>
                  <a:lnTo>
                    <a:pt x="3109" y="5268"/>
                  </a:lnTo>
                  <a:cubicBezTo>
                    <a:pt x="3056" y="5268"/>
                    <a:pt x="3013" y="5225"/>
                    <a:pt x="3013" y="5172"/>
                  </a:cubicBezTo>
                  <a:cubicBezTo>
                    <a:pt x="3013" y="5119"/>
                    <a:pt x="3056" y="5076"/>
                    <a:pt x="3109" y="5076"/>
                  </a:cubicBezTo>
                  <a:close/>
                  <a:moveTo>
                    <a:pt x="3685" y="5076"/>
                  </a:moveTo>
                  <a:lnTo>
                    <a:pt x="3877" y="5076"/>
                  </a:lnTo>
                  <a:cubicBezTo>
                    <a:pt x="3930" y="5076"/>
                    <a:pt x="3973" y="5119"/>
                    <a:pt x="3973" y="5172"/>
                  </a:cubicBezTo>
                  <a:cubicBezTo>
                    <a:pt x="3973" y="5225"/>
                    <a:pt x="3930" y="5268"/>
                    <a:pt x="3877" y="5268"/>
                  </a:cubicBezTo>
                  <a:lnTo>
                    <a:pt x="3685" y="5268"/>
                  </a:lnTo>
                  <a:cubicBezTo>
                    <a:pt x="3632" y="5268"/>
                    <a:pt x="3589" y="5225"/>
                    <a:pt x="3589" y="5172"/>
                  </a:cubicBezTo>
                  <a:cubicBezTo>
                    <a:pt x="3589" y="5119"/>
                    <a:pt x="3632" y="5076"/>
                    <a:pt x="3685" y="5076"/>
                  </a:cubicBezTo>
                  <a:close/>
                  <a:moveTo>
                    <a:pt x="4261" y="5076"/>
                  </a:moveTo>
                  <a:lnTo>
                    <a:pt x="4453" y="5076"/>
                  </a:lnTo>
                  <a:cubicBezTo>
                    <a:pt x="4506" y="5076"/>
                    <a:pt x="4549" y="5119"/>
                    <a:pt x="4549" y="5172"/>
                  </a:cubicBezTo>
                  <a:cubicBezTo>
                    <a:pt x="4549" y="5225"/>
                    <a:pt x="4506" y="5268"/>
                    <a:pt x="4453" y="5268"/>
                  </a:cubicBezTo>
                  <a:lnTo>
                    <a:pt x="4261" y="5268"/>
                  </a:lnTo>
                  <a:cubicBezTo>
                    <a:pt x="4208" y="5268"/>
                    <a:pt x="4165" y="5225"/>
                    <a:pt x="4165" y="5172"/>
                  </a:cubicBezTo>
                  <a:cubicBezTo>
                    <a:pt x="4165" y="5119"/>
                    <a:pt x="4208" y="5076"/>
                    <a:pt x="4261" y="5076"/>
                  </a:cubicBezTo>
                  <a:close/>
                  <a:moveTo>
                    <a:pt x="4837" y="5076"/>
                  </a:moveTo>
                  <a:lnTo>
                    <a:pt x="5029" y="5076"/>
                  </a:lnTo>
                  <a:cubicBezTo>
                    <a:pt x="5082" y="5076"/>
                    <a:pt x="5125" y="5119"/>
                    <a:pt x="5125" y="5172"/>
                  </a:cubicBezTo>
                  <a:cubicBezTo>
                    <a:pt x="5125" y="5225"/>
                    <a:pt x="5082" y="5268"/>
                    <a:pt x="5029" y="5268"/>
                  </a:cubicBezTo>
                  <a:lnTo>
                    <a:pt x="4837" y="5268"/>
                  </a:lnTo>
                  <a:cubicBezTo>
                    <a:pt x="4784" y="5268"/>
                    <a:pt x="4741" y="5225"/>
                    <a:pt x="4741" y="5172"/>
                  </a:cubicBezTo>
                  <a:cubicBezTo>
                    <a:pt x="4741" y="5119"/>
                    <a:pt x="4784" y="5076"/>
                    <a:pt x="4837" y="5076"/>
                  </a:cubicBezTo>
                  <a:close/>
                  <a:moveTo>
                    <a:pt x="5413" y="5076"/>
                  </a:moveTo>
                  <a:lnTo>
                    <a:pt x="5605" y="5076"/>
                  </a:lnTo>
                  <a:cubicBezTo>
                    <a:pt x="5658" y="5076"/>
                    <a:pt x="5701" y="5119"/>
                    <a:pt x="5701" y="5172"/>
                  </a:cubicBezTo>
                  <a:cubicBezTo>
                    <a:pt x="5701" y="5225"/>
                    <a:pt x="5658" y="5268"/>
                    <a:pt x="5605" y="5268"/>
                  </a:cubicBezTo>
                  <a:lnTo>
                    <a:pt x="5413" y="5268"/>
                  </a:lnTo>
                  <a:cubicBezTo>
                    <a:pt x="5360" y="5268"/>
                    <a:pt x="5317" y="5225"/>
                    <a:pt x="5317" y="5172"/>
                  </a:cubicBezTo>
                  <a:cubicBezTo>
                    <a:pt x="5317" y="5119"/>
                    <a:pt x="5360" y="5076"/>
                    <a:pt x="5413" y="5076"/>
                  </a:cubicBezTo>
                  <a:close/>
                  <a:moveTo>
                    <a:pt x="5989" y="5076"/>
                  </a:moveTo>
                  <a:lnTo>
                    <a:pt x="6181" y="5076"/>
                  </a:lnTo>
                  <a:cubicBezTo>
                    <a:pt x="6234" y="5076"/>
                    <a:pt x="6277" y="5119"/>
                    <a:pt x="6277" y="5172"/>
                  </a:cubicBezTo>
                  <a:cubicBezTo>
                    <a:pt x="6277" y="5225"/>
                    <a:pt x="6234" y="5268"/>
                    <a:pt x="6181" y="5268"/>
                  </a:cubicBezTo>
                  <a:lnTo>
                    <a:pt x="5989" y="5268"/>
                  </a:lnTo>
                  <a:cubicBezTo>
                    <a:pt x="5936" y="5268"/>
                    <a:pt x="5893" y="5225"/>
                    <a:pt x="5893" y="5172"/>
                  </a:cubicBezTo>
                  <a:cubicBezTo>
                    <a:pt x="5893" y="5119"/>
                    <a:pt x="5936" y="5076"/>
                    <a:pt x="5989" y="5076"/>
                  </a:cubicBezTo>
                  <a:close/>
                  <a:moveTo>
                    <a:pt x="6565" y="5076"/>
                  </a:moveTo>
                  <a:lnTo>
                    <a:pt x="6757" y="5076"/>
                  </a:lnTo>
                  <a:cubicBezTo>
                    <a:pt x="6810" y="5076"/>
                    <a:pt x="6853" y="5119"/>
                    <a:pt x="6853" y="5172"/>
                  </a:cubicBezTo>
                  <a:cubicBezTo>
                    <a:pt x="6853" y="5225"/>
                    <a:pt x="6810" y="5268"/>
                    <a:pt x="6757" y="5268"/>
                  </a:cubicBezTo>
                  <a:lnTo>
                    <a:pt x="6565" y="5268"/>
                  </a:lnTo>
                  <a:cubicBezTo>
                    <a:pt x="6512" y="5268"/>
                    <a:pt x="6469" y="5225"/>
                    <a:pt x="6469" y="5172"/>
                  </a:cubicBezTo>
                  <a:cubicBezTo>
                    <a:pt x="6469" y="5119"/>
                    <a:pt x="6512" y="5076"/>
                    <a:pt x="6565" y="5076"/>
                  </a:cubicBezTo>
                  <a:close/>
                  <a:moveTo>
                    <a:pt x="7141" y="5076"/>
                  </a:moveTo>
                  <a:lnTo>
                    <a:pt x="7333" y="5076"/>
                  </a:lnTo>
                  <a:cubicBezTo>
                    <a:pt x="7386" y="5076"/>
                    <a:pt x="7429" y="5119"/>
                    <a:pt x="7429" y="5172"/>
                  </a:cubicBezTo>
                  <a:cubicBezTo>
                    <a:pt x="7429" y="5225"/>
                    <a:pt x="7386" y="5268"/>
                    <a:pt x="7333" y="5268"/>
                  </a:cubicBezTo>
                  <a:lnTo>
                    <a:pt x="7141" y="5268"/>
                  </a:lnTo>
                  <a:cubicBezTo>
                    <a:pt x="7088" y="5268"/>
                    <a:pt x="7045" y="5225"/>
                    <a:pt x="7045" y="5172"/>
                  </a:cubicBezTo>
                  <a:cubicBezTo>
                    <a:pt x="7045" y="5119"/>
                    <a:pt x="7088" y="5076"/>
                    <a:pt x="7141" y="5076"/>
                  </a:cubicBezTo>
                  <a:close/>
                  <a:moveTo>
                    <a:pt x="7717" y="5076"/>
                  </a:moveTo>
                  <a:lnTo>
                    <a:pt x="7872" y="5076"/>
                  </a:lnTo>
                  <a:lnTo>
                    <a:pt x="7904" y="5075"/>
                  </a:lnTo>
                  <a:cubicBezTo>
                    <a:pt x="7957" y="5072"/>
                    <a:pt x="8003" y="5113"/>
                    <a:pt x="8005" y="5166"/>
                  </a:cubicBezTo>
                  <a:cubicBezTo>
                    <a:pt x="8008" y="5219"/>
                    <a:pt x="7967" y="5264"/>
                    <a:pt x="7914" y="5266"/>
                  </a:cubicBezTo>
                  <a:lnTo>
                    <a:pt x="7872" y="5268"/>
                  </a:lnTo>
                  <a:lnTo>
                    <a:pt x="7717" y="5268"/>
                  </a:lnTo>
                  <a:cubicBezTo>
                    <a:pt x="7664" y="5268"/>
                    <a:pt x="7621" y="5225"/>
                    <a:pt x="7621" y="5172"/>
                  </a:cubicBezTo>
                  <a:cubicBezTo>
                    <a:pt x="7621" y="5119"/>
                    <a:pt x="7664" y="5076"/>
                    <a:pt x="7717" y="5076"/>
                  </a:cubicBezTo>
                  <a:close/>
                  <a:moveTo>
                    <a:pt x="8195" y="4950"/>
                  </a:moveTo>
                  <a:lnTo>
                    <a:pt x="8219" y="4929"/>
                  </a:lnTo>
                  <a:lnTo>
                    <a:pt x="8206" y="4942"/>
                  </a:lnTo>
                  <a:lnTo>
                    <a:pt x="8276" y="4857"/>
                  </a:lnTo>
                  <a:lnTo>
                    <a:pt x="8266" y="4873"/>
                  </a:lnTo>
                  <a:lnTo>
                    <a:pt x="8290" y="4829"/>
                  </a:lnTo>
                  <a:cubicBezTo>
                    <a:pt x="8315" y="4782"/>
                    <a:pt x="8373" y="4765"/>
                    <a:pt x="8420" y="4790"/>
                  </a:cubicBezTo>
                  <a:cubicBezTo>
                    <a:pt x="8467" y="4815"/>
                    <a:pt x="8484" y="4873"/>
                    <a:pt x="8459" y="4920"/>
                  </a:cubicBezTo>
                  <a:lnTo>
                    <a:pt x="8435" y="4964"/>
                  </a:lnTo>
                  <a:cubicBezTo>
                    <a:pt x="8432" y="4970"/>
                    <a:pt x="8428" y="4975"/>
                    <a:pt x="8425" y="4979"/>
                  </a:cubicBezTo>
                  <a:lnTo>
                    <a:pt x="8355" y="5064"/>
                  </a:lnTo>
                  <a:cubicBezTo>
                    <a:pt x="8351" y="5069"/>
                    <a:pt x="8346" y="5074"/>
                    <a:pt x="8342" y="5077"/>
                  </a:cubicBezTo>
                  <a:lnTo>
                    <a:pt x="8317" y="5098"/>
                  </a:lnTo>
                  <a:cubicBezTo>
                    <a:pt x="8276" y="5131"/>
                    <a:pt x="8216" y="5126"/>
                    <a:pt x="8182" y="5085"/>
                  </a:cubicBezTo>
                  <a:cubicBezTo>
                    <a:pt x="8148" y="5044"/>
                    <a:pt x="8154" y="4983"/>
                    <a:pt x="8195" y="4950"/>
                  </a:cubicBezTo>
                  <a:close/>
                  <a:moveTo>
                    <a:pt x="8352" y="4504"/>
                  </a:moveTo>
                  <a:lnTo>
                    <a:pt x="8352" y="4312"/>
                  </a:lnTo>
                  <a:cubicBezTo>
                    <a:pt x="8352" y="4258"/>
                    <a:pt x="8395" y="4216"/>
                    <a:pt x="8448" y="4216"/>
                  </a:cubicBezTo>
                  <a:cubicBezTo>
                    <a:pt x="8501" y="4216"/>
                    <a:pt x="8544" y="4258"/>
                    <a:pt x="8544" y="4312"/>
                  </a:cubicBezTo>
                  <a:lnTo>
                    <a:pt x="8544" y="4504"/>
                  </a:lnTo>
                  <a:cubicBezTo>
                    <a:pt x="8544" y="4557"/>
                    <a:pt x="8501" y="4600"/>
                    <a:pt x="8448" y="4600"/>
                  </a:cubicBezTo>
                  <a:cubicBezTo>
                    <a:pt x="8395" y="4600"/>
                    <a:pt x="8352" y="4557"/>
                    <a:pt x="8352" y="4504"/>
                  </a:cubicBezTo>
                  <a:close/>
                  <a:moveTo>
                    <a:pt x="8352" y="3928"/>
                  </a:moveTo>
                  <a:lnTo>
                    <a:pt x="8352" y="3736"/>
                  </a:lnTo>
                  <a:cubicBezTo>
                    <a:pt x="8352" y="3682"/>
                    <a:pt x="8395" y="3640"/>
                    <a:pt x="8448" y="3640"/>
                  </a:cubicBezTo>
                  <a:cubicBezTo>
                    <a:pt x="8501" y="3640"/>
                    <a:pt x="8544" y="3682"/>
                    <a:pt x="8544" y="3736"/>
                  </a:cubicBezTo>
                  <a:lnTo>
                    <a:pt x="8544" y="3928"/>
                  </a:lnTo>
                  <a:cubicBezTo>
                    <a:pt x="8544" y="3981"/>
                    <a:pt x="8501" y="4024"/>
                    <a:pt x="8448" y="4024"/>
                  </a:cubicBezTo>
                  <a:cubicBezTo>
                    <a:pt x="8395" y="4024"/>
                    <a:pt x="8352" y="3981"/>
                    <a:pt x="8352" y="3928"/>
                  </a:cubicBezTo>
                  <a:close/>
                  <a:moveTo>
                    <a:pt x="8352" y="3352"/>
                  </a:moveTo>
                  <a:lnTo>
                    <a:pt x="8352" y="3160"/>
                  </a:lnTo>
                  <a:cubicBezTo>
                    <a:pt x="8352" y="3106"/>
                    <a:pt x="8395" y="3064"/>
                    <a:pt x="8448" y="3064"/>
                  </a:cubicBezTo>
                  <a:cubicBezTo>
                    <a:pt x="8501" y="3064"/>
                    <a:pt x="8544" y="3106"/>
                    <a:pt x="8544" y="3160"/>
                  </a:cubicBezTo>
                  <a:lnTo>
                    <a:pt x="8544" y="3352"/>
                  </a:lnTo>
                  <a:cubicBezTo>
                    <a:pt x="8544" y="3405"/>
                    <a:pt x="8501" y="3448"/>
                    <a:pt x="8448" y="3448"/>
                  </a:cubicBezTo>
                  <a:cubicBezTo>
                    <a:pt x="8395" y="3448"/>
                    <a:pt x="8352" y="3405"/>
                    <a:pt x="8352" y="3352"/>
                  </a:cubicBezTo>
                  <a:close/>
                  <a:moveTo>
                    <a:pt x="8352" y="2776"/>
                  </a:moveTo>
                  <a:lnTo>
                    <a:pt x="8352" y="2584"/>
                  </a:lnTo>
                  <a:cubicBezTo>
                    <a:pt x="8352" y="2530"/>
                    <a:pt x="8395" y="2488"/>
                    <a:pt x="8448" y="2488"/>
                  </a:cubicBezTo>
                  <a:cubicBezTo>
                    <a:pt x="8501" y="2488"/>
                    <a:pt x="8544" y="2530"/>
                    <a:pt x="8544" y="2584"/>
                  </a:cubicBezTo>
                  <a:lnTo>
                    <a:pt x="8544" y="2776"/>
                  </a:lnTo>
                  <a:cubicBezTo>
                    <a:pt x="8544" y="2829"/>
                    <a:pt x="8501" y="2872"/>
                    <a:pt x="8448" y="2872"/>
                  </a:cubicBezTo>
                  <a:cubicBezTo>
                    <a:pt x="8395" y="2872"/>
                    <a:pt x="8352" y="2829"/>
                    <a:pt x="8352" y="2776"/>
                  </a:cubicBezTo>
                  <a:close/>
                  <a:moveTo>
                    <a:pt x="8352" y="2200"/>
                  </a:moveTo>
                  <a:lnTo>
                    <a:pt x="8352" y="2008"/>
                  </a:lnTo>
                  <a:cubicBezTo>
                    <a:pt x="8352" y="1954"/>
                    <a:pt x="8395" y="1912"/>
                    <a:pt x="8448" y="1912"/>
                  </a:cubicBezTo>
                  <a:cubicBezTo>
                    <a:pt x="8501" y="1912"/>
                    <a:pt x="8544" y="1954"/>
                    <a:pt x="8544" y="2008"/>
                  </a:cubicBezTo>
                  <a:lnTo>
                    <a:pt x="8544" y="2200"/>
                  </a:lnTo>
                  <a:cubicBezTo>
                    <a:pt x="8544" y="2253"/>
                    <a:pt x="8501" y="2296"/>
                    <a:pt x="8448" y="2296"/>
                  </a:cubicBezTo>
                  <a:cubicBezTo>
                    <a:pt x="8395" y="2296"/>
                    <a:pt x="8352" y="2253"/>
                    <a:pt x="8352" y="2200"/>
                  </a:cubicBezTo>
                  <a:close/>
                  <a:moveTo>
                    <a:pt x="8352" y="1624"/>
                  </a:moveTo>
                  <a:lnTo>
                    <a:pt x="8352" y="1432"/>
                  </a:lnTo>
                  <a:cubicBezTo>
                    <a:pt x="8352" y="1378"/>
                    <a:pt x="8395" y="1336"/>
                    <a:pt x="8448" y="1336"/>
                  </a:cubicBezTo>
                  <a:cubicBezTo>
                    <a:pt x="8501" y="1336"/>
                    <a:pt x="8544" y="1378"/>
                    <a:pt x="8544" y="1432"/>
                  </a:cubicBezTo>
                  <a:lnTo>
                    <a:pt x="8544" y="1624"/>
                  </a:lnTo>
                  <a:cubicBezTo>
                    <a:pt x="8544" y="1677"/>
                    <a:pt x="8501" y="1720"/>
                    <a:pt x="8448" y="1720"/>
                  </a:cubicBezTo>
                  <a:cubicBezTo>
                    <a:pt x="8395" y="1720"/>
                    <a:pt x="8352" y="1677"/>
                    <a:pt x="8352" y="1624"/>
                  </a:cubicBezTo>
                  <a:close/>
                  <a:moveTo>
                    <a:pt x="8352" y="1048"/>
                  </a:moveTo>
                  <a:lnTo>
                    <a:pt x="8352" y="856"/>
                  </a:lnTo>
                  <a:cubicBezTo>
                    <a:pt x="8352" y="802"/>
                    <a:pt x="8395" y="760"/>
                    <a:pt x="8448" y="760"/>
                  </a:cubicBezTo>
                  <a:cubicBezTo>
                    <a:pt x="8501" y="760"/>
                    <a:pt x="8544" y="802"/>
                    <a:pt x="8544" y="856"/>
                  </a:cubicBezTo>
                  <a:lnTo>
                    <a:pt x="8544" y="1048"/>
                  </a:lnTo>
                  <a:cubicBezTo>
                    <a:pt x="8544" y="1101"/>
                    <a:pt x="8501" y="1144"/>
                    <a:pt x="8448" y="1144"/>
                  </a:cubicBezTo>
                  <a:cubicBezTo>
                    <a:pt x="8395" y="1144"/>
                    <a:pt x="8352" y="1101"/>
                    <a:pt x="8352" y="1048"/>
                  </a:cubicBezTo>
                  <a:close/>
                  <a:moveTo>
                    <a:pt x="8320" y="504"/>
                  </a:moveTo>
                  <a:lnTo>
                    <a:pt x="8312" y="477"/>
                  </a:lnTo>
                  <a:lnTo>
                    <a:pt x="8319" y="494"/>
                  </a:lnTo>
                  <a:lnTo>
                    <a:pt x="8266" y="396"/>
                  </a:lnTo>
                  <a:lnTo>
                    <a:pt x="8276" y="411"/>
                  </a:lnTo>
                  <a:lnTo>
                    <a:pt x="8243" y="371"/>
                  </a:lnTo>
                  <a:cubicBezTo>
                    <a:pt x="8210" y="331"/>
                    <a:pt x="8216" y="270"/>
                    <a:pt x="8256" y="236"/>
                  </a:cubicBezTo>
                  <a:cubicBezTo>
                    <a:pt x="8297" y="203"/>
                    <a:pt x="8358" y="208"/>
                    <a:pt x="8392" y="249"/>
                  </a:cubicBezTo>
                  <a:lnTo>
                    <a:pt x="8425" y="289"/>
                  </a:lnTo>
                  <a:cubicBezTo>
                    <a:pt x="8428" y="294"/>
                    <a:pt x="8432" y="299"/>
                    <a:pt x="8435" y="305"/>
                  </a:cubicBezTo>
                  <a:lnTo>
                    <a:pt x="8488" y="403"/>
                  </a:lnTo>
                  <a:cubicBezTo>
                    <a:pt x="8491" y="408"/>
                    <a:pt x="8493" y="414"/>
                    <a:pt x="8495" y="420"/>
                  </a:cubicBezTo>
                  <a:lnTo>
                    <a:pt x="8504" y="448"/>
                  </a:lnTo>
                  <a:cubicBezTo>
                    <a:pt x="8519" y="499"/>
                    <a:pt x="8491" y="552"/>
                    <a:pt x="8440" y="568"/>
                  </a:cubicBezTo>
                  <a:cubicBezTo>
                    <a:pt x="8389" y="583"/>
                    <a:pt x="8336" y="555"/>
                    <a:pt x="8320" y="504"/>
                  </a:cubicBezTo>
                  <a:close/>
                  <a:moveTo>
                    <a:pt x="7970" y="203"/>
                  </a:moveTo>
                  <a:lnTo>
                    <a:pt x="7961" y="200"/>
                  </a:lnTo>
                  <a:lnTo>
                    <a:pt x="7916" y="194"/>
                  </a:lnTo>
                  <a:lnTo>
                    <a:pt x="7868" y="192"/>
                  </a:lnTo>
                  <a:lnTo>
                    <a:pt x="7807" y="192"/>
                  </a:lnTo>
                  <a:cubicBezTo>
                    <a:pt x="7754" y="192"/>
                    <a:pt x="7711" y="149"/>
                    <a:pt x="7711" y="96"/>
                  </a:cubicBezTo>
                  <a:cubicBezTo>
                    <a:pt x="7711" y="43"/>
                    <a:pt x="7754" y="0"/>
                    <a:pt x="7807" y="0"/>
                  </a:cubicBezTo>
                  <a:lnTo>
                    <a:pt x="7877" y="1"/>
                  </a:lnTo>
                  <a:lnTo>
                    <a:pt x="7946" y="5"/>
                  </a:lnTo>
                  <a:lnTo>
                    <a:pt x="8016" y="17"/>
                  </a:lnTo>
                  <a:lnTo>
                    <a:pt x="8026" y="20"/>
                  </a:lnTo>
                  <a:cubicBezTo>
                    <a:pt x="8077" y="35"/>
                    <a:pt x="8105" y="89"/>
                    <a:pt x="8090" y="139"/>
                  </a:cubicBezTo>
                  <a:cubicBezTo>
                    <a:pt x="8075" y="190"/>
                    <a:pt x="8021" y="219"/>
                    <a:pt x="7970" y="203"/>
                  </a:cubicBezTo>
                  <a:close/>
                  <a:moveTo>
                    <a:pt x="7423" y="192"/>
                  </a:moveTo>
                  <a:lnTo>
                    <a:pt x="7231" y="192"/>
                  </a:lnTo>
                  <a:cubicBezTo>
                    <a:pt x="7178" y="192"/>
                    <a:pt x="7135" y="149"/>
                    <a:pt x="7135" y="96"/>
                  </a:cubicBezTo>
                  <a:cubicBezTo>
                    <a:pt x="7135" y="43"/>
                    <a:pt x="7178" y="0"/>
                    <a:pt x="7231" y="0"/>
                  </a:cubicBezTo>
                  <a:lnTo>
                    <a:pt x="7423" y="0"/>
                  </a:lnTo>
                  <a:cubicBezTo>
                    <a:pt x="7476" y="0"/>
                    <a:pt x="7519" y="43"/>
                    <a:pt x="7519" y="96"/>
                  </a:cubicBezTo>
                  <a:cubicBezTo>
                    <a:pt x="7519" y="149"/>
                    <a:pt x="7476" y="192"/>
                    <a:pt x="7423" y="192"/>
                  </a:cubicBezTo>
                  <a:close/>
                  <a:moveTo>
                    <a:pt x="6847" y="192"/>
                  </a:moveTo>
                  <a:lnTo>
                    <a:pt x="6655" y="192"/>
                  </a:lnTo>
                  <a:cubicBezTo>
                    <a:pt x="6602" y="192"/>
                    <a:pt x="6559" y="149"/>
                    <a:pt x="6559" y="96"/>
                  </a:cubicBezTo>
                  <a:cubicBezTo>
                    <a:pt x="6559" y="43"/>
                    <a:pt x="6602" y="0"/>
                    <a:pt x="6655" y="0"/>
                  </a:cubicBezTo>
                  <a:lnTo>
                    <a:pt x="6847" y="0"/>
                  </a:lnTo>
                  <a:cubicBezTo>
                    <a:pt x="6900" y="0"/>
                    <a:pt x="6943" y="43"/>
                    <a:pt x="6943" y="96"/>
                  </a:cubicBezTo>
                  <a:cubicBezTo>
                    <a:pt x="6943" y="149"/>
                    <a:pt x="6900" y="192"/>
                    <a:pt x="6847" y="192"/>
                  </a:cubicBezTo>
                  <a:close/>
                  <a:moveTo>
                    <a:pt x="6271" y="192"/>
                  </a:moveTo>
                  <a:lnTo>
                    <a:pt x="6079" y="192"/>
                  </a:lnTo>
                  <a:cubicBezTo>
                    <a:pt x="6026" y="192"/>
                    <a:pt x="5983" y="149"/>
                    <a:pt x="5983" y="96"/>
                  </a:cubicBezTo>
                  <a:cubicBezTo>
                    <a:pt x="5983" y="43"/>
                    <a:pt x="6026" y="0"/>
                    <a:pt x="6079" y="0"/>
                  </a:cubicBezTo>
                  <a:lnTo>
                    <a:pt x="6271" y="0"/>
                  </a:lnTo>
                  <a:cubicBezTo>
                    <a:pt x="6324" y="0"/>
                    <a:pt x="6367" y="43"/>
                    <a:pt x="6367" y="96"/>
                  </a:cubicBezTo>
                  <a:cubicBezTo>
                    <a:pt x="6367" y="149"/>
                    <a:pt x="6324" y="192"/>
                    <a:pt x="6271" y="192"/>
                  </a:cubicBezTo>
                  <a:close/>
                  <a:moveTo>
                    <a:pt x="5695" y="192"/>
                  </a:moveTo>
                  <a:lnTo>
                    <a:pt x="5503" y="192"/>
                  </a:lnTo>
                  <a:cubicBezTo>
                    <a:pt x="5450" y="192"/>
                    <a:pt x="5407" y="149"/>
                    <a:pt x="5407" y="96"/>
                  </a:cubicBezTo>
                  <a:cubicBezTo>
                    <a:pt x="5407" y="43"/>
                    <a:pt x="5450" y="0"/>
                    <a:pt x="5503" y="0"/>
                  </a:cubicBezTo>
                  <a:lnTo>
                    <a:pt x="5695" y="0"/>
                  </a:lnTo>
                  <a:cubicBezTo>
                    <a:pt x="5748" y="0"/>
                    <a:pt x="5791" y="43"/>
                    <a:pt x="5791" y="96"/>
                  </a:cubicBezTo>
                  <a:cubicBezTo>
                    <a:pt x="5791" y="149"/>
                    <a:pt x="5748" y="192"/>
                    <a:pt x="5695" y="192"/>
                  </a:cubicBezTo>
                  <a:close/>
                  <a:moveTo>
                    <a:pt x="5119" y="192"/>
                  </a:moveTo>
                  <a:lnTo>
                    <a:pt x="4927" y="192"/>
                  </a:lnTo>
                  <a:cubicBezTo>
                    <a:pt x="4874" y="192"/>
                    <a:pt x="4831" y="149"/>
                    <a:pt x="4831" y="96"/>
                  </a:cubicBezTo>
                  <a:cubicBezTo>
                    <a:pt x="4831" y="43"/>
                    <a:pt x="4874" y="0"/>
                    <a:pt x="4927" y="0"/>
                  </a:cubicBezTo>
                  <a:lnTo>
                    <a:pt x="5119" y="0"/>
                  </a:lnTo>
                  <a:cubicBezTo>
                    <a:pt x="5172" y="0"/>
                    <a:pt x="5215" y="43"/>
                    <a:pt x="5215" y="96"/>
                  </a:cubicBezTo>
                  <a:cubicBezTo>
                    <a:pt x="5215" y="149"/>
                    <a:pt x="5172" y="192"/>
                    <a:pt x="5119" y="192"/>
                  </a:cubicBezTo>
                  <a:close/>
                  <a:moveTo>
                    <a:pt x="4543" y="192"/>
                  </a:moveTo>
                  <a:lnTo>
                    <a:pt x="4351" y="192"/>
                  </a:lnTo>
                  <a:cubicBezTo>
                    <a:pt x="4298" y="192"/>
                    <a:pt x="4255" y="149"/>
                    <a:pt x="4255" y="96"/>
                  </a:cubicBezTo>
                  <a:cubicBezTo>
                    <a:pt x="4255" y="43"/>
                    <a:pt x="4298" y="0"/>
                    <a:pt x="4351" y="0"/>
                  </a:cubicBezTo>
                  <a:lnTo>
                    <a:pt x="4543" y="0"/>
                  </a:lnTo>
                  <a:cubicBezTo>
                    <a:pt x="4596" y="0"/>
                    <a:pt x="4639" y="43"/>
                    <a:pt x="4639" y="96"/>
                  </a:cubicBezTo>
                  <a:cubicBezTo>
                    <a:pt x="4639" y="149"/>
                    <a:pt x="4596" y="192"/>
                    <a:pt x="4543" y="192"/>
                  </a:cubicBezTo>
                  <a:close/>
                  <a:moveTo>
                    <a:pt x="3967" y="192"/>
                  </a:moveTo>
                  <a:lnTo>
                    <a:pt x="3775" y="192"/>
                  </a:lnTo>
                  <a:cubicBezTo>
                    <a:pt x="3722" y="192"/>
                    <a:pt x="3679" y="149"/>
                    <a:pt x="3679" y="96"/>
                  </a:cubicBezTo>
                  <a:cubicBezTo>
                    <a:pt x="3679" y="43"/>
                    <a:pt x="3722" y="0"/>
                    <a:pt x="3775" y="0"/>
                  </a:cubicBezTo>
                  <a:lnTo>
                    <a:pt x="3967" y="0"/>
                  </a:lnTo>
                  <a:cubicBezTo>
                    <a:pt x="4020" y="0"/>
                    <a:pt x="4063" y="43"/>
                    <a:pt x="4063" y="96"/>
                  </a:cubicBezTo>
                  <a:cubicBezTo>
                    <a:pt x="4063" y="149"/>
                    <a:pt x="4020" y="192"/>
                    <a:pt x="3967" y="192"/>
                  </a:cubicBezTo>
                  <a:close/>
                  <a:moveTo>
                    <a:pt x="3391" y="192"/>
                  </a:moveTo>
                  <a:lnTo>
                    <a:pt x="3199" y="192"/>
                  </a:lnTo>
                  <a:cubicBezTo>
                    <a:pt x="3146" y="192"/>
                    <a:pt x="3103" y="149"/>
                    <a:pt x="3103" y="96"/>
                  </a:cubicBezTo>
                  <a:cubicBezTo>
                    <a:pt x="3103" y="43"/>
                    <a:pt x="3146" y="0"/>
                    <a:pt x="3199" y="0"/>
                  </a:cubicBezTo>
                  <a:lnTo>
                    <a:pt x="3391" y="0"/>
                  </a:lnTo>
                  <a:cubicBezTo>
                    <a:pt x="3444" y="0"/>
                    <a:pt x="3487" y="43"/>
                    <a:pt x="3487" y="96"/>
                  </a:cubicBezTo>
                  <a:cubicBezTo>
                    <a:pt x="3487" y="149"/>
                    <a:pt x="3444" y="192"/>
                    <a:pt x="3391" y="192"/>
                  </a:cubicBezTo>
                  <a:close/>
                  <a:moveTo>
                    <a:pt x="2815" y="192"/>
                  </a:moveTo>
                  <a:lnTo>
                    <a:pt x="2623" y="192"/>
                  </a:lnTo>
                  <a:cubicBezTo>
                    <a:pt x="2570" y="192"/>
                    <a:pt x="2527" y="149"/>
                    <a:pt x="2527" y="96"/>
                  </a:cubicBezTo>
                  <a:cubicBezTo>
                    <a:pt x="2527" y="43"/>
                    <a:pt x="2570" y="0"/>
                    <a:pt x="2623" y="0"/>
                  </a:cubicBezTo>
                  <a:lnTo>
                    <a:pt x="2815" y="0"/>
                  </a:lnTo>
                  <a:cubicBezTo>
                    <a:pt x="2868" y="0"/>
                    <a:pt x="2911" y="43"/>
                    <a:pt x="2911" y="96"/>
                  </a:cubicBezTo>
                  <a:cubicBezTo>
                    <a:pt x="2911" y="149"/>
                    <a:pt x="2868" y="192"/>
                    <a:pt x="2815" y="192"/>
                  </a:cubicBezTo>
                  <a:close/>
                  <a:moveTo>
                    <a:pt x="2239" y="192"/>
                  </a:moveTo>
                  <a:lnTo>
                    <a:pt x="2047" y="192"/>
                  </a:lnTo>
                  <a:cubicBezTo>
                    <a:pt x="1994" y="192"/>
                    <a:pt x="1951" y="149"/>
                    <a:pt x="1951" y="96"/>
                  </a:cubicBezTo>
                  <a:cubicBezTo>
                    <a:pt x="1951" y="43"/>
                    <a:pt x="1994" y="0"/>
                    <a:pt x="2047" y="0"/>
                  </a:cubicBezTo>
                  <a:lnTo>
                    <a:pt x="2239" y="0"/>
                  </a:lnTo>
                  <a:cubicBezTo>
                    <a:pt x="2292" y="0"/>
                    <a:pt x="2335" y="43"/>
                    <a:pt x="2335" y="96"/>
                  </a:cubicBezTo>
                  <a:cubicBezTo>
                    <a:pt x="2335" y="149"/>
                    <a:pt x="2292" y="192"/>
                    <a:pt x="2239" y="192"/>
                  </a:cubicBezTo>
                  <a:close/>
                  <a:moveTo>
                    <a:pt x="1663" y="192"/>
                  </a:moveTo>
                  <a:lnTo>
                    <a:pt x="1471" y="192"/>
                  </a:lnTo>
                  <a:cubicBezTo>
                    <a:pt x="1418" y="192"/>
                    <a:pt x="1375" y="149"/>
                    <a:pt x="1375" y="96"/>
                  </a:cubicBezTo>
                  <a:cubicBezTo>
                    <a:pt x="1375" y="43"/>
                    <a:pt x="1418" y="0"/>
                    <a:pt x="1471" y="0"/>
                  </a:cubicBezTo>
                  <a:lnTo>
                    <a:pt x="1663" y="0"/>
                  </a:lnTo>
                  <a:cubicBezTo>
                    <a:pt x="1716" y="0"/>
                    <a:pt x="1759" y="43"/>
                    <a:pt x="1759" y="96"/>
                  </a:cubicBezTo>
                  <a:cubicBezTo>
                    <a:pt x="1759" y="149"/>
                    <a:pt x="1716" y="192"/>
                    <a:pt x="1663" y="192"/>
                  </a:cubicBezTo>
                  <a:close/>
                  <a:moveTo>
                    <a:pt x="1087" y="192"/>
                  </a:moveTo>
                  <a:lnTo>
                    <a:pt x="895" y="192"/>
                  </a:lnTo>
                  <a:cubicBezTo>
                    <a:pt x="842" y="192"/>
                    <a:pt x="799" y="149"/>
                    <a:pt x="799" y="96"/>
                  </a:cubicBezTo>
                  <a:cubicBezTo>
                    <a:pt x="799" y="43"/>
                    <a:pt x="842" y="0"/>
                    <a:pt x="895" y="0"/>
                  </a:cubicBezTo>
                  <a:lnTo>
                    <a:pt x="1087" y="0"/>
                  </a:lnTo>
                  <a:cubicBezTo>
                    <a:pt x="1140" y="0"/>
                    <a:pt x="1183" y="43"/>
                    <a:pt x="1183" y="96"/>
                  </a:cubicBezTo>
                  <a:cubicBezTo>
                    <a:pt x="1183" y="149"/>
                    <a:pt x="1140" y="192"/>
                    <a:pt x="1087" y="192"/>
                  </a:cubicBezTo>
                  <a:close/>
                  <a:moveTo>
                    <a:pt x="542" y="213"/>
                  </a:moveTo>
                  <a:lnTo>
                    <a:pt x="477" y="233"/>
                  </a:lnTo>
                  <a:lnTo>
                    <a:pt x="494" y="226"/>
                  </a:lnTo>
                  <a:lnTo>
                    <a:pt x="396" y="279"/>
                  </a:lnTo>
                  <a:lnTo>
                    <a:pt x="412" y="268"/>
                  </a:lnTo>
                  <a:lnTo>
                    <a:pt x="403" y="276"/>
                  </a:lnTo>
                  <a:cubicBezTo>
                    <a:pt x="362" y="310"/>
                    <a:pt x="302" y="304"/>
                    <a:pt x="268" y="264"/>
                  </a:cubicBezTo>
                  <a:cubicBezTo>
                    <a:pt x="234" y="223"/>
                    <a:pt x="239" y="162"/>
                    <a:pt x="280" y="128"/>
                  </a:cubicBezTo>
                  <a:lnTo>
                    <a:pt x="289" y="121"/>
                  </a:lnTo>
                  <a:cubicBezTo>
                    <a:pt x="294" y="117"/>
                    <a:pt x="299" y="113"/>
                    <a:pt x="305" y="110"/>
                  </a:cubicBezTo>
                  <a:lnTo>
                    <a:pt x="403" y="57"/>
                  </a:lnTo>
                  <a:cubicBezTo>
                    <a:pt x="408" y="54"/>
                    <a:pt x="414" y="52"/>
                    <a:pt x="420" y="50"/>
                  </a:cubicBezTo>
                  <a:lnTo>
                    <a:pt x="486" y="30"/>
                  </a:lnTo>
                  <a:cubicBezTo>
                    <a:pt x="537" y="14"/>
                    <a:pt x="590" y="43"/>
                    <a:pt x="606" y="93"/>
                  </a:cubicBezTo>
                  <a:cubicBezTo>
                    <a:pt x="621" y="144"/>
                    <a:pt x="593" y="198"/>
                    <a:pt x="542" y="213"/>
                  </a:cubicBezTo>
                  <a:close/>
                  <a:moveTo>
                    <a:pt x="215" y="537"/>
                  </a:moveTo>
                  <a:lnTo>
                    <a:pt x="200" y="585"/>
                  </a:lnTo>
                  <a:lnTo>
                    <a:pt x="194" y="628"/>
                  </a:lnTo>
                  <a:lnTo>
                    <a:pt x="192" y="677"/>
                  </a:lnTo>
                  <a:lnTo>
                    <a:pt x="192" y="698"/>
                  </a:lnTo>
                  <a:cubicBezTo>
                    <a:pt x="192" y="751"/>
                    <a:pt x="149" y="794"/>
                    <a:pt x="96" y="794"/>
                  </a:cubicBezTo>
                  <a:cubicBezTo>
                    <a:pt x="43" y="794"/>
                    <a:pt x="0" y="751"/>
                    <a:pt x="0" y="698"/>
                  </a:cubicBezTo>
                  <a:lnTo>
                    <a:pt x="1" y="668"/>
                  </a:lnTo>
                  <a:lnTo>
                    <a:pt x="5" y="598"/>
                  </a:lnTo>
                  <a:lnTo>
                    <a:pt x="17" y="528"/>
                  </a:lnTo>
                  <a:lnTo>
                    <a:pt x="31" y="481"/>
                  </a:lnTo>
                  <a:cubicBezTo>
                    <a:pt x="47" y="430"/>
                    <a:pt x="100" y="401"/>
                    <a:pt x="151" y="417"/>
                  </a:cubicBezTo>
                  <a:cubicBezTo>
                    <a:pt x="202" y="432"/>
                    <a:pt x="230" y="486"/>
                    <a:pt x="215" y="537"/>
                  </a:cubicBezTo>
                  <a:close/>
                  <a:moveTo>
                    <a:pt x="192" y="1082"/>
                  </a:moveTo>
                  <a:lnTo>
                    <a:pt x="192" y="1274"/>
                  </a:lnTo>
                  <a:cubicBezTo>
                    <a:pt x="192" y="1327"/>
                    <a:pt x="149" y="1370"/>
                    <a:pt x="96" y="1370"/>
                  </a:cubicBezTo>
                  <a:cubicBezTo>
                    <a:pt x="43" y="1370"/>
                    <a:pt x="0" y="1327"/>
                    <a:pt x="0" y="1274"/>
                  </a:cubicBezTo>
                  <a:lnTo>
                    <a:pt x="0" y="1082"/>
                  </a:lnTo>
                  <a:cubicBezTo>
                    <a:pt x="0" y="1029"/>
                    <a:pt x="43" y="986"/>
                    <a:pt x="96" y="986"/>
                  </a:cubicBezTo>
                  <a:cubicBezTo>
                    <a:pt x="149" y="986"/>
                    <a:pt x="192" y="1029"/>
                    <a:pt x="192" y="1082"/>
                  </a:cubicBezTo>
                  <a:close/>
                  <a:moveTo>
                    <a:pt x="192" y="1658"/>
                  </a:moveTo>
                  <a:lnTo>
                    <a:pt x="192" y="1850"/>
                  </a:lnTo>
                  <a:cubicBezTo>
                    <a:pt x="192" y="1903"/>
                    <a:pt x="149" y="1946"/>
                    <a:pt x="96" y="1946"/>
                  </a:cubicBezTo>
                  <a:cubicBezTo>
                    <a:pt x="43" y="1946"/>
                    <a:pt x="0" y="1903"/>
                    <a:pt x="0" y="1850"/>
                  </a:cubicBezTo>
                  <a:lnTo>
                    <a:pt x="0" y="1658"/>
                  </a:lnTo>
                  <a:cubicBezTo>
                    <a:pt x="0" y="1605"/>
                    <a:pt x="43" y="1562"/>
                    <a:pt x="96" y="1562"/>
                  </a:cubicBezTo>
                  <a:cubicBezTo>
                    <a:pt x="149" y="1562"/>
                    <a:pt x="192" y="1605"/>
                    <a:pt x="192" y="1658"/>
                  </a:cubicBezTo>
                  <a:close/>
                  <a:moveTo>
                    <a:pt x="192" y="2234"/>
                  </a:moveTo>
                  <a:lnTo>
                    <a:pt x="192" y="2426"/>
                  </a:lnTo>
                  <a:cubicBezTo>
                    <a:pt x="192" y="2479"/>
                    <a:pt x="149" y="2522"/>
                    <a:pt x="96" y="2522"/>
                  </a:cubicBezTo>
                  <a:cubicBezTo>
                    <a:pt x="43" y="2522"/>
                    <a:pt x="0" y="2479"/>
                    <a:pt x="0" y="2426"/>
                  </a:cubicBezTo>
                  <a:lnTo>
                    <a:pt x="0" y="2234"/>
                  </a:lnTo>
                  <a:cubicBezTo>
                    <a:pt x="0" y="2181"/>
                    <a:pt x="43" y="2138"/>
                    <a:pt x="96" y="2138"/>
                  </a:cubicBezTo>
                  <a:cubicBezTo>
                    <a:pt x="149" y="2138"/>
                    <a:pt x="192" y="2181"/>
                    <a:pt x="192" y="2234"/>
                  </a:cubicBezTo>
                  <a:close/>
                  <a:moveTo>
                    <a:pt x="192" y="2810"/>
                  </a:moveTo>
                  <a:lnTo>
                    <a:pt x="192" y="3002"/>
                  </a:lnTo>
                  <a:cubicBezTo>
                    <a:pt x="192" y="3055"/>
                    <a:pt x="149" y="3098"/>
                    <a:pt x="96" y="3098"/>
                  </a:cubicBezTo>
                  <a:cubicBezTo>
                    <a:pt x="43" y="3098"/>
                    <a:pt x="0" y="3055"/>
                    <a:pt x="0" y="3002"/>
                  </a:cubicBezTo>
                  <a:lnTo>
                    <a:pt x="0" y="2810"/>
                  </a:lnTo>
                  <a:cubicBezTo>
                    <a:pt x="0" y="2757"/>
                    <a:pt x="43" y="2714"/>
                    <a:pt x="96" y="2714"/>
                  </a:cubicBezTo>
                  <a:cubicBezTo>
                    <a:pt x="149" y="2714"/>
                    <a:pt x="192" y="2757"/>
                    <a:pt x="192" y="2810"/>
                  </a:cubicBezTo>
                  <a:close/>
                  <a:moveTo>
                    <a:pt x="192" y="3386"/>
                  </a:moveTo>
                  <a:lnTo>
                    <a:pt x="192" y="3578"/>
                  </a:lnTo>
                  <a:cubicBezTo>
                    <a:pt x="192" y="3631"/>
                    <a:pt x="149" y="3674"/>
                    <a:pt x="96" y="3674"/>
                  </a:cubicBezTo>
                  <a:cubicBezTo>
                    <a:pt x="43" y="3674"/>
                    <a:pt x="0" y="3631"/>
                    <a:pt x="0" y="3578"/>
                  </a:cubicBezTo>
                  <a:lnTo>
                    <a:pt x="0" y="3386"/>
                  </a:lnTo>
                  <a:cubicBezTo>
                    <a:pt x="0" y="3333"/>
                    <a:pt x="43" y="3290"/>
                    <a:pt x="96" y="3290"/>
                  </a:cubicBezTo>
                  <a:cubicBezTo>
                    <a:pt x="149" y="3290"/>
                    <a:pt x="192" y="3333"/>
                    <a:pt x="192" y="3386"/>
                  </a:cubicBezTo>
                  <a:close/>
                  <a:moveTo>
                    <a:pt x="192" y="3962"/>
                  </a:moveTo>
                  <a:lnTo>
                    <a:pt x="192" y="4154"/>
                  </a:lnTo>
                  <a:cubicBezTo>
                    <a:pt x="192" y="4207"/>
                    <a:pt x="149" y="4250"/>
                    <a:pt x="96" y="4250"/>
                  </a:cubicBezTo>
                  <a:cubicBezTo>
                    <a:pt x="43" y="4250"/>
                    <a:pt x="0" y="4207"/>
                    <a:pt x="0" y="4154"/>
                  </a:cubicBezTo>
                  <a:lnTo>
                    <a:pt x="0" y="3962"/>
                  </a:lnTo>
                  <a:cubicBezTo>
                    <a:pt x="0" y="3909"/>
                    <a:pt x="43" y="3866"/>
                    <a:pt x="96" y="3866"/>
                  </a:cubicBezTo>
                  <a:cubicBezTo>
                    <a:pt x="149" y="3866"/>
                    <a:pt x="192" y="3909"/>
                    <a:pt x="192" y="3962"/>
                  </a:cubicBezTo>
                  <a:close/>
                  <a:moveTo>
                    <a:pt x="192" y="4538"/>
                  </a:moveTo>
                  <a:lnTo>
                    <a:pt x="192" y="4596"/>
                  </a:lnTo>
                  <a:lnTo>
                    <a:pt x="195" y="4651"/>
                  </a:lnTo>
                  <a:lnTo>
                    <a:pt x="203" y="4697"/>
                  </a:lnTo>
                  <a:lnTo>
                    <a:pt x="205" y="4700"/>
                  </a:lnTo>
                  <a:cubicBezTo>
                    <a:pt x="221" y="4751"/>
                    <a:pt x="192" y="4805"/>
                    <a:pt x="141" y="4820"/>
                  </a:cubicBezTo>
                  <a:cubicBezTo>
                    <a:pt x="91" y="4836"/>
                    <a:pt x="37" y="4807"/>
                    <a:pt x="21" y="4756"/>
                  </a:cubicBezTo>
                  <a:lnTo>
                    <a:pt x="21" y="4756"/>
                  </a:lnTo>
                  <a:lnTo>
                    <a:pt x="14" y="4727"/>
                  </a:lnTo>
                  <a:lnTo>
                    <a:pt x="4" y="4660"/>
                  </a:lnTo>
                  <a:lnTo>
                    <a:pt x="0" y="4596"/>
                  </a:lnTo>
                  <a:lnTo>
                    <a:pt x="0" y="4538"/>
                  </a:lnTo>
                  <a:cubicBezTo>
                    <a:pt x="0" y="4485"/>
                    <a:pt x="43" y="4442"/>
                    <a:pt x="96" y="4442"/>
                  </a:cubicBezTo>
                  <a:cubicBezTo>
                    <a:pt x="149" y="4442"/>
                    <a:pt x="192" y="4485"/>
                    <a:pt x="192" y="4538"/>
                  </a:cubicBezTo>
                  <a:close/>
                  <a:moveTo>
                    <a:pt x="377" y="4972"/>
                  </a:moveTo>
                  <a:lnTo>
                    <a:pt x="412" y="5001"/>
                  </a:lnTo>
                  <a:lnTo>
                    <a:pt x="396" y="4990"/>
                  </a:lnTo>
                  <a:lnTo>
                    <a:pt x="494" y="5043"/>
                  </a:lnTo>
                  <a:lnTo>
                    <a:pt x="477" y="5036"/>
                  </a:lnTo>
                  <a:lnTo>
                    <a:pt x="510" y="5046"/>
                  </a:lnTo>
                  <a:lnTo>
                    <a:pt x="510" y="5046"/>
                  </a:lnTo>
                  <a:cubicBezTo>
                    <a:pt x="561" y="5061"/>
                    <a:pt x="589" y="5115"/>
                    <a:pt x="574" y="5166"/>
                  </a:cubicBezTo>
                  <a:cubicBezTo>
                    <a:pt x="558" y="5217"/>
                    <a:pt x="505" y="5245"/>
                    <a:pt x="454" y="5230"/>
                  </a:cubicBezTo>
                  <a:lnTo>
                    <a:pt x="454" y="5230"/>
                  </a:lnTo>
                  <a:lnTo>
                    <a:pt x="420" y="5219"/>
                  </a:lnTo>
                  <a:cubicBezTo>
                    <a:pt x="414" y="5217"/>
                    <a:pt x="408" y="5215"/>
                    <a:pt x="403" y="5212"/>
                  </a:cubicBezTo>
                  <a:lnTo>
                    <a:pt x="305" y="5159"/>
                  </a:lnTo>
                  <a:cubicBezTo>
                    <a:pt x="299" y="5156"/>
                    <a:pt x="294" y="5152"/>
                    <a:pt x="289" y="5148"/>
                  </a:cubicBezTo>
                  <a:lnTo>
                    <a:pt x="254" y="5119"/>
                  </a:lnTo>
                  <a:cubicBezTo>
                    <a:pt x="213" y="5085"/>
                    <a:pt x="208" y="5025"/>
                    <a:pt x="242" y="4984"/>
                  </a:cubicBezTo>
                  <a:cubicBezTo>
                    <a:pt x="276" y="4943"/>
                    <a:pt x="336" y="4938"/>
                    <a:pt x="377" y="4972"/>
                  </a:cubicBezTo>
                  <a:close/>
                </a:path>
              </a:pathLst>
            </a:custGeom>
            <a:solidFill>
              <a:srgbClr val="E84A27"/>
            </a:solidFill>
            <a:ln w="0" cap="flat">
              <a:solidFill>
                <a:srgbClr val="E84A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9F3720BA-CA8B-B340-7D84-30E5F50EB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592" y="1997075"/>
            <a:ext cx="8463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E84A27"/>
                </a:solidFill>
                <a:effectLst/>
                <a:latin typeface="Consolas" panose="020B0609020204030204" pitchFamily="49" charset="0"/>
              </a:rPr>
              <a:t>x.lock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E84A27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3370EAE-1D50-ED59-15C4-948E310B64D8}"/>
              </a:ext>
            </a:extLst>
          </p:cNvPr>
          <p:cNvSpPr/>
          <p:nvPr/>
        </p:nvSpPr>
        <p:spPr>
          <a:xfrm>
            <a:off x="5710215" y="2021876"/>
            <a:ext cx="1765325" cy="1343929"/>
          </a:xfrm>
          <a:prstGeom prst="roundRect">
            <a:avLst>
              <a:gd name="adj" fmla="val 6665"/>
            </a:avLst>
          </a:prstGeom>
          <a:noFill/>
          <a:ln w="3810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5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525CCA1-9ED4-DDBC-EC7C-A81C1640F639}"/>
              </a:ext>
            </a:extLst>
          </p:cNvPr>
          <p:cNvGrpSpPr/>
          <p:nvPr/>
        </p:nvGrpSpPr>
        <p:grpSpPr>
          <a:xfrm>
            <a:off x="2833120" y="4961603"/>
            <a:ext cx="7578500" cy="523220"/>
            <a:chOff x="2833120" y="4918403"/>
            <a:chExt cx="7578500" cy="523220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7EF6EB1-F453-4902-B7C2-61FF8E3B41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6732" y="5180013"/>
              <a:ext cx="6084888" cy="1"/>
            </a:xfrm>
            <a:prstGeom prst="line">
              <a:avLst/>
            </a:prstGeom>
            <a:ln w="38100">
              <a:solidFill>
                <a:srgbClr val="E84A2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F858564-2E83-4851-B984-E5A90008110B}"/>
                </a:ext>
              </a:extLst>
            </p:cNvPr>
            <p:cNvSpPr txBox="1"/>
            <p:nvPr/>
          </p:nvSpPr>
          <p:spPr>
            <a:xfrm>
              <a:off x="2833120" y="4918403"/>
              <a:ext cx="12570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E84A27"/>
                  </a:solidFill>
                </a:rPr>
                <a:t>Crash!!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EB3520-90A1-4DE8-95DD-54C1A08F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</p:spPr>
        <p:txBody>
          <a:bodyPr/>
          <a:lstStyle/>
          <a:p>
            <a:r>
              <a:rPr lang="en-US" dirty="0"/>
              <a:t>HW Async. Commit w/ Dependency Tracking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9A2B4-0B29-4FBE-94F2-BC7A29BB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0C16A-4C94-4303-AA87-35CF9970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5BA918-45E7-4BF5-852A-979B8FC4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7</a:t>
            </a:fld>
            <a:endParaRPr lang="en-US"/>
          </a:p>
        </p:txBody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8EC37301-FAA1-4452-AE05-105A31BD0A0D}"/>
              </a:ext>
            </a:extLst>
          </p:cNvPr>
          <p:cNvSpPr>
            <a:spLocks noEditPoints="1"/>
          </p:cNvSpPr>
          <p:nvPr/>
        </p:nvSpPr>
        <p:spPr bwMode="auto">
          <a:xfrm>
            <a:off x="7685088" y="2551757"/>
            <a:ext cx="38100" cy="533400"/>
          </a:xfrm>
          <a:custGeom>
            <a:avLst/>
            <a:gdLst>
              <a:gd name="T0" fmla="*/ 192 w 192"/>
              <a:gd name="T1" fmla="*/ 96 h 2688"/>
              <a:gd name="T2" fmla="*/ 192 w 192"/>
              <a:gd name="T3" fmla="*/ 288 h 2688"/>
              <a:gd name="T4" fmla="*/ 96 w 192"/>
              <a:gd name="T5" fmla="*/ 384 h 2688"/>
              <a:gd name="T6" fmla="*/ 0 w 192"/>
              <a:gd name="T7" fmla="*/ 288 h 2688"/>
              <a:gd name="T8" fmla="*/ 0 w 192"/>
              <a:gd name="T9" fmla="*/ 96 h 2688"/>
              <a:gd name="T10" fmla="*/ 96 w 192"/>
              <a:gd name="T11" fmla="*/ 0 h 2688"/>
              <a:gd name="T12" fmla="*/ 192 w 192"/>
              <a:gd name="T13" fmla="*/ 96 h 2688"/>
              <a:gd name="T14" fmla="*/ 192 w 192"/>
              <a:gd name="T15" fmla="*/ 672 h 2688"/>
              <a:gd name="T16" fmla="*/ 192 w 192"/>
              <a:gd name="T17" fmla="*/ 864 h 2688"/>
              <a:gd name="T18" fmla="*/ 96 w 192"/>
              <a:gd name="T19" fmla="*/ 960 h 2688"/>
              <a:gd name="T20" fmla="*/ 0 w 192"/>
              <a:gd name="T21" fmla="*/ 864 h 2688"/>
              <a:gd name="T22" fmla="*/ 0 w 192"/>
              <a:gd name="T23" fmla="*/ 672 h 2688"/>
              <a:gd name="T24" fmla="*/ 96 w 192"/>
              <a:gd name="T25" fmla="*/ 576 h 2688"/>
              <a:gd name="T26" fmla="*/ 192 w 192"/>
              <a:gd name="T27" fmla="*/ 672 h 2688"/>
              <a:gd name="T28" fmla="*/ 192 w 192"/>
              <a:gd name="T29" fmla="*/ 1248 h 2688"/>
              <a:gd name="T30" fmla="*/ 192 w 192"/>
              <a:gd name="T31" fmla="*/ 1440 h 2688"/>
              <a:gd name="T32" fmla="*/ 96 w 192"/>
              <a:gd name="T33" fmla="*/ 1536 h 2688"/>
              <a:gd name="T34" fmla="*/ 0 w 192"/>
              <a:gd name="T35" fmla="*/ 1440 h 2688"/>
              <a:gd name="T36" fmla="*/ 0 w 192"/>
              <a:gd name="T37" fmla="*/ 1248 h 2688"/>
              <a:gd name="T38" fmla="*/ 96 w 192"/>
              <a:gd name="T39" fmla="*/ 1152 h 2688"/>
              <a:gd name="T40" fmla="*/ 192 w 192"/>
              <a:gd name="T41" fmla="*/ 1248 h 2688"/>
              <a:gd name="T42" fmla="*/ 192 w 192"/>
              <a:gd name="T43" fmla="*/ 1824 h 2688"/>
              <a:gd name="T44" fmla="*/ 192 w 192"/>
              <a:gd name="T45" fmla="*/ 2016 h 2688"/>
              <a:gd name="T46" fmla="*/ 96 w 192"/>
              <a:gd name="T47" fmla="*/ 2112 h 2688"/>
              <a:gd name="T48" fmla="*/ 0 w 192"/>
              <a:gd name="T49" fmla="*/ 2016 h 2688"/>
              <a:gd name="T50" fmla="*/ 0 w 192"/>
              <a:gd name="T51" fmla="*/ 1824 h 2688"/>
              <a:gd name="T52" fmla="*/ 96 w 192"/>
              <a:gd name="T53" fmla="*/ 1728 h 2688"/>
              <a:gd name="T54" fmla="*/ 192 w 192"/>
              <a:gd name="T55" fmla="*/ 1824 h 2688"/>
              <a:gd name="T56" fmla="*/ 192 w 192"/>
              <a:gd name="T57" fmla="*/ 2400 h 2688"/>
              <a:gd name="T58" fmla="*/ 192 w 192"/>
              <a:gd name="T59" fmla="*/ 2592 h 2688"/>
              <a:gd name="T60" fmla="*/ 96 w 192"/>
              <a:gd name="T61" fmla="*/ 2688 h 2688"/>
              <a:gd name="T62" fmla="*/ 0 w 192"/>
              <a:gd name="T63" fmla="*/ 2592 h 2688"/>
              <a:gd name="T64" fmla="*/ 0 w 192"/>
              <a:gd name="T65" fmla="*/ 2400 h 2688"/>
              <a:gd name="T66" fmla="*/ 96 w 192"/>
              <a:gd name="T67" fmla="*/ 2304 h 2688"/>
              <a:gd name="T68" fmla="*/ 192 w 192"/>
              <a:gd name="T69" fmla="*/ 2400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2" h="2688">
                <a:moveTo>
                  <a:pt x="192" y="96"/>
                </a:moveTo>
                <a:lnTo>
                  <a:pt x="192" y="288"/>
                </a:lnTo>
                <a:cubicBezTo>
                  <a:pt x="192" y="341"/>
                  <a:pt x="149" y="384"/>
                  <a:pt x="96" y="384"/>
                </a:cubicBezTo>
                <a:cubicBezTo>
                  <a:pt x="43" y="384"/>
                  <a:pt x="0" y="341"/>
                  <a:pt x="0" y="288"/>
                </a:cubicBez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lose/>
                <a:moveTo>
                  <a:pt x="192" y="672"/>
                </a:moveTo>
                <a:lnTo>
                  <a:pt x="192" y="864"/>
                </a:lnTo>
                <a:cubicBezTo>
                  <a:pt x="192" y="917"/>
                  <a:pt x="149" y="960"/>
                  <a:pt x="96" y="960"/>
                </a:cubicBezTo>
                <a:cubicBezTo>
                  <a:pt x="43" y="960"/>
                  <a:pt x="0" y="917"/>
                  <a:pt x="0" y="864"/>
                </a:cubicBezTo>
                <a:lnTo>
                  <a:pt x="0" y="672"/>
                </a:lnTo>
                <a:cubicBezTo>
                  <a:pt x="0" y="619"/>
                  <a:pt x="43" y="576"/>
                  <a:pt x="96" y="576"/>
                </a:cubicBezTo>
                <a:cubicBezTo>
                  <a:pt x="149" y="576"/>
                  <a:pt x="192" y="619"/>
                  <a:pt x="192" y="672"/>
                </a:cubicBezTo>
                <a:close/>
                <a:moveTo>
                  <a:pt x="192" y="1248"/>
                </a:moveTo>
                <a:lnTo>
                  <a:pt x="192" y="1440"/>
                </a:lnTo>
                <a:cubicBezTo>
                  <a:pt x="192" y="1493"/>
                  <a:pt x="149" y="1536"/>
                  <a:pt x="96" y="1536"/>
                </a:cubicBezTo>
                <a:cubicBezTo>
                  <a:pt x="43" y="1536"/>
                  <a:pt x="0" y="1493"/>
                  <a:pt x="0" y="1440"/>
                </a:cubicBezTo>
                <a:lnTo>
                  <a:pt x="0" y="1248"/>
                </a:lnTo>
                <a:cubicBezTo>
                  <a:pt x="0" y="1195"/>
                  <a:pt x="43" y="1152"/>
                  <a:pt x="96" y="1152"/>
                </a:cubicBezTo>
                <a:cubicBezTo>
                  <a:pt x="149" y="1152"/>
                  <a:pt x="192" y="1195"/>
                  <a:pt x="192" y="1248"/>
                </a:cubicBezTo>
                <a:close/>
                <a:moveTo>
                  <a:pt x="192" y="1824"/>
                </a:moveTo>
                <a:lnTo>
                  <a:pt x="192" y="2016"/>
                </a:lnTo>
                <a:cubicBezTo>
                  <a:pt x="192" y="2069"/>
                  <a:pt x="149" y="2112"/>
                  <a:pt x="96" y="2112"/>
                </a:cubicBezTo>
                <a:cubicBezTo>
                  <a:pt x="43" y="2112"/>
                  <a:pt x="0" y="2069"/>
                  <a:pt x="0" y="2016"/>
                </a:cubicBezTo>
                <a:lnTo>
                  <a:pt x="0" y="1824"/>
                </a:lnTo>
                <a:cubicBezTo>
                  <a:pt x="0" y="1771"/>
                  <a:pt x="43" y="1728"/>
                  <a:pt x="96" y="1728"/>
                </a:cubicBezTo>
                <a:cubicBezTo>
                  <a:pt x="149" y="1728"/>
                  <a:pt x="192" y="1771"/>
                  <a:pt x="192" y="1824"/>
                </a:cubicBezTo>
                <a:close/>
                <a:moveTo>
                  <a:pt x="192" y="2400"/>
                </a:moveTo>
                <a:lnTo>
                  <a:pt x="192" y="2592"/>
                </a:lnTo>
                <a:cubicBezTo>
                  <a:pt x="192" y="2645"/>
                  <a:pt x="149" y="2688"/>
                  <a:pt x="96" y="2688"/>
                </a:cubicBezTo>
                <a:cubicBezTo>
                  <a:pt x="43" y="2688"/>
                  <a:pt x="0" y="2645"/>
                  <a:pt x="0" y="2592"/>
                </a:cubicBezTo>
                <a:lnTo>
                  <a:pt x="0" y="2400"/>
                </a:lnTo>
                <a:cubicBezTo>
                  <a:pt x="0" y="2347"/>
                  <a:pt x="43" y="2304"/>
                  <a:pt x="96" y="2304"/>
                </a:cubicBezTo>
                <a:cubicBezTo>
                  <a:pt x="149" y="2304"/>
                  <a:pt x="192" y="2347"/>
                  <a:pt x="192" y="2400"/>
                </a:cubicBezTo>
                <a:close/>
              </a:path>
            </a:pathLst>
          </a:custGeom>
          <a:solidFill>
            <a:srgbClr val="E84A27"/>
          </a:solidFill>
          <a:ln w="0" cap="flat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>
            <a:extLst>
              <a:ext uri="{FF2B5EF4-FFF2-40B4-BE49-F238E27FC236}">
                <a16:creationId xmlns:a16="http://schemas.microsoft.com/office/drawing/2014/main" id="{605508CC-5142-4751-AC84-D6DA4DF98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1" y="2456507"/>
            <a:ext cx="206375" cy="207963"/>
          </a:xfrm>
          <a:prstGeom prst="ellipse">
            <a:avLst/>
          </a:prstGeom>
          <a:solidFill>
            <a:srgbClr val="E84A27"/>
          </a:solidFill>
          <a:ln w="0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E84A27"/>
              </a:solidFill>
            </a:endParaRPr>
          </a:p>
        </p:txBody>
      </p:sp>
      <p:sp>
        <p:nvSpPr>
          <p:cNvPr id="42" name="Oval 17">
            <a:extLst>
              <a:ext uri="{FF2B5EF4-FFF2-40B4-BE49-F238E27FC236}">
                <a16:creationId xmlns:a16="http://schemas.microsoft.com/office/drawing/2014/main" id="{BD536B1C-0DCD-46CE-8293-CE410DF7B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1" y="3048644"/>
            <a:ext cx="206375" cy="206375"/>
          </a:xfrm>
          <a:prstGeom prst="ellipse">
            <a:avLst/>
          </a:prstGeom>
          <a:solidFill>
            <a:srgbClr val="E84A27"/>
          </a:solidFill>
          <a:ln w="0">
            <a:solidFill>
              <a:srgbClr val="E84A2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E84A27"/>
              </a:solidFill>
            </a:endParaRPr>
          </a:p>
        </p:txBody>
      </p:sp>
      <p:sp>
        <p:nvSpPr>
          <p:cNvPr id="44" name="Line 19">
            <a:extLst>
              <a:ext uri="{FF2B5EF4-FFF2-40B4-BE49-F238E27FC236}">
                <a16:creationId xmlns:a16="http://schemas.microsoft.com/office/drawing/2014/main" id="{0C896CEE-4F60-4947-A2E5-1453F2DDE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9923" y="3203086"/>
            <a:ext cx="8687" cy="2095765"/>
          </a:xfrm>
          <a:prstGeom prst="line">
            <a:avLst/>
          </a:prstGeom>
          <a:noFill/>
          <a:ln w="38100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0">
            <a:extLst>
              <a:ext uri="{FF2B5EF4-FFF2-40B4-BE49-F238E27FC236}">
                <a16:creationId xmlns:a16="http://schemas.microsoft.com/office/drawing/2014/main" id="{C283D1AD-9C4A-4B53-8628-DB8220811AA3}"/>
              </a:ext>
            </a:extLst>
          </p:cNvPr>
          <p:cNvSpPr>
            <a:spLocks/>
          </p:cNvSpPr>
          <p:nvPr/>
        </p:nvSpPr>
        <p:spPr bwMode="auto">
          <a:xfrm>
            <a:off x="7845426" y="3088640"/>
            <a:ext cx="201613" cy="201613"/>
          </a:xfrm>
          <a:custGeom>
            <a:avLst/>
            <a:gdLst>
              <a:gd name="T0" fmla="*/ 0 w 127"/>
              <a:gd name="T1" fmla="*/ 64 h 127"/>
              <a:gd name="T2" fmla="*/ 63 w 127"/>
              <a:gd name="T3" fmla="*/ 127 h 127"/>
              <a:gd name="T4" fmla="*/ 127 w 127"/>
              <a:gd name="T5" fmla="*/ 64 h 127"/>
              <a:gd name="T6" fmla="*/ 63 w 127"/>
              <a:gd name="T7" fmla="*/ 0 h 127"/>
              <a:gd name="T8" fmla="*/ 0 w 127"/>
              <a:gd name="T9" fmla="*/ 6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7">
                <a:moveTo>
                  <a:pt x="0" y="64"/>
                </a:moveTo>
                <a:lnTo>
                  <a:pt x="63" y="127"/>
                </a:lnTo>
                <a:lnTo>
                  <a:pt x="127" y="64"/>
                </a:lnTo>
                <a:lnTo>
                  <a:pt x="63" y="0"/>
                </a:lnTo>
                <a:lnTo>
                  <a:pt x="0" y="64"/>
                </a:lnTo>
                <a:close/>
              </a:path>
            </a:pathLst>
          </a:custGeom>
          <a:solidFill>
            <a:srgbClr val="E84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2">
            <a:extLst>
              <a:ext uri="{FF2B5EF4-FFF2-40B4-BE49-F238E27FC236}">
                <a16:creationId xmlns:a16="http://schemas.microsoft.com/office/drawing/2014/main" id="{CFBC12FF-0EDB-4CC6-ABE4-44BA8C429361}"/>
              </a:ext>
            </a:extLst>
          </p:cNvPr>
          <p:cNvSpPr>
            <a:spLocks/>
          </p:cNvSpPr>
          <p:nvPr/>
        </p:nvSpPr>
        <p:spPr bwMode="auto">
          <a:xfrm>
            <a:off x="7845426" y="5232400"/>
            <a:ext cx="201613" cy="203200"/>
          </a:xfrm>
          <a:custGeom>
            <a:avLst/>
            <a:gdLst>
              <a:gd name="T0" fmla="*/ 0 w 127"/>
              <a:gd name="T1" fmla="*/ 64 h 128"/>
              <a:gd name="T2" fmla="*/ 63 w 127"/>
              <a:gd name="T3" fmla="*/ 128 h 128"/>
              <a:gd name="T4" fmla="*/ 127 w 127"/>
              <a:gd name="T5" fmla="*/ 64 h 128"/>
              <a:gd name="T6" fmla="*/ 63 w 127"/>
              <a:gd name="T7" fmla="*/ 0 h 128"/>
              <a:gd name="T8" fmla="*/ 0 w 127"/>
              <a:gd name="T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8">
                <a:moveTo>
                  <a:pt x="0" y="64"/>
                </a:moveTo>
                <a:lnTo>
                  <a:pt x="63" y="128"/>
                </a:lnTo>
                <a:lnTo>
                  <a:pt x="127" y="64"/>
                </a:lnTo>
                <a:lnTo>
                  <a:pt x="63" y="0"/>
                </a:lnTo>
                <a:lnTo>
                  <a:pt x="0" y="64"/>
                </a:lnTo>
                <a:close/>
              </a:path>
            </a:pathLst>
          </a:custGeom>
          <a:solidFill>
            <a:srgbClr val="E84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3">
            <a:extLst>
              <a:ext uri="{FF2B5EF4-FFF2-40B4-BE49-F238E27FC236}">
                <a16:creationId xmlns:a16="http://schemas.microsoft.com/office/drawing/2014/main" id="{B1B1F6A8-D191-4B4A-A51B-C852DCD29FA9}"/>
              </a:ext>
            </a:extLst>
          </p:cNvPr>
          <p:cNvSpPr>
            <a:spLocks/>
          </p:cNvSpPr>
          <p:nvPr/>
        </p:nvSpPr>
        <p:spPr bwMode="auto">
          <a:xfrm>
            <a:off x="7845426" y="5232400"/>
            <a:ext cx="201613" cy="203200"/>
          </a:xfrm>
          <a:custGeom>
            <a:avLst/>
            <a:gdLst>
              <a:gd name="T0" fmla="*/ 0 w 127"/>
              <a:gd name="T1" fmla="*/ 64 h 128"/>
              <a:gd name="T2" fmla="*/ 63 w 127"/>
              <a:gd name="T3" fmla="*/ 128 h 128"/>
              <a:gd name="T4" fmla="*/ 127 w 127"/>
              <a:gd name="T5" fmla="*/ 64 h 128"/>
              <a:gd name="T6" fmla="*/ 63 w 127"/>
              <a:gd name="T7" fmla="*/ 0 h 128"/>
              <a:gd name="T8" fmla="*/ 0 w 127"/>
              <a:gd name="T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28">
                <a:moveTo>
                  <a:pt x="0" y="64"/>
                </a:moveTo>
                <a:lnTo>
                  <a:pt x="63" y="128"/>
                </a:lnTo>
                <a:lnTo>
                  <a:pt x="127" y="64"/>
                </a:lnTo>
                <a:lnTo>
                  <a:pt x="63" y="0"/>
                </a:lnTo>
                <a:lnTo>
                  <a:pt x="0" y="64"/>
                </a:lnTo>
                <a:close/>
              </a:path>
            </a:pathLst>
          </a:custGeom>
          <a:noFill/>
          <a:ln w="1588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46D458D1-3446-4E6A-B414-B7193E48C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1" y="5419725"/>
            <a:ext cx="512763" cy="228600"/>
          </a:xfrm>
          <a:prstGeom prst="rect">
            <a:avLst/>
          </a:prstGeom>
          <a:solidFill>
            <a:srgbClr val="E84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9195EA9C-5A11-4FF7-B84F-23DFEDE44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1" y="5419725"/>
            <a:ext cx="512763" cy="228600"/>
          </a:xfrm>
          <a:prstGeom prst="rect">
            <a:avLst/>
          </a:prstGeom>
          <a:noFill/>
          <a:ln w="4763" cap="rnd">
            <a:solidFill>
              <a:srgbClr val="E84A2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1">
            <a:extLst>
              <a:ext uri="{FF2B5EF4-FFF2-40B4-BE49-F238E27FC236}">
                <a16:creationId xmlns:a16="http://schemas.microsoft.com/office/drawing/2014/main" id="{24CD56FF-3DCB-453F-BE76-915533CD3B1A}"/>
              </a:ext>
            </a:extLst>
          </p:cNvPr>
          <p:cNvSpPr>
            <a:spLocks noEditPoints="1"/>
          </p:cNvSpPr>
          <p:nvPr/>
        </p:nvSpPr>
        <p:spPr bwMode="auto">
          <a:xfrm>
            <a:off x="8367713" y="3025806"/>
            <a:ext cx="38100" cy="531813"/>
          </a:xfrm>
          <a:custGeom>
            <a:avLst/>
            <a:gdLst>
              <a:gd name="T0" fmla="*/ 96 w 96"/>
              <a:gd name="T1" fmla="*/ 48 h 1344"/>
              <a:gd name="T2" fmla="*/ 96 w 96"/>
              <a:gd name="T3" fmla="*/ 144 h 1344"/>
              <a:gd name="T4" fmla="*/ 48 w 96"/>
              <a:gd name="T5" fmla="*/ 192 h 1344"/>
              <a:gd name="T6" fmla="*/ 0 w 96"/>
              <a:gd name="T7" fmla="*/ 144 h 1344"/>
              <a:gd name="T8" fmla="*/ 0 w 96"/>
              <a:gd name="T9" fmla="*/ 48 h 1344"/>
              <a:gd name="T10" fmla="*/ 48 w 96"/>
              <a:gd name="T11" fmla="*/ 0 h 1344"/>
              <a:gd name="T12" fmla="*/ 96 w 96"/>
              <a:gd name="T13" fmla="*/ 48 h 1344"/>
              <a:gd name="T14" fmla="*/ 96 w 96"/>
              <a:gd name="T15" fmla="*/ 336 h 1344"/>
              <a:gd name="T16" fmla="*/ 96 w 96"/>
              <a:gd name="T17" fmla="*/ 432 h 1344"/>
              <a:gd name="T18" fmla="*/ 48 w 96"/>
              <a:gd name="T19" fmla="*/ 480 h 1344"/>
              <a:gd name="T20" fmla="*/ 0 w 96"/>
              <a:gd name="T21" fmla="*/ 432 h 1344"/>
              <a:gd name="T22" fmla="*/ 0 w 96"/>
              <a:gd name="T23" fmla="*/ 336 h 1344"/>
              <a:gd name="T24" fmla="*/ 48 w 96"/>
              <a:gd name="T25" fmla="*/ 288 h 1344"/>
              <a:gd name="T26" fmla="*/ 96 w 96"/>
              <a:gd name="T27" fmla="*/ 336 h 1344"/>
              <a:gd name="T28" fmla="*/ 96 w 96"/>
              <a:gd name="T29" fmla="*/ 624 h 1344"/>
              <a:gd name="T30" fmla="*/ 96 w 96"/>
              <a:gd name="T31" fmla="*/ 720 h 1344"/>
              <a:gd name="T32" fmla="*/ 48 w 96"/>
              <a:gd name="T33" fmla="*/ 768 h 1344"/>
              <a:gd name="T34" fmla="*/ 0 w 96"/>
              <a:gd name="T35" fmla="*/ 720 h 1344"/>
              <a:gd name="T36" fmla="*/ 0 w 96"/>
              <a:gd name="T37" fmla="*/ 624 h 1344"/>
              <a:gd name="T38" fmla="*/ 48 w 96"/>
              <a:gd name="T39" fmla="*/ 576 h 1344"/>
              <a:gd name="T40" fmla="*/ 96 w 96"/>
              <a:gd name="T41" fmla="*/ 624 h 1344"/>
              <a:gd name="T42" fmla="*/ 96 w 96"/>
              <a:gd name="T43" fmla="*/ 912 h 1344"/>
              <a:gd name="T44" fmla="*/ 96 w 96"/>
              <a:gd name="T45" fmla="*/ 1008 h 1344"/>
              <a:gd name="T46" fmla="*/ 48 w 96"/>
              <a:gd name="T47" fmla="*/ 1056 h 1344"/>
              <a:gd name="T48" fmla="*/ 0 w 96"/>
              <a:gd name="T49" fmla="*/ 1008 h 1344"/>
              <a:gd name="T50" fmla="*/ 0 w 96"/>
              <a:gd name="T51" fmla="*/ 912 h 1344"/>
              <a:gd name="T52" fmla="*/ 48 w 96"/>
              <a:gd name="T53" fmla="*/ 864 h 1344"/>
              <a:gd name="T54" fmla="*/ 96 w 96"/>
              <a:gd name="T55" fmla="*/ 912 h 1344"/>
              <a:gd name="T56" fmla="*/ 96 w 96"/>
              <a:gd name="T57" fmla="*/ 1200 h 1344"/>
              <a:gd name="T58" fmla="*/ 96 w 96"/>
              <a:gd name="T59" fmla="*/ 1296 h 1344"/>
              <a:gd name="T60" fmla="*/ 48 w 96"/>
              <a:gd name="T61" fmla="*/ 1344 h 1344"/>
              <a:gd name="T62" fmla="*/ 0 w 96"/>
              <a:gd name="T63" fmla="*/ 1296 h 1344"/>
              <a:gd name="T64" fmla="*/ 0 w 96"/>
              <a:gd name="T65" fmla="*/ 1200 h 1344"/>
              <a:gd name="T66" fmla="*/ 48 w 96"/>
              <a:gd name="T67" fmla="*/ 1152 h 1344"/>
              <a:gd name="T68" fmla="*/ 96 w 96"/>
              <a:gd name="T69" fmla="*/ 120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6" h="1344">
                <a:moveTo>
                  <a:pt x="96" y="48"/>
                </a:moveTo>
                <a:lnTo>
                  <a:pt x="96" y="144"/>
                </a:lnTo>
                <a:cubicBezTo>
                  <a:pt x="96" y="171"/>
                  <a:pt x="75" y="192"/>
                  <a:pt x="48" y="192"/>
                </a:cubicBezTo>
                <a:cubicBezTo>
                  <a:pt x="22" y="192"/>
                  <a:pt x="0" y="171"/>
                  <a:pt x="0" y="144"/>
                </a:cubicBezTo>
                <a:lnTo>
                  <a:pt x="0" y="48"/>
                </a:lnTo>
                <a:cubicBezTo>
                  <a:pt x="0" y="22"/>
                  <a:pt x="22" y="0"/>
                  <a:pt x="48" y="0"/>
                </a:cubicBezTo>
                <a:cubicBezTo>
                  <a:pt x="75" y="0"/>
                  <a:pt x="96" y="22"/>
                  <a:pt x="96" y="48"/>
                </a:cubicBezTo>
                <a:close/>
                <a:moveTo>
                  <a:pt x="96" y="336"/>
                </a:moveTo>
                <a:lnTo>
                  <a:pt x="96" y="432"/>
                </a:lnTo>
                <a:cubicBezTo>
                  <a:pt x="96" y="459"/>
                  <a:pt x="75" y="480"/>
                  <a:pt x="48" y="480"/>
                </a:cubicBezTo>
                <a:cubicBezTo>
                  <a:pt x="22" y="480"/>
                  <a:pt x="0" y="459"/>
                  <a:pt x="0" y="432"/>
                </a:cubicBezTo>
                <a:lnTo>
                  <a:pt x="0" y="336"/>
                </a:lnTo>
                <a:cubicBezTo>
                  <a:pt x="0" y="310"/>
                  <a:pt x="22" y="288"/>
                  <a:pt x="48" y="288"/>
                </a:cubicBezTo>
                <a:cubicBezTo>
                  <a:pt x="75" y="288"/>
                  <a:pt x="96" y="310"/>
                  <a:pt x="96" y="336"/>
                </a:cubicBezTo>
                <a:close/>
                <a:moveTo>
                  <a:pt x="96" y="624"/>
                </a:moveTo>
                <a:lnTo>
                  <a:pt x="96" y="720"/>
                </a:lnTo>
                <a:cubicBezTo>
                  <a:pt x="96" y="747"/>
                  <a:pt x="75" y="768"/>
                  <a:pt x="48" y="768"/>
                </a:cubicBezTo>
                <a:cubicBezTo>
                  <a:pt x="22" y="768"/>
                  <a:pt x="0" y="747"/>
                  <a:pt x="0" y="720"/>
                </a:cubicBezTo>
                <a:lnTo>
                  <a:pt x="0" y="624"/>
                </a:lnTo>
                <a:cubicBezTo>
                  <a:pt x="0" y="598"/>
                  <a:pt x="22" y="576"/>
                  <a:pt x="48" y="576"/>
                </a:cubicBezTo>
                <a:cubicBezTo>
                  <a:pt x="75" y="576"/>
                  <a:pt x="96" y="598"/>
                  <a:pt x="96" y="624"/>
                </a:cubicBezTo>
                <a:close/>
                <a:moveTo>
                  <a:pt x="96" y="912"/>
                </a:moveTo>
                <a:lnTo>
                  <a:pt x="96" y="1008"/>
                </a:lnTo>
                <a:cubicBezTo>
                  <a:pt x="96" y="1035"/>
                  <a:pt x="75" y="1056"/>
                  <a:pt x="48" y="1056"/>
                </a:cubicBezTo>
                <a:cubicBezTo>
                  <a:pt x="22" y="1056"/>
                  <a:pt x="0" y="1035"/>
                  <a:pt x="0" y="1008"/>
                </a:cubicBezTo>
                <a:lnTo>
                  <a:pt x="0" y="912"/>
                </a:lnTo>
                <a:cubicBezTo>
                  <a:pt x="0" y="886"/>
                  <a:pt x="22" y="864"/>
                  <a:pt x="48" y="864"/>
                </a:cubicBezTo>
                <a:cubicBezTo>
                  <a:pt x="75" y="864"/>
                  <a:pt x="96" y="886"/>
                  <a:pt x="96" y="912"/>
                </a:cubicBezTo>
                <a:close/>
                <a:moveTo>
                  <a:pt x="96" y="1200"/>
                </a:moveTo>
                <a:lnTo>
                  <a:pt x="96" y="1296"/>
                </a:lnTo>
                <a:cubicBezTo>
                  <a:pt x="96" y="1323"/>
                  <a:pt x="75" y="1344"/>
                  <a:pt x="48" y="1344"/>
                </a:cubicBezTo>
                <a:cubicBezTo>
                  <a:pt x="22" y="1344"/>
                  <a:pt x="0" y="1323"/>
                  <a:pt x="0" y="1296"/>
                </a:cubicBezTo>
                <a:lnTo>
                  <a:pt x="0" y="1200"/>
                </a:lnTo>
                <a:cubicBezTo>
                  <a:pt x="0" y="1174"/>
                  <a:pt x="22" y="1152"/>
                  <a:pt x="48" y="1152"/>
                </a:cubicBezTo>
                <a:cubicBezTo>
                  <a:pt x="75" y="1152"/>
                  <a:pt x="96" y="1174"/>
                  <a:pt x="96" y="1200"/>
                </a:cubicBezTo>
                <a:close/>
              </a:path>
            </a:pathLst>
          </a:custGeom>
          <a:solidFill>
            <a:srgbClr val="13294B"/>
          </a:solidFill>
          <a:ln w="0" cap="flat">
            <a:solidFill>
              <a:srgbClr val="13294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32">
            <a:extLst>
              <a:ext uri="{FF2B5EF4-FFF2-40B4-BE49-F238E27FC236}">
                <a16:creationId xmlns:a16="http://schemas.microsoft.com/office/drawing/2014/main" id="{7A70AB27-3533-41DB-9D03-DF7DF53B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6" y="2930556"/>
            <a:ext cx="206375" cy="206375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33">
            <a:extLst>
              <a:ext uri="{FF2B5EF4-FFF2-40B4-BE49-F238E27FC236}">
                <a16:creationId xmlns:a16="http://schemas.microsoft.com/office/drawing/2014/main" id="{AE85262D-5042-4F01-9B6A-D8B27231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6" y="2930556"/>
            <a:ext cx="206375" cy="206375"/>
          </a:xfrm>
          <a:prstGeom prst="ellipse">
            <a:avLst/>
          </a:prstGeom>
          <a:noFill/>
          <a:ln w="4763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34">
            <a:extLst>
              <a:ext uri="{FF2B5EF4-FFF2-40B4-BE49-F238E27FC236}">
                <a16:creationId xmlns:a16="http://schemas.microsoft.com/office/drawing/2014/main" id="{50C68BC6-30C6-428C-B714-43B072DD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6" y="3521106"/>
            <a:ext cx="206375" cy="207963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35">
            <a:extLst>
              <a:ext uri="{FF2B5EF4-FFF2-40B4-BE49-F238E27FC236}">
                <a16:creationId xmlns:a16="http://schemas.microsoft.com/office/drawing/2014/main" id="{1666EC17-4780-430C-B6F1-F87123842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6" y="3521106"/>
            <a:ext cx="206375" cy="207963"/>
          </a:xfrm>
          <a:prstGeom prst="ellipse">
            <a:avLst/>
          </a:prstGeom>
          <a:noFill/>
          <a:ln w="4763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36">
            <a:extLst>
              <a:ext uri="{FF2B5EF4-FFF2-40B4-BE49-F238E27FC236}">
                <a16:creationId xmlns:a16="http://schemas.microsoft.com/office/drawing/2014/main" id="{6DE57318-3D8F-40AB-8DB6-AEE821AD4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1238" y="3663981"/>
            <a:ext cx="0" cy="434975"/>
          </a:xfrm>
          <a:prstGeom prst="line">
            <a:avLst/>
          </a:prstGeom>
          <a:noFill/>
          <a:ln w="3810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37">
            <a:extLst>
              <a:ext uri="{FF2B5EF4-FFF2-40B4-BE49-F238E27FC236}">
                <a16:creationId xmlns:a16="http://schemas.microsoft.com/office/drawing/2014/main" id="{845AE935-1947-44F6-84E6-8FCD1440BEF8}"/>
              </a:ext>
            </a:extLst>
          </p:cNvPr>
          <p:cNvSpPr>
            <a:spLocks/>
          </p:cNvSpPr>
          <p:nvPr/>
        </p:nvSpPr>
        <p:spPr bwMode="auto">
          <a:xfrm>
            <a:off x="8529638" y="3521106"/>
            <a:ext cx="200025" cy="203200"/>
          </a:xfrm>
          <a:custGeom>
            <a:avLst/>
            <a:gdLst>
              <a:gd name="T0" fmla="*/ 0 w 126"/>
              <a:gd name="T1" fmla="*/ 64 h 128"/>
              <a:gd name="T2" fmla="*/ 63 w 126"/>
              <a:gd name="T3" fmla="*/ 128 h 128"/>
              <a:gd name="T4" fmla="*/ 126 w 126"/>
              <a:gd name="T5" fmla="*/ 64 h 128"/>
              <a:gd name="T6" fmla="*/ 63 w 126"/>
              <a:gd name="T7" fmla="*/ 0 h 128"/>
              <a:gd name="T8" fmla="*/ 0 w 126"/>
              <a:gd name="T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28">
                <a:moveTo>
                  <a:pt x="0" y="64"/>
                </a:moveTo>
                <a:lnTo>
                  <a:pt x="63" y="128"/>
                </a:lnTo>
                <a:lnTo>
                  <a:pt x="126" y="64"/>
                </a:lnTo>
                <a:lnTo>
                  <a:pt x="63" y="0"/>
                </a:lnTo>
                <a:lnTo>
                  <a:pt x="0" y="64"/>
                </a:lnTo>
                <a:close/>
              </a:path>
            </a:pathLst>
          </a:cu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8">
            <a:extLst>
              <a:ext uri="{FF2B5EF4-FFF2-40B4-BE49-F238E27FC236}">
                <a16:creationId xmlns:a16="http://schemas.microsoft.com/office/drawing/2014/main" id="{E84C834F-74B8-4403-8242-83E1FF6FE8F8}"/>
              </a:ext>
            </a:extLst>
          </p:cNvPr>
          <p:cNvSpPr>
            <a:spLocks/>
          </p:cNvSpPr>
          <p:nvPr/>
        </p:nvSpPr>
        <p:spPr bwMode="auto">
          <a:xfrm>
            <a:off x="8529638" y="3521106"/>
            <a:ext cx="200025" cy="203200"/>
          </a:xfrm>
          <a:custGeom>
            <a:avLst/>
            <a:gdLst>
              <a:gd name="T0" fmla="*/ 0 w 126"/>
              <a:gd name="T1" fmla="*/ 64 h 128"/>
              <a:gd name="T2" fmla="*/ 63 w 126"/>
              <a:gd name="T3" fmla="*/ 128 h 128"/>
              <a:gd name="T4" fmla="*/ 126 w 126"/>
              <a:gd name="T5" fmla="*/ 64 h 128"/>
              <a:gd name="T6" fmla="*/ 63 w 126"/>
              <a:gd name="T7" fmla="*/ 0 h 128"/>
              <a:gd name="T8" fmla="*/ 0 w 126"/>
              <a:gd name="T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28">
                <a:moveTo>
                  <a:pt x="0" y="64"/>
                </a:moveTo>
                <a:lnTo>
                  <a:pt x="63" y="128"/>
                </a:lnTo>
                <a:lnTo>
                  <a:pt x="126" y="64"/>
                </a:lnTo>
                <a:lnTo>
                  <a:pt x="63" y="0"/>
                </a:lnTo>
                <a:lnTo>
                  <a:pt x="0" y="64"/>
                </a:lnTo>
                <a:close/>
              </a:path>
            </a:pathLst>
          </a:cu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9">
            <a:extLst>
              <a:ext uri="{FF2B5EF4-FFF2-40B4-BE49-F238E27FC236}">
                <a16:creationId xmlns:a16="http://schemas.microsoft.com/office/drawing/2014/main" id="{9E4823B0-B56A-4C5F-B3BE-BEF4DC827F2F}"/>
              </a:ext>
            </a:extLst>
          </p:cNvPr>
          <p:cNvSpPr>
            <a:spLocks/>
          </p:cNvSpPr>
          <p:nvPr/>
        </p:nvSpPr>
        <p:spPr bwMode="auto">
          <a:xfrm>
            <a:off x="8529638" y="4056094"/>
            <a:ext cx="200025" cy="201613"/>
          </a:xfrm>
          <a:custGeom>
            <a:avLst/>
            <a:gdLst>
              <a:gd name="T0" fmla="*/ 0 w 126"/>
              <a:gd name="T1" fmla="*/ 63 h 127"/>
              <a:gd name="T2" fmla="*/ 63 w 126"/>
              <a:gd name="T3" fmla="*/ 127 h 127"/>
              <a:gd name="T4" fmla="*/ 126 w 126"/>
              <a:gd name="T5" fmla="*/ 63 h 127"/>
              <a:gd name="T6" fmla="*/ 63 w 126"/>
              <a:gd name="T7" fmla="*/ 0 h 127"/>
              <a:gd name="T8" fmla="*/ 0 w 126"/>
              <a:gd name="T9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27">
                <a:moveTo>
                  <a:pt x="0" y="63"/>
                </a:moveTo>
                <a:lnTo>
                  <a:pt x="63" y="127"/>
                </a:lnTo>
                <a:lnTo>
                  <a:pt x="126" y="63"/>
                </a:lnTo>
                <a:lnTo>
                  <a:pt x="63" y="0"/>
                </a:lnTo>
                <a:lnTo>
                  <a:pt x="0" y="63"/>
                </a:lnTo>
                <a:close/>
              </a:path>
            </a:pathLst>
          </a:cu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40">
            <a:extLst>
              <a:ext uri="{FF2B5EF4-FFF2-40B4-BE49-F238E27FC236}">
                <a16:creationId xmlns:a16="http://schemas.microsoft.com/office/drawing/2014/main" id="{AAAD973B-1EF6-4EF9-A1C2-79FEBD5DF6FD}"/>
              </a:ext>
            </a:extLst>
          </p:cNvPr>
          <p:cNvSpPr>
            <a:spLocks/>
          </p:cNvSpPr>
          <p:nvPr/>
        </p:nvSpPr>
        <p:spPr bwMode="auto">
          <a:xfrm>
            <a:off x="8529638" y="4056094"/>
            <a:ext cx="200025" cy="201613"/>
          </a:xfrm>
          <a:custGeom>
            <a:avLst/>
            <a:gdLst>
              <a:gd name="T0" fmla="*/ 0 w 126"/>
              <a:gd name="T1" fmla="*/ 63 h 127"/>
              <a:gd name="T2" fmla="*/ 63 w 126"/>
              <a:gd name="T3" fmla="*/ 127 h 127"/>
              <a:gd name="T4" fmla="*/ 126 w 126"/>
              <a:gd name="T5" fmla="*/ 63 h 127"/>
              <a:gd name="T6" fmla="*/ 63 w 126"/>
              <a:gd name="T7" fmla="*/ 0 h 127"/>
              <a:gd name="T8" fmla="*/ 0 w 126"/>
              <a:gd name="T9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27">
                <a:moveTo>
                  <a:pt x="0" y="63"/>
                </a:moveTo>
                <a:lnTo>
                  <a:pt x="63" y="127"/>
                </a:lnTo>
                <a:lnTo>
                  <a:pt x="126" y="63"/>
                </a:lnTo>
                <a:lnTo>
                  <a:pt x="63" y="0"/>
                </a:lnTo>
                <a:lnTo>
                  <a:pt x="0" y="63"/>
                </a:lnTo>
                <a:close/>
              </a:path>
            </a:pathLst>
          </a:cu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41">
            <a:extLst>
              <a:ext uri="{FF2B5EF4-FFF2-40B4-BE49-F238E27FC236}">
                <a16:creationId xmlns:a16="http://schemas.microsoft.com/office/drawing/2014/main" id="{96B869B3-3A0A-4ACA-8065-A06AAC15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476" y="5807075"/>
            <a:ext cx="512763" cy="228600"/>
          </a:xfrm>
          <a:prstGeom prst="rect">
            <a:avLst/>
          </a:pr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42">
            <a:extLst>
              <a:ext uri="{FF2B5EF4-FFF2-40B4-BE49-F238E27FC236}">
                <a16:creationId xmlns:a16="http://schemas.microsoft.com/office/drawing/2014/main" id="{C0AB828E-A967-4D96-91E0-6C038E664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476" y="5807075"/>
            <a:ext cx="512763" cy="228600"/>
          </a:xfrm>
          <a:prstGeom prst="rect">
            <a:avLst/>
          </a:prstGeom>
          <a:noFill/>
          <a:ln w="4763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43">
            <a:extLst>
              <a:ext uri="{FF2B5EF4-FFF2-40B4-BE49-F238E27FC236}">
                <a16:creationId xmlns:a16="http://schemas.microsoft.com/office/drawing/2014/main" id="{19623884-B294-4A6F-9D4E-1C56E27F7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7" y="1570066"/>
            <a:ext cx="9429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84A27"/>
                </a:solidFill>
                <a:effectLst/>
                <a:latin typeface="Garamond" panose="02020404030301010803" pitchFamily="18" charset="0"/>
              </a:rPr>
              <a:t>Thread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47">
            <a:extLst>
              <a:ext uri="{FF2B5EF4-FFF2-40B4-BE49-F238E27FC236}">
                <a16:creationId xmlns:a16="http://schemas.microsoft.com/office/drawing/2014/main" id="{0A5DE0E2-7EB3-48DB-A37F-3E89E203E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2385529"/>
            <a:ext cx="7572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E84A27"/>
                </a:solidFill>
                <a:effectLst/>
                <a:latin typeface="Consolas" panose="020B0609020204030204" pitchFamily="49" charset="0"/>
              </a:rPr>
              <a:t>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55">
            <a:extLst>
              <a:ext uri="{FF2B5EF4-FFF2-40B4-BE49-F238E27FC236}">
                <a16:creationId xmlns:a16="http://schemas.microsoft.com/office/drawing/2014/main" id="{7B55C02F-583A-49B1-82BE-DAE9A854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1" y="4429125"/>
            <a:ext cx="755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3294B"/>
                </a:solidFill>
                <a:effectLst/>
                <a:latin typeface="Consolas" panose="020B0609020204030204" pitchFamily="49" charset="0"/>
              </a:rPr>
              <a:t>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61">
            <a:extLst>
              <a:ext uri="{FF2B5EF4-FFF2-40B4-BE49-F238E27FC236}">
                <a16:creationId xmlns:a16="http://schemas.microsoft.com/office/drawing/2014/main" id="{332382B5-540A-46C4-B80A-DE9A460A5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939" y="1604793"/>
            <a:ext cx="9588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Thread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Line 62">
            <a:extLst>
              <a:ext uri="{FF2B5EF4-FFF2-40B4-BE49-F238E27FC236}">
                <a16:creationId xmlns:a16="http://schemas.microsoft.com/office/drawing/2014/main" id="{49CDD260-F236-46C8-962E-923EADF47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9238" y="1997075"/>
            <a:ext cx="0" cy="3900488"/>
          </a:xfrm>
          <a:prstGeom prst="line">
            <a:avLst/>
          </a:prstGeom>
          <a:noFill/>
          <a:ln w="3810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63">
            <a:extLst>
              <a:ext uri="{FF2B5EF4-FFF2-40B4-BE49-F238E27FC236}">
                <a16:creationId xmlns:a16="http://schemas.microsoft.com/office/drawing/2014/main" id="{D5DBD849-238F-4ABB-8FA6-2D6AC7FF2179}"/>
              </a:ext>
            </a:extLst>
          </p:cNvPr>
          <p:cNvSpPr>
            <a:spLocks/>
          </p:cNvSpPr>
          <p:nvPr/>
        </p:nvSpPr>
        <p:spPr bwMode="auto">
          <a:xfrm>
            <a:off x="9085263" y="5884863"/>
            <a:ext cx="107950" cy="161925"/>
          </a:xfrm>
          <a:custGeom>
            <a:avLst/>
            <a:gdLst>
              <a:gd name="T0" fmla="*/ 68 w 68"/>
              <a:gd name="T1" fmla="*/ 0 h 102"/>
              <a:gd name="T2" fmla="*/ 34 w 68"/>
              <a:gd name="T3" fmla="*/ 102 h 102"/>
              <a:gd name="T4" fmla="*/ 0 w 68"/>
              <a:gd name="T5" fmla="*/ 0 h 102"/>
              <a:gd name="T6" fmla="*/ 68 w 68"/>
              <a:gd name="T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102">
                <a:moveTo>
                  <a:pt x="68" y="0"/>
                </a:moveTo>
                <a:lnTo>
                  <a:pt x="34" y="102"/>
                </a:lnTo>
                <a:lnTo>
                  <a:pt x="0" y="0"/>
                </a:lnTo>
                <a:lnTo>
                  <a:pt x="68" y="0"/>
                </a:lnTo>
                <a:close/>
              </a:path>
            </a:pathLst>
          </a:cu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64">
            <a:extLst>
              <a:ext uri="{FF2B5EF4-FFF2-40B4-BE49-F238E27FC236}">
                <a16:creationId xmlns:a16="http://schemas.microsoft.com/office/drawing/2014/main" id="{6715EC09-84A4-4537-95C4-A8A9B636533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927336" y="3808820"/>
            <a:ext cx="1082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3294B"/>
                </a:solidFill>
                <a:effectLst/>
                <a:latin typeface="Consolas" panose="020B0609020204030204" pitchFamily="49" charset="0"/>
              </a:rPr>
              <a:t>timeline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B5BCA3-877D-F653-77BA-B67CEDBCB4DB}"/>
              </a:ext>
            </a:extLst>
          </p:cNvPr>
          <p:cNvGrpSpPr/>
          <p:nvPr/>
        </p:nvGrpSpPr>
        <p:grpSpPr>
          <a:xfrm>
            <a:off x="2833120" y="5471681"/>
            <a:ext cx="7578500" cy="523220"/>
            <a:chOff x="2833120" y="5460505"/>
            <a:chExt cx="7578500" cy="52322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586AA36-FA40-483D-B8A0-EF74C6A311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6732" y="5722115"/>
              <a:ext cx="6084888" cy="1"/>
            </a:xfrm>
            <a:prstGeom prst="line">
              <a:avLst/>
            </a:prstGeom>
            <a:ln w="38100">
              <a:solidFill>
                <a:srgbClr val="E84A2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5DDA0DB-722C-4EA6-9C1B-53132403D9B5}"/>
                </a:ext>
              </a:extLst>
            </p:cNvPr>
            <p:cNvSpPr txBox="1"/>
            <p:nvPr/>
          </p:nvSpPr>
          <p:spPr>
            <a:xfrm>
              <a:off x="2833120" y="5460505"/>
              <a:ext cx="12570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E84A27"/>
                  </a:solidFill>
                </a:rPr>
                <a:t>Crash!!</a:t>
              </a:r>
            </a:p>
          </p:txBody>
        </p:sp>
      </p:grpSp>
      <p:sp>
        <p:nvSpPr>
          <p:cNvPr id="6" name="Arc 5">
            <a:extLst>
              <a:ext uri="{FF2B5EF4-FFF2-40B4-BE49-F238E27FC236}">
                <a16:creationId xmlns:a16="http://schemas.microsoft.com/office/drawing/2014/main" id="{9FD46136-D295-40D7-A5B7-F6A4D10D9AD2}"/>
              </a:ext>
            </a:extLst>
          </p:cNvPr>
          <p:cNvSpPr/>
          <p:nvPr/>
        </p:nvSpPr>
        <p:spPr>
          <a:xfrm rot="20819064">
            <a:off x="7664655" y="5524859"/>
            <a:ext cx="758546" cy="855662"/>
          </a:xfrm>
          <a:prstGeom prst="arc">
            <a:avLst>
              <a:gd name="adj1" fmla="val 16200000"/>
              <a:gd name="adj2" fmla="val 20739763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6EDC07-32CD-5630-8506-2F40FA370BE3}"/>
              </a:ext>
            </a:extLst>
          </p:cNvPr>
          <p:cNvGrpSpPr/>
          <p:nvPr/>
        </p:nvGrpSpPr>
        <p:grpSpPr>
          <a:xfrm>
            <a:off x="2833120" y="5981760"/>
            <a:ext cx="7578500" cy="523220"/>
            <a:chOff x="2833120" y="5938560"/>
            <a:chExt cx="7578500" cy="52322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F47D467-206C-4B77-B717-4D8DBE548F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6732" y="6200170"/>
              <a:ext cx="6084888" cy="1"/>
            </a:xfrm>
            <a:prstGeom prst="line">
              <a:avLst/>
            </a:prstGeom>
            <a:ln w="38100">
              <a:solidFill>
                <a:srgbClr val="E84A2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7E9EEB3-04F1-4ADB-8586-3E7046F1D8A8}"/>
                </a:ext>
              </a:extLst>
            </p:cNvPr>
            <p:cNvSpPr txBox="1"/>
            <p:nvPr/>
          </p:nvSpPr>
          <p:spPr>
            <a:xfrm>
              <a:off x="2833120" y="5938560"/>
              <a:ext cx="12570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E84A27"/>
                  </a:solidFill>
                </a:rPr>
                <a:t>Crash!!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59D4BFE-761E-44FE-8CB0-B8A4C8CA9915}"/>
              </a:ext>
            </a:extLst>
          </p:cNvPr>
          <p:cNvGrpSpPr/>
          <p:nvPr/>
        </p:nvGrpSpPr>
        <p:grpSpPr>
          <a:xfrm>
            <a:off x="608542" y="1672698"/>
            <a:ext cx="2239343" cy="493713"/>
            <a:chOff x="828676" y="1487501"/>
            <a:chExt cx="2239343" cy="493713"/>
          </a:xfrm>
        </p:grpSpPr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9373E22B-4A41-452C-B6BA-17A4977ED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726" y="1506551"/>
              <a:ext cx="684213" cy="455613"/>
            </a:xfrm>
            <a:custGeom>
              <a:avLst/>
              <a:gdLst>
                <a:gd name="T0" fmla="*/ 346 w 3456"/>
                <a:gd name="T1" fmla="*/ 2304 h 2304"/>
                <a:gd name="T2" fmla="*/ 3111 w 3456"/>
                <a:gd name="T3" fmla="*/ 2304 h 2304"/>
                <a:gd name="T4" fmla="*/ 3456 w 3456"/>
                <a:gd name="T5" fmla="*/ 1958 h 2304"/>
                <a:gd name="T6" fmla="*/ 3456 w 3456"/>
                <a:gd name="T7" fmla="*/ 345 h 2304"/>
                <a:gd name="T8" fmla="*/ 3111 w 3456"/>
                <a:gd name="T9" fmla="*/ 0 h 2304"/>
                <a:gd name="T10" fmla="*/ 346 w 3456"/>
                <a:gd name="T11" fmla="*/ 0 h 2304"/>
                <a:gd name="T12" fmla="*/ 0 w 3456"/>
                <a:gd name="T13" fmla="*/ 345 h 2304"/>
                <a:gd name="T14" fmla="*/ 0 w 3456"/>
                <a:gd name="T15" fmla="*/ 1958 h 2304"/>
                <a:gd name="T16" fmla="*/ 346 w 3456"/>
                <a:gd name="T17" fmla="*/ 2304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6" h="2304">
                  <a:moveTo>
                    <a:pt x="346" y="2304"/>
                  </a:moveTo>
                  <a:lnTo>
                    <a:pt x="3111" y="2304"/>
                  </a:lnTo>
                  <a:cubicBezTo>
                    <a:pt x="3302" y="2304"/>
                    <a:pt x="3456" y="2149"/>
                    <a:pt x="3456" y="1958"/>
                  </a:cubicBezTo>
                  <a:lnTo>
                    <a:pt x="3456" y="345"/>
                  </a:lnTo>
                  <a:cubicBezTo>
                    <a:pt x="3456" y="154"/>
                    <a:pt x="3302" y="0"/>
                    <a:pt x="3111" y="0"/>
                  </a:cubicBezTo>
                  <a:lnTo>
                    <a:pt x="346" y="0"/>
                  </a:lnTo>
                  <a:cubicBezTo>
                    <a:pt x="155" y="0"/>
                    <a:pt x="0" y="154"/>
                    <a:pt x="0" y="345"/>
                  </a:cubicBezTo>
                  <a:lnTo>
                    <a:pt x="0" y="1958"/>
                  </a:lnTo>
                  <a:cubicBezTo>
                    <a:pt x="0" y="2149"/>
                    <a:pt x="155" y="2304"/>
                    <a:pt x="346" y="230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FB6B6799-1A5E-4BF4-AC20-7DA6C0034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676" y="1487501"/>
              <a:ext cx="722313" cy="493713"/>
            </a:xfrm>
            <a:custGeom>
              <a:avLst/>
              <a:gdLst>
                <a:gd name="T0" fmla="*/ 852 w 3648"/>
                <a:gd name="T1" fmla="*/ 2400 h 2496"/>
                <a:gd name="T2" fmla="*/ 468 w 3648"/>
                <a:gd name="T3" fmla="*/ 2400 h 2496"/>
                <a:gd name="T4" fmla="*/ 1332 w 3648"/>
                <a:gd name="T5" fmla="*/ 2304 h 2496"/>
                <a:gd name="T6" fmla="*/ 1140 w 3648"/>
                <a:gd name="T7" fmla="*/ 2496 h 2496"/>
                <a:gd name="T8" fmla="*/ 1716 w 3648"/>
                <a:gd name="T9" fmla="*/ 2304 h 2496"/>
                <a:gd name="T10" fmla="*/ 1908 w 3648"/>
                <a:gd name="T11" fmla="*/ 2496 h 2496"/>
                <a:gd name="T12" fmla="*/ 1716 w 3648"/>
                <a:gd name="T13" fmla="*/ 2304 h 2496"/>
                <a:gd name="T14" fmla="*/ 2580 w 3648"/>
                <a:gd name="T15" fmla="*/ 2400 h 2496"/>
                <a:gd name="T16" fmla="*/ 2196 w 3648"/>
                <a:gd name="T17" fmla="*/ 2400 h 2496"/>
                <a:gd name="T18" fmla="*/ 3060 w 3648"/>
                <a:gd name="T19" fmla="*/ 2304 h 2496"/>
                <a:gd name="T20" fmla="*/ 2868 w 3648"/>
                <a:gd name="T21" fmla="*/ 2496 h 2496"/>
                <a:gd name="T22" fmla="*/ 3364 w 3648"/>
                <a:gd name="T23" fmla="*/ 2247 h 2496"/>
                <a:gd name="T24" fmla="*/ 3419 w 3648"/>
                <a:gd name="T25" fmla="*/ 2187 h 2496"/>
                <a:gd name="T26" fmla="*/ 3434 w 3648"/>
                <a:gd name="T27" fmla="*/ 2161 h 2496"/>
                <a:gd name="T28" fmla="*/ 3625 w 3648"/>
                <a:gd name="T29" fmla="*/ 2194 h 2496"/>
                <a:gd name="T30" fmla="*/ 3610 w 3648"/>
                <a:gd name="T31" fmla="*/ 2236 h 2496"/>
                <a:gd name="T32" fmla="*/ 3526 w 3648"/>
                <a:gd name="T33" fmla="*/ 2360 h 2496"/>
                <a:gd name="T34" fmla="*/ 3486 w 3648"/>
                <a:gd name="T35" fmla="*/ 2395 h 2496"/>
                <a:gd name="T36" fmla="*/ 3456 w 3648"/>
                <a:gd name="T37" fmla="*/ 1784 h 2496"/>
                <a:gd name="T38" fmla="*/ 3648 w 3648"/>
                <a:gd name="T39" fmla="*/ 1592 h 2496"/>
                <a:gd name="T40" fmla="*/ 3456 w 3648"/>
                <a:gd name="T41" fmla="*/ 1784 h 2496"/>
                <a:gd name="T42" fmla="*/ 3552 w 3648"/>
                <a:gd name="T43" fmla="*/ 920 h 2496"/>
                <a:gd name="T44" fmla="*/ 3552 w 3648"/>
                <a:gd name="T45" fmla="*/ 1304 h 2496"/>
                <a:gd name="T46" fmla="*/ 3456 w 3648"/>
                <a:gd name="T47" fmla="*/ 441 h 2496"/>
                <a:gd name="T48" fmla="*/ 3543 w 3648"/>
                <a:gd name="T49" fmla="*/ 344 h 2496"/>
                <a:gd name="T50" fmla="*/ 3648 w 3648"/>
                <a:gd name="T51" fmla="*/ 632 h 2496"/>
                <a:gd name="T52" fmla="*/ 3312 w 3648"/>
                <a:gd name="T53" fmla="*/ 217 h 2496"/>
                <a:gd name="T54" fmla="*/ 3249 w 3648"/>
                <a:gd name="T55" fmla="*/ 195 h 2496"/>
                <a:gd name="T56" fmla="*/ 3171 w 3648"/>
                <a:gd name="T57" fmla="*/ 192 h 2496"/>
                <a:gd name="T58" fmla="*/ 3217 w 3648"/>
                <a:gd name="T59" fmla="*/ 1 h 2496"/>
                <a:gd name="T60" fmla="*/ 3370 w 3648"/>
                <a:gd name="T61" fmla="*/ 32 h 2496"/>
                <a:gd name="T62" fmla="*/ 3442 w 3648"/>
                <a:gd name="T63" fmla="*/ 178 h 2496"/>
                <a:gd name="T64" fmla="*/ 2595 w 3648"/>
                <a:gd name="T65" fmla="*/ 192 h 2496"/>
                <a:gd name="T66" fmla="*/ 2787 w 3648"/>
                <a:gd name="T67" fmla="*/ 0 h 2496"/>
                <a:gd name="T68" fmla="*/ 2211 w 3648"/>
                <a:gd name="T69" fmla="*/ 192 h 2496"/>
                <a:gd name="T70" fmla="*/ 2019 w 3648"/>
                <a:gd name="T71" fmla="*/ 0 h 2496"/>
                <a:gd name="T72" fmla="*/ 2211 w 3648"/>
                <a:gd name="T73" fmla="*/ 192 h 2496"/>
                <a:gd name="T74" fmla="*/ 1347 w 3648"/>
                <a:gd name="T75" fmla="*/ 96 h 2496"/>
                <a:gd name="T76" fmla="*/ 1731 w 3648"/>
                <a:gd name="T77" fmla="*/ 96 h 2496"/>
                <a:gd name="T78" fmla="*/ 867 w 3648"/>
                <a:gd name="T79" fmla="*/ 192 h 2496"/>
                <a:gd name="T80" fmla="*/ 1059 w 3648"/>
                <a:gd name="T81" fmla="*/ 0 h 2496"/>
                <a:gd name="T82" fmla="*/ 483 w 3648"/>
                <a:gd name="T83" fmla="*/ 192 h 2496"/>
                <a:gd name="T84" fmla="*/ 401 w 3648"/>
                <a:gd name="T85" fmla="*/ 195 h 2496"/>
                <a:gd name="T86" fmla="*/ 342 w 3648"/>
                <a:gd name="T87" fmla="*/ 214 h 2496"/>
                <a:gd name="T88" fmla="*/ 250 w 3648"/>
                <a:gd name="T89" fmla="*/ 46 h 2496"/>
                <a:gd name="T90" fmla="*/ 344 w 3648"/>
                <a:gd name="T91" fmla="*/ 12 h 2496"/>
                <a:gd name="T92" fmla="*/ 483 w 3648"/>
                <a:gd name="T93" fmla="*/ 0 h 2496"/>
                <a:gd name="T94" fmla="*/ 193 w 3648"/>
                <a:gd name="T95" fmla="*/ 444 h 2496"/>
                <a:gd name="T96" fmla="*/ 96 w 3648"/>
                <a:gd name="T97" fmla="*/ 723 h 2496"/>
                <a:gd name="T98" fmla="*/ 2 w 3648"/>
                <a:gd name="T99" fmla="*/ 425 h 2496"/>
                <a:gd name="T100" fmla="*/ 193 w 3648"/>
                <a:gd name="T101" fmla="*/ 444 h 2496"/>
                <a:gd name="T102" fmla="*/ 96 w 3648"/>
                <a:gd name="T103" fmla="*/ 1299 h 2496"/>
                <a:gd name="T104" fmla="*/ 96 w 3648"/>
                <a:gd name="T105" fmla="*/ 915 h 2496"/>
                <a:gd name="T106" fmla="*/ 192 w 3648"/>
                <a:gd name="T107" fmla="*/ 1779 h 2496"/>
                <a:gd name="T108" fmla="*/ 0 w 3648"/>
                <a:gd name="T109" fmla="*/ 1587 h 2496"/>
                <a:gd name="T110" fmla="*/ 206 w 3648"/>
                <a:gd name="T111" fmla="*/ 2133 h 2496"/>
                <a:gd name="T112" fmla="*/ 240 w 3648"/>
                <a:gd name="T113" fmla="*/ 2201 h 2496"/>
                <a:gd name="T114" fmla="*/ 258 w 3648"/>
                <a:gd name="T115" fmla="*/ 2225 h 2496"/>
                <a:gd name="T116" fmla="*/ 160 w 3648"/>
                <a:gd name="T117" fmla="*/ 2392 h 2496"/>
                <a:gd name="T118" fmla="*/ 123 w 3648"/>
                <a:gd name="T119" fmla="*/ 2360 h 2496"/>
                <a:gd name="T120" fmla="*/ 39 w 3648"/>
                <a:gd name="T121" fmla="*/ 2236 h 2496"/>
                <a:gd name="T122" fmla="*/ 23 w 3648"/>
                <a:gd name="T123" fmla="*/ 2189 h 2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48" h="2496">
                  <a:moveTo>
                    <a:pt x="564" y="2304"/>
                  </a:moveTo>
                  <a:lnTo>
                    <a:pt x="756" y="2304"/>
                  </a:lnTo>
                  <a:cubicBezTo>
                    <a:pt x="809" y="2304"/>
                    <a:pt x="852" y="2347"/>
                    <a:pt x="852" y="2400"/>
                  </a:cubicBezTo>
                  <a:cubicBezTo>
                    <a:pt x="852" y="2453"/>
                    <a:pt x="809" y="2496"/>
                    <a:pt x="756" y="2496"/>
                  </a:cubicBezTo>
                  <a:lnTo>
                    <a:pt x="564" y="2496"/>
                  </a:lnTo>
                  <a:cubicBezTo>
                    <a:pt x="511" y="2496"/>
                    <a:pt x="468" y="2453"/>
                    <a:pt x="468" y="2400"/>
                  </a:cubicBezTo>
                  <a:cubicBezTo>
                    <a:pt x="468" y="2347"/>
                    <a:pt x="511" y="2304"/>
                    <a:pt x="564" y="2304"/>
                  </a:cubicBezTo>
                  <a:close/>
                  <a:moveTo>
                    <a:pt x="1140" y="2304"/>
                  </a:moveTo>
                  <a:lnTo>
                    <a:pt x="1332" y="2304"/>
                  </a:lnTo>
                  <a:cubicBezTo>
                    <a:pt x="1385" y="2304"/>
                    <a:pt x="1428" y="2347"/>
                    <a:pt x="1428" y="2400"/>
                  </a:cubicBezTo>
                  <a:cubicBezTo>
                    <a:pt x="1428" y="2453"/>
                    <a:pt x="1385" y="2496"/>
                    <a:pt x="1332" y="2496"/>
                  </a:cubicBezTo>
                  <a:lnTo>
                    <a:pt x="1140" y="2496"/>
                  </a:lnTo>
                  <a:cubicBezTo>
                    <a:pt x="1087" y="2496"/>
                    <a:pt x="1044" y="2453"/>
                    <a:pt x="1044" y="2400"/>
                  </a:cubicBezTo>
                  <a:cubicBezTo>
                    <a:pt x="1044" y="2347"/>
                    <a:pt x="1087" y="2304"/>
                    <a:pt x="1140" y="2304"/>
                  </a:cubicBezTo>
                  <a:close/>
                  <a:moveTo>
                    <a:pt x="1716" y="2304"/>
                  </a:moveTo>
                  <a:lnTo>
                    <a:pt x="1908" y="2304"/>
                  </a:lnTo>
                  <a:cubicBezTo>
                    <a:pt x="1961" y="2304"/>
                    <a:pt x="2004" y="2347"/>
                    <a:pt x="2004" y="2400"/>
                  </a:cubicBezTo>
                  <a:cubicBezTo>
                    <a:pt x="2004" y="2453"/>
                    <a:pt x="1961" y="2496"/>
                    <a:pt x="1908" y="2496"/>
                  </a:cubicBezTo>
                  <a:lnTo>
                    <a:pt x="1716" y="2496"/>
                  </a:lnTo>
                  <a:cubicBezTo>
                    <a:pt x="1663" y="2496"/>
                    <a:pt x="1620" y="2453"/>
                    <a:pt x="1620" y="2400"/>
                  </a:cubicBezTo>
                  <a:cubicBezTo>
                    <a:pt x="1620" y="2347"/>
                    <a:pt x="1663" y="2304"/>
                    <a:pt x="1716" y="2304"/>
                  </a:cubicBezTo>
                  <a:close/>
                  <a:moveTo>
                    <a:pt x="2292" y="2304"/>
                  </a:moveTo>
                  <a:lnTo>
                    <a:pt x="2484" y="2304"/>
                  </a:lnTo>
                  <a:cubicBezTo>
                    <a:pt x="2537" y="2304"/>
                    <a:pt x="2580" y="2347"/>
                    <a:pt x="2580" y="2400"/>
                  </a:cubicBezTo>
                  <a:cubicBezTo>
                    <a:pt x="2580" y="2453"/>
                    <a:pt x="2537" y="2496"/>
                    <a:pt x="2484" y="2496"/>
                  </a:cubicBezTo>
                  <a:lnTo>
                    <a:pt x="2292" y="2496"/>
                  </a:lnTo>
                  <a:cubicBezTo>
                    <a:pt x="2239" y="2496"/>
                    <a:pt x="2196" y="2453"/>
                    <a:pt x="2196" y="2400"/>
                  </a:cubicBezTo>
                  <a:cubicBezTo>
                    <a:pt x="2196" y="2347"/>
                    <a:pt x="2239" y="2304"/>
                    <a:pt x="2292" y="2304"/>
                  </a:cubicBezTo>
                  <a:close/>
                  <a:moveTo>
                    <a:pt x="2868" y="2304"/>
                  </a:moveTo>
                  <a:lnTo>
                    <a:pt x="3060" y="2304"/>
                  </a:lnTo>
                  <a:cubicBezTo>
                    <a:pt x="3113" y="2304"/>
                    <a:pt x="3156" y="2347"/>
                    <a:pt x="3156" y="2400"/>
                  </a:cubicBezTo>
                  <a:cubicBezTo>
                    <a:pt x="3156" y="2453"/>
                    <a:pt x="3113" y="2496"/>
                    <a:pt x="3060" y="2496"/>
                  </a:cubicBezTo>
                  <a:lnTo>
                    <a:pt x="2868" y="2496"/>
                  </a:lnTo>
                  <a:cubicBezTo>
                    <a:pt x="2815" y="2496"/>
                    <a:pt x="2772" y="2453"/>
                    <a:pt x="2772" y="2400"/>
                  </a:cubicBezTo>
                  <a:cubicBezTo>
                    <a:pt x="2772" y="2347"/>
                    <a:pt x="2815" y="2304"/>
                    <a:pt x="2868" y="2304"/>
                  </a:cubicBezTo>
                  <a:close/>
                  <a:moveTo>
                    <a:pt x="3364" y="2247"/>
                  </a:moveTo>
                  <a:lnTo>
                    <a:pt x="3390" y="2225"/>
                  </a:lnTo>
                  <a:lnTo>
                    <a:pt x="3377" y="2239"/>
                  </a:lnTo>
                  <a:lnTo>
                    <a:pt x="3419" y="2187"/>
                  </a:lnTo>
                  <a:lnTo>
                    <a:pt x="3409" y="2201"/>
                  </a:lnTo>
                  <a:lnTo>
                    <a:pt x="3441" y="2143"/>
                  </a:lnTo>
                  <a:lnTo>
                    <a:pt x="3434" y="2161"/>
                  </a:lnTo>
                  <a:lnTo>
                    <a:pt x="3441" y="2137"/>
                  </a:lnTo>
                  <a:cubicBezTo>
                    <a:pt x="3457" y="2087"/>
                    <a:pt x="3510" y="2058"/>
                    <a:pt x="3561" y="2074"/>
                  </a:cubicBezTo>
                  <a:cubicBezTo>
                    <a:pt x="3612" y="2089"/>
                    <a:pt x="3640" y="2143"/>
                    <a:pt x="3625" y="2194"/>
                  </a:cubicBezTo>
                  <a:lnTo>
                    <a:pt x="3625" y="2194"/>
                  </a:lnTo>
                  <a:lnTo>
                    <a:pt x="3617" y="2218"/>
                  </a:lnTo>
                  <a:cubicBezTo>
                    <a:pt x="3615" y="2224"/>
                    <a:pt x="3613" y="2230"/>
                    <a:pt x="3610" y="2236"/>
                  </a:cubicBezTo>
                  <a:lnTo>
                    <a:pt x="3578" y="2294"/>
                  </a:lnTo>
                  <a:cubicBezTo>
                    <a:pt x="3575" y="2299"/>
                    <a:pt x="3572" y="2303"/>
                    <a:pt x="3568" y="2308"/>
                  </a:cubicBezTo>
                  <a:lnTo>
                    <a:pt x="3526" y="2360"/>
                  </a:lnTo>
                  <a:cubicBezTo>
                    <a:pt x="3522" y="2365"/>
                    <a:pt x="3517" y="2369"/>
                    <a:pt x="3512" y="2374"/>
                  </a:cubicBezTo>
                  <a:lnTo>
                    <a:pt x="3486" y="2395"/>
                  </a:lnTo>
                  <a:lnTo>
                    <a:pt x="3486" y="2395"/>
                  </a:lnTo>
                  <a:cubicBezTo>
                    <a:pt x="3445" y="2429"/>
                    <a:pt x="3385" y="2423"/>
                    <a:pt x="3351" y="2382"/>
                  </a:cubicBezTo>
                  <a:cubicBezTo>
                    <a:pt x="3317" y="2341"/>
                    <a:pt x="3323" y="2281"/>
                    <a:pt x="3364" y="2247"/>
                  </a:cubicBezTo>
                  <a:close/>
                  <a:moveTo>
                    <a:pt x="3456" y="1784"/>
                  </a:moveTo>
                  <a:lnTo>
                    <a:pt x="3456" y="1592"/>
                  </a:lnTo>
                  <a:cubicBezTo>
                    <a:pt x="3456" y="1539"/>
                    <a:pt x="3499" y="1496"/>
                    <a:pt x="3552" y="1496"/>
                  </a:cubicBezTo>
                  <a:cubicBezTo>
                    <a:pt x="3605" y="1496"/>
                    <a:pt x="3648" y="1539"/>
                    <a:pt x="3648" y="1592"/>
                  </a:cubicBezTo>
                  <a:lnTo>
                    <a:pt x="3648" y="1784"/>
                  </a:lnTo>
                  <a:cubicBezTo>
                    <a:pt x="3648" y="1837"/>
                    <a:pt x="3605" y="1880"/>
                    <a:pt x="3552" y="1880"/>
                  </a:cubicBezTo>
                  <a:cubicBezTo>
                    <a:pt x="3499" y="1880"/>
                    <a:pt x="3456" y="1837"/>
                    <a:pt x="3456" y="1784"/>
                  </a:cubicBezTo>
                  <a:close/>
                  <a:moveTo>
                    <a:pt x="3456" y="1208"/>
                  </a:moveTo>
                  <a:lnTo>
                    <a:pt x="3456" y="1016"/>
                  </a:lnTo>
                  <a:cubicBezTo>
                    <a:pt x="3456" y="963"/>
                    <a:pt x="3499" y="920"/>
                    <a:pt x="3552" y="920"/>
                  </a:cubicBezTo>
                  <a:cubicBezTo>
                    <a:pt x="3605" y="920"/>
                    <a:pt x="3648" y="963"/>
                    <a:pt x="3648" y="1016"/>
                  </a:cubicBezTo>
                  <a:lnTo>
                    <a:pt x="3648" y="1208"/>
                  </a:lnTo>
                  <a:cubicBezTo>
                    <a:pt x="3648" y="1261"/>
                    <a:pt x="3605" y="1304"/>
                    <a:pt x="3552" y="1304"/>
                  </a:cubicBezTo>
                  <a:cubicBezTo>
                    <a:pt x="3499" y="1304"/>
                    <a:pt x="3456" y="1261"/>
                    <a:pt x="3456" y="1208"/>
                  </a:cubicBezTo>
                  <a:close/>
                  <a:moveTo>
                    <a:pt x="3456" y="632"/>
                  </a:moveTo>
                  <a:lnTo>
                    <a:pt x="3456" y="441"/>
                  </a:lnTo>
                  <a:lnTo>
                    <a:pt x="3456" y="441"/>
                  </a:lnTo>
                  <a:lnTo>
                    <a:pt x="3457" y="449"/>
                  </a:lnTo>
                  <a:cubicBezTo>
                    <a:pt x="3452" y="397"/>
                    <a:pt x="3490" y="350"/>
                    <a:pt x="3543" y="344"/>
                  </a:cubicBezTo>
                  <a:cubicBezTo>
                    <a:pt x="3596" y="339"/>
                    <a:pt x="3643" y="378"/>
                    <a:pt x="3648" y="430"/>
                  </a:cubicBezTo>
                  <a:lnTo>
                    <a:pt x="3648" y="441"/>
                  </a:lnTo>
                  <a:lnTo>
                    <a:pt x="3648" y="632"/>
                  </a:lnTo>
                  <a:cubicBezTo>
                    <a:pt x="3648" y="685"/>
                    <a:pt x="3605" y="728"/>
                    <a:pt x="3552" y="728"/>
                  </a:cubicBezTo>
                  <a:cubicBezTo>
                    <a:pt x="3499" y="728"/>
                    <a:pt x="3456" y="685"/>
                    <a:pt x="3456" y="632"/>
                  </a:cubicBezTo>
                  <a:close/>
                  <a:moveTo>
                    <a:pt x="3312" y="217"/>
                  </a:moveTo>
                  <a:lnTo>
                    <a:pt x="3296" y="208"/>
                  </a:lnTo>
                  <a:lnTo>
                    <a:pt x="3313" y="215"/>
                  </a:lnTo>
                  <a:lnTo>
                    <a:pt x="3249" y="195"/>
                  </a:lnTo>
                  <a:lnTo>
                    <a:pt x="3268" y="199"/>
                  </a:lnTo>
                  <a:lnTo>
                    <a:pt x="3198" y="192"/>
                  </a:lnTo>
                  <a:lnTo>
                    <a:pt x="3171" y="192"/>
                  </a:lnTo>
                  <a:cubicBezTo>
                    <a:pt x="3118" y="192"/>
                    <a:pt x="3075" y="149"/>
                    <a:pt x="3075" y="96"/>
                  </a:cubicBezTo>
                  <a:cubicBezTo>
                    <a:pt x="3075" y="43"/>
                    <a:pt x="3118" y="0"/>
                    <a:pt x="3171" y="0"/>
                  </a:cubicBezTo>
                  <a:lnTo>
                    <a:pt x="3217" y="1"/>
                  </a:lnTo>
                  <a:lnTo>
                    <a:pt x="3287" y="8"/>
                  </a:lnTo>
                  <a:cubicBezTo>
                    <a:pt x="3293" y="9"/>
                    <a:pt x="3300" y="10"/>
                    <a:pt x="3306" y="12"/>
                  </a:cubicBezTo>
                  <a:lnTo>
                    <a:pt x="3370" y="32"/>
                  </a:lnTo>
                  <a:cubicBezTo>
                    <a:pt x="3376" y="34"/>
                    <a:pt x="3382" y="36"/>
                    <a:pt x="3387" y="39"/>
                  </a:cubicBezTo>
                  <a:lnTo>
                    <a:pt x="3403" y="48"/>
                  </a:lnTo>
                  <a:cubicBezTo>
                    <a:pt x="3450" y="73"/>
                    <a:pt x="3467" y="131"/>
                    <a:pt x="3442" y="178"/>
                  </a:cubicBezTo>
                  <a:cubicBezTo>
                    <a:pt x="3417" y="224"/>
                    <a:pt x="3358" y="242"/>
                    <a:pt x="3312" y="217"/>
                  </a:cubicBezTo>
                  <a:close/>
                  <a:moveTo>
                    <a:pt x="2787" y="192"/>
                  </a:moveTo>
                  <a:lnTo>
                    <a:pt x="2595" y="192"/>
                  </a:lnTo>
                  <a:cubicBezTo>
                    <a:pt x="2542" y="192"/>
                    <a:pt x="2499" y="149"/>
                    <a:pt x="2499" y="96"/>
                  </a:cubicBezTo>
                  <a:cubicBezTo>
                    <a:pt x="2499" y="43"/>
                    <a:pt x="2542" y="0"/>
                    <a:pt x="2595" y="0"/>
                  </a:cubicBezTo>
                  <a:lnTo>
                    <a:pt x="2787" y="0"/>
                  </a:lnTo>
                  <a:cubicBezTo>
                    <a:pt x="2840" y="0"/>
                    <a:pt x="2883" y="43"/>
                    <a:pt x="2883" y="96"/>
                  </a:cubicBezTo>
                  <a:cubicBezTo>
                    <a:pt x="2883" y="149"/>
                    <a:pt x="2840" y="192"/>
                    <a:pt x="2787" y="192"/>
                  </a:cubicBezTo>
                  <a:close/>
                  <a:moveTo>
                    <a:pt x="2211" y="192"/>
                  </a:moveTo>
                  <a:lnTo>
                    <a:pt x="2019" y="192"/>
                  </a:lnTo>
                  <a:cubicBezTo>
                    <a:pt x="1966" y="192"/>
                    <a:pt x="1923" y="149"/>
                    <a:pt x="1923" y="96"/>
                  </a:cubicBezTo>
                  <a:cubicBezTo>
                    <a:pt x="1923" y="43"/>
                    <a:pt x="1966" y="0"/>
                    <a:pt x="2019" y="0"/>
                  </a:cubicBezTo>
                  <a:lnTo>
                    <a:pt x="2211" y="0"/>
                  </a:lnTo>
                  <a:cubicBezTo>
                    <a:pt x="2264" y="0"/>
                    <a:pt x="2307" y="43"/>
                    <a:pt x="2307" y="96"/>
                  </a:cubicBezTo>
                  <a:cubicBezTo>
                    <a:pt x="2307" y="149"/>
                    <a:pt x="2264" y="192"/>
                    <a:pt x="2211" y="192"/>
                  </a:cubicBezTo>
                  <a:close/>
                  <a:moveTo>
                    <a:pt x="1635" y="192"/>
                  </a:moveTo>
                  <a:lnTo>
                    <a:pt x="1443" y="192"/>
                  </a:lnTo>
                  <a:cubicBezTo>
                    <a:pt x="1390" y="192"/>
                    <a:pt x="1347" y="149"/>
                    <a:pt x="1347" y="96"/>
                  </a:cubicBezTo>
                  <a:cubicBezTo>
                    <a:pt x="1347" y="43"/>
                    <a:pt x="1390" y="0"/>
                    <a:pt x="1443" y="0"/>
                  </a:cubicBezTo>
                  <a:lnTo>
                    <a:pt x="1635" y="0"/>
                  </a:lnTo>
                  <a:cubicBezTo>
                    <a:pt x="1688" y="0"/>
                    <a:pt x="1731" y="43"/>
                    <a:pt x="1731" y="96"/>
                  </a:cubicBezTo>
                  <a:cubicBezTo>
                    <a:pt x="1731" y="149"/>
                    <a:pt x="1688" y="192"/>
                    <a:pt x="1635" y="192"/>
                  </a:cubicBezTo>
                  <a:close/>
                  <a:moveTo>
                    <a:pt x="1059" y="192"/>
                  </a:moveTo>
                  <a:lnTo>
                    <a:pt x="867" y="192"/>
                  </a:lnTo>
                  <a:cubicBezTo>
                    <a:pt x="814" y="192"/>
                    <a:pt x="771" y="149"/>
                    <a:pt x="771" y="96"/>
                  </a:cubicBezTo>
                  <a:cubicBezTo>
                    <a:pt x="771" y="43"/>
                    <a:pt x="814" y="0"/>
                    <a:pt x="867" y="0"/>
                  </a:cubicBezTo>
                  <a:lnTo>
                    <a:pt x="1059" y="0"/>
                  </a:lnTo>
                  <a:cubicBezTo>
                    <a:pt x="1112" y="0"/>
                    <a:pt x="1155" y="43"/>
                    <a:pt x="1155" y="96"/>
                  </a:cubicBezTo>
                  <a:cubicBezTo>
                    <a:pt x="1155" y="149"/>
                    <a:pt x="1112" y="192"/>
                    <a:pt x="1059" y="192"/>
                  </a:cubicBezTo>
                  <a:close/>
                  <a:moveTo>
                    <a:pt x="483" y="192"/>
                  </a:moveTo>
                  <a:lnTo>
                    <a:pt x="442" y="192"/>
                  </a:lnTo>
                  <a:lnTo>
                    <a:pt x="382" y="199"/>
                  </a:lnTo>
                  <a:lnTo>
                    <a:pt x="401" y="195"/>
                  </a:lnTo>
                  <a:lnTo>
                    <a:pt x="336" y="215"/>
                  </a:lnTo>
                  <a:lnTo>
                    <a:pt x="354" y="208"/>
                  </a:lnTo>
                  <a:lnTo>
                    <a:pt x="342" y="214"/>
                  </a:lnTo>
                  <a:cubicBezTo>
                    <a:pt x="296" y="239"/>
                    <a:pt x="238" y="223"/>
                    <a:pt x="212" y="176"/>
                  </a:cubicBezTo>
                  <a:cubicBezTo>
                    <a:pt x="186" y="130"/>
                    <a:pt x="203" y="71"/>
                    <a:pt x="250" y="46"/>
                  </a:cubicBezTo>
                  <a:lnTo>
                    <a:pt x="250" y="46"/>
                  </a:lnTo>
                  <a:lnTo>
                    <a:pt x="261" y="39"/>
                  </a:lnTo>
                  <a:cubicBezTo>
                    <a:pt x="267" y="36"/>
                    <a:pt x="273" y="34"/>
                    <a:pt x="279" y="32"/>
                  </a:cubicBezTo>
                  <a:lnTo>
                    <a:pt x="344" y="12"/>
                  </a:lnTo>
                  <a:cubicBezTo>
                    <a:pt x="350" y="10"/>
                    <a:pt x="357" y="9"/>
                    <a:pt x="363" y="8"/>
                  </a:cubicBezTo>
                  <a:lnTo>
                    <a:pt x="442" y="0"/>
                  </a:lnTo>
                  <a:lnTo>
                    <a:pt x="483" y="0"/>
                  </a:lnTo>
                  <a:cubicBezTo>
                    <a:pt x="536" y="0"/>
                    <a:pt x="579" y="43"/>
                    <a:pt x="579" y="96"/>
                  </a:cubicBezTo>
                  <a:cubicBezTo>
                    <a:pt x="579" y="149"/>
                    <a:pt x="536" y="192"/>
                    <a:pt x="483" y="192"/>
                  </a:cubicBezTo>
                  <a:close/>
                  <a:moveTo>
                    <a:pt x="193" y="444"/>
                  </a:moveTo>
                  <a:lnTo>
                    <a:pt x="192" y="451"/>
                  </a:lnTo>
                  <a:lnTo>
                    <a:pt x="192" y="627"/>
                  </a:lnTo>
                  <a:cubicBezTo>
                    <a:pt x="192" y="680"/>
                    <a:pt x="149" y="723"/>
                    <a:pt x="96" y="723"/>
                  </a:cubicBezTo>
                  <a:cubicBezTo>
                    <a:pt x="43" y="723"/>
                    <a:pt x="0" y="680"/>
                    <a:pt x="0" y="627"/>
                  </a:cubicBezTo>
                  <a:lnTo>
                    <a:pt x="1" y="432"/>
                  </a:lnTo>
                  <a:lnTo>
                    <a:pt x="2" y="425"/>
                  </a:lnTo>
                  <a:lnTo>
                    <a:pt x="2" y="425"/>
                  </a:lnTo>
                  <a:cubicBezTo>
                    <a:pt x="7" y="373"/>
                    <a:pt x="54" y="334"/>
                    <a:pt x="107" y="339"/>
                  </a:cubicBezTo>
                  <a:cubicBezTo>
                    <a:pt x="159" y="345"/>
                    <a:pt x="198" y="392"/>
                    <a:pt x="193" y="444"/>
                  </a:cubicBezTo>
                  <a:close/>
                  <a:moveTo>
                    <a:pt x="192" y="1011"/>
                  </a:moveTo>
                  <a:lnTo>
                    <a:pt x="192" y="1203"/>
                  </a:lnTo>
                  <a:cubicBezTo>
                    <a:pt x="192" y="1256"/>
                    <a:pt x="149" y="1299"/>
                    <a:pt x="96" y="1299"/>
                  </a:cubicBezTo>
                  <a:cubicBezTo>
                    <a:pt x="43" y="1299"/>
                    <a:pt x="0" y="1256"/>
                    <a:pt x="0" y="1203"/>
                  </a:cubicBezTo>
                  <a:lnTo>
                    <a:pt x="0" y="1011"/>
                  </a:lnTo>
                  <a:cubicBezTo>
                    <a:pt x="0" y="958"/>
                    <a:pt x="43" y="915"/>
                    <a:pt x="96" y="915"/>
                  </a:cubicBezTo>
                  <a:cubicBezTo>
                    <a:pt x="149" y="915"/>
                    <a:pt x="192" y="958"/>
                    <a:pt x="192" y="1011"/>
                  </a:cubicBezTo>
                  <a:close/>
                  <a:moveTo>
                    <a:pt x="192" y="1587"/>
                  </a:moveTo>
                  <a:lnTo>
                    <a:pt x="192" y="1779"/>
                  </a:lnTo>
                  <a:cubicBezTo>
                    <a:pt x="192" y="1832"/>
                    <a:pt x="149" y="1875"/>
                    <a:pt x="96" y="1875"/>
                  </a:cubicBezTo>
                  <a:cubicBezTo>
                    <a:pt x="43" y="1875"/>
                    <a:pt x="0" y="1832"/>
                    <a:pt x="0" y="1779"/>
                  </a:cubicBezTo>
                  <a:lnTo>
                    <a:pt x="0" y="1587"/>
                  </a:lnTo>
                  <a:cubicBezTo>
                    <a:pt x="0" y="1534"/>
                    <a:pt x="43" y="1491"/>
                    <a:pt x="96" y="1491"/>
                  </a:cubicBezTo>
                  <a:cubicBezTo>
                    <a:pt x="149" y="1491"/>
                    <a:pt x="192" y="1534"/>
                    <a:pt x="192" y="1587"/>
                  </a:cubicBezTo>
                  <a:close/>
                  <a:moveTo>
                    <a:pt x="206" y="2133"/>
                  </a:moveTo>
                  <a:lnTo>
                    <a:pt x="215" y="2161"/>
                  </a:lnTo>
                  <a:lnTo>
                    <a:pt x="208" y="2143"/>
                  </a:lnTo>
                  <a:lnTo>
                    <a:pt x="240" y="2201"/>
                  </a:lnTo>
                  <a:lnTo>
                    <a:pt x="230" y="2187"/>
                  </a:lnTo>
                  <a:lnTo>
                    <a:pt x="272" y="2239"/>
                  </a:lnTo>
                  <a:lnTo>
                    <a:pt x="258" y="2225"/>
                  </a:lnTo>
                  <a:lnTo>
                    <a:pt x="280" y="2243"/>
                  </a:lnTo>
                  <a:cubicBezTo>
                    <a:pt x="322" y="2276"/>
                    <a:pt x="328" y="2337"/>
                    <a:pt x="295" y="2378"/>
                  </a:cubicBezTo>
                  <a:cubicBezTo>
                    <a:pt x="261" y="2419"/>
                    <a:pt x="201" y="2426"/>
                    <a:pt x="160" y="2392"/>
                  </a:cubicBezTo>
                  <a:lnTo>
                    <a:pt x="160" y="2392"/>
                  </a:lnTo>
                  <a:lnTo>
                    <a:pt x="137" y="2374"/>
                  </a:lnTo>
                  <a:cubicBezTo>
                    <a:pt x="132" y="2370"/>
                    <a:pt x="127" y="2365"/>
                    <a:pt x="123" y="2360"/>
                  </a:cubicBezTo>
                  <a:lnTo>
                    <a:pt x="81" y="2308"/>
                  </a:lnTo>
                  <a:cubicBezTo>
                    <a:pt x="77" y="2303"/>
                    <a:pt x="74" y="2299"/>
                    <a:pt x="71" y="2294"/>
                  </a:cubicBezTo>
                  <a:lnTo>
                    <a:pt x="39" y="2236"/>
                  </a:lnTo>
                  <a:cubicBezTo>
                    <a:pt x="36" y="2230"/>
                    <a:pt x="34" y="2224"/>
                    <a:pt x="32" y="2218"/>
                  </a:cubicBezTo>
                  <a:lnTo>
                    <a:pt x="23" y="2189"/>
                  </a:lnTo>
                  <a:lnTo>
                    <a:pt x="23" y="2189"/>
                  </a:lnTo>
                  <a:cubicBezTo>
                    <a:pt x="7" y="2138"/>
                    <a:pt x="36" y="2085"/>
                    <a:pt x="86" y="2069"/>
                  </a:cubicBezTo>
                  <a:cubicBezTo>
                    <a:pt x="137" y="2054"/>
                    <a:pt x="191" y="2082"/>
                    <a:pt x="206" y="2133"/>
                  </a:cubicBezTo>
                  <a:close/>
                </a:path>
              </a:pathLst>
            </a:custGeom>
            <a:solidFill>
              <a:srgbClr val="13294B"/>
            </a:solidFill>
            <a:ln w="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65">
              <a:extLst>
                <a:ext uri="{FF2B5EF4-FFF2-40B4-BE49-F238E27FC236}">
                  <a16:creationId xmlns:a16="http://schemas.microsoft.com/office/drawing/2014/main" id="{85C7068C-A8CF-480D-8FAB-C817DCF2E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1609739"/>
              <a:ext cx="14789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13294B"/>
                  </a:solidFill>
                  <a:effectLst/>
                  <a:latin typeface="Garamond" panose="02020404030301010803" pitchFamily="18" charset="0"/>
                </a:rPr>
                <a:t>Atomic Region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110F86C-D8A0-4C00-93B5-7A92215D8236}"/>
              </a:ext>
            </a:extLst>
          </p:cNvPr>
          <p:cNvGrpSpPr/>
          <p:nvPr/>
        </p:nvGrpSpPr>
        <p:grpSpPr>
          <a:xfrm>
            <a:off x="866511" y="2468684"/>
            <a:ext cx="790984" cy="969962"/>
            <a:chOff x="1086645" y="2145975"/>
            <a:chExt cx="790984" cy="969962"/>
          </a:xfrm>
        </p:grpSpPr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563C8090-2B67-4659-8AB9-1FC72DAC9D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0782" y="2241225"/>
              <a:ext cx="38100" cy="760413"/>
            </a:xfrm>
            <a:custGeom>
              <a:avLst/>
              <a:gdLst>
                <a:gd name="T0" fmla="*/ 192 w 192"/>
                <a:gd name="T1" fmla="*/ 96 h 3840"/>
                <a:gd name="T2" fmla="*/ 192 w 192"/>
                <a:gd name="T3" fmla="*/ 288 h 3840"/>
                <a:gd name="T4" fmla="*/ 96 w 192"/>
                <a:gd name="T5" fmla="*/ 384 h 3840"/>
                <a:gd name="T6" fmla="*/ 0 w 192"/>
                <a:gd name="T7" fmla="*/ 288 h 3840"/>
                <a:gd name="T8" fmla="*/ 0 w 192"/>
                <a:gd name="T9" fmla="*/ 96 h 3840"/>
                <a:gd name="T10" fmla="*/ 96 w 192"/>
                <a:gd name="T11" fmla="*/ 0 h 3840"/>
                <a:gd name="T12" fmla="*/ 192 w 192"/>
                <a:gd name="T13" fmla="*/ 96 h 3840"/>
                <a:gd name="T14" fmla="*/ 192 w 192"/>
                <a:gd name="T15" fmla="*/ 672 h 3840"/>
                <a:gd name="T16" fmla="*/ 192 w 192"/>
                <a:gd name="T17" fmla="*/ 864 h 3840"/>
                <a:gd name="T18" fmla="*/ 96 w 192"/>
                <a:gd name="T19" fmla="*/ 960 h 3840"/>
                <a:gd name="T20" fmla="*/ 0 w 192"/>
                <a:gd name="T21" fmla="*/ 864 h 3840"/>
                <a:gd name="T22" fmla="*/ 0 w 192"/>
                <a:gd name="T23" fmla="*/ 672 h 3840"/>
                <a:gd name="T24" fmla="*/ 96 w 192"/>
                <a:gd name="T25" fmla="*/ 576 h 3840"/>
                <a:gd name="T26" fmla="*/ 192 w 192"/>
                <a:gd name="T27" fmla="*/ 672 h 3840"/>
                <a:gd name="T28" fmla="*/ 192 w 192"/>
                <a:gd name="T29" fmla="*/ 1248 h 3840"/>
                <a:gd name="T30" fmla="*/ 192 w 192"/>
                <a:gd name="T31" fmla="*/ 1440 h 3840"/>
                <a:gd name="T32" fmla="*/ 96 w 192"/>
                <a:gd name="T33" fmla="*/ 1536 h 3840"/>
                <a:gd name="T34" fmla="*/ 0 w 192"/>
                <a:gd name="T35" fmla="*/ 1440 h 3840"/>
                <a:gd name="T36" fmla="*/ 0 w 192"/>
                <a:gd name="T37" fmla="*/ 1248 h 3840"/>
                <a:gd name="T38" fmla="*/ 96 w 192"/>
                <a:gd name="T39" fmla="*/ 1152 h 3840"/>
                <a:gd name="T40" fmla="*/ 192 w 192"/>
                <a:gd name="T41" fmla="*/ 1248 h 3840"/>
                <a:gd name="T42" fmla="*/ 192 w 192"/>
                <a:gd name="T43" fmla="*/ 1824 h 3840"/>
                <a:gd name="T44" fmla="*/ 192 w 192"/>
                <a:gd name="T45" fmla="*/ 2016 h 3840"/>
                <a:gd name="T46" fmla="*/ 96 w 192"/>
                <a:gd name="T47" fmla="*/ 2112 h 3840"/>
                <a:gd name="T48" fmla="*/ 0 w 192"/>
                <a:gd name="T49" fmla="*/ 2016 h 3840"/>
                <a:gd name="T50" fmla="*/ 0 w 192"/>
                <a:gd name="T51" fmla="*/ 1824 h 3840"/>
                <a:gd name="T52" fmla="*/ 96 w 192"/>
                <a:gd name="T53" fmla="*/ 1728 h 3840"/>
                <a:gd name="T54" fmla="*/ 192 w 192"/>
                <a:gd name="T55" fmla="*/ 1824 h 3840"/>
                <a:gd name="T56" fmla="*/ 192 w 192"/>
                <a:gd name="T57" fmla="*/ 2400 h 3840"/>
                <a:gd name="T58" fmla="*/ 192 w 192"/>
                <a:gd name="T59" fmla="*/ 2592 h 3840"/>
                <a:gd name="T60" fmla="*/ 96 w 192"/>
                <a:gd name="T61" fmla="*/ 2688 h 3840"/>
                <a:gd name="T62" fmla="*/ 0 w 192"/>
                <a:gd name="T63" fmla="*/ 2592 h 3840"/>
                <a:gd name="T64" fmla="*/ 0 w 192"/>
                <a:gd name="T65" fmla="*/ 2400 h 3840"/>
                <a:gd name="T66" fmla="*/ 96 w 192"/>
                <a:gd name="T67" fmla="*/ 2304 h 3840"/>
                <a:gd name="T68" fmla="*/ 192 w 192"/>
                <a:gd name="T69" fmla="*/ 2400 h 3840"/>
                <a:gd name="T70" fmla="*/ 192 w 192"/>
                <a:gd name="T71" fmla="*/ 2976 h 3840"/>
                <a:gd name="T72" fmla="*/ 192 w 192"/>
                <a:gd name="T73" fmla="*/ 3168 h 3840"/>
                <a:gd name="T74" fmla="*/ 96 w 192"/>
                <a:gd name="T75" fmla="*/ 3264 h 3840"/>
                <a:gd name="T76" fmla="*/ 0 w 192"/>
                <a:gd name="T77" fmla="*/ 3168 h 3840"/>
                <a:gd name="T78" fmla="*/ 0 w 192"/>
                <a:gd name="T79" fmla="*/ 2976 h 3840"/>
                <a:gd name="T80" fmla="*/ 96 w 192"/>
                <a:gd name="T81" fmla="*/ 2880 h 3840"/>
                <a:gd name="T82" fmla="*/ 192 w 192"/>
                <a:gd name="T83" fmla="*/ 2976 h 3840"/>
                <a:gd name="T84" fmla="*/ 192 w 192"/>
                <a:gd name="T85" fmla="*/ 3552 h 3840"/>
                <a:gd name="T86" fmla="*/ 192 w 192"/>
                <a:gd name="T87" fmla="*/ 3744 h 3840"/>
                <a:gd name="T88" fmla="*/ 96 w 192"/>
                <a:gd name="T89" fmla="*/ 3840 h 3840"/>
                <a:gd name="T90" fmla="*/ 0 w 192"/>
                <a:gd name="T91" fmla="*/ 3744 h 3840"/>
                <a:gd name="T92" fmla="*/ 0 w 192"/>
                <a:gd name="T93" fmla="*/ 3552 h 3840"/>
                <a:gd name="T94" fmla="*/ 96 w 192"/>
                <a:gd name="T95" fmla="*/ 3456 h 3840"/>
                <a:gd name="T96" fmla="*/ 192 w 192"/>
                <a:gd name="T97" fmla="*/ 3552 h 3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840">
                  <a:moveTo>
                    <a:pt x="192" y="96"/>
                  </a:moveTo>
                  <a:lnTo>
                    <a:pt x="192" y="288"/>
                  </a:lnTo>
                  <a:cubicBezTo>
                    <a:pt x="192" y="341"/>
                    <a:pt x="149" y="384"/>
                    <a:pt x="96" y="384"/>
                  </a:cubicBezTo>
                  <a:cubicBezTo>
                    <a:pt x="43" y="384"/>
                    <a:pt x="0" y="341"/>
                    <a:pt x="0" y="288"/>
                  </a:cubicBezTo>
                  <a:lnTo>
                    <a:pt x="0" y="96"/>
                  </a:ln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lose/>
                  <a:moveTo>
                    <a:pt x="192" y="672"/>
                  </a:moveTo>
                  <a:lnTo>
                    <a:pt x="192" y="864"/>
                  </a:lnTo>
                  <a:cubicBezTo>
                    <a:pt x="192" y="917"/>
                    <a:pt x="149" y="960"/>
                    <a:pt x="96" y="960"/>
                  </a:cubicBezTo>
                  <a:cubicBezTo>
                    <a:pt x="43" y="960"/>
                    <a:pt x="0" y="917"/>
                    <a:pt x="0" y="864"/>
                  </a:cubicBezTo>
                  <a:lnTo>
                    <a:pt x="0" y="672"/>
                  </a:lnTo>
                  <a:cubicBezTo>
                    <a:pt x="0" y="619"/>
                    <a:pt x="43" y="576"/>
                    <a:pt x="96" y="576"/>
                  </a:cubicBezTo>
                  <a:cubicBezTo>
                    <a:pt x="149" y="576"/>
                    <a:pt x="192" y="619"/>
                    <a:pt x="192" y="672"/>
                  </a:cubicBezTo>
                  <a:close/>
                  <a:moveTo>
                    <a:pt x="192" y="1248"/>
                  </a:moveTo>
                  <a:lnTo>
                    <a:pt x="192" y="1440"/>
                  </a:lnTo>
                  <a:cubicBezTo>
                    <a:pt x="192" y="1493"/>
                    <a:pt x="149" y="1536"/>
                    <a:pt x="96" y="1536"/>
                  </a:cubicBezTo>
                  <a:cubicBezTo>
                    <a:pt x="43" y="1536"/>
                    <a:pt x="0" y="1493"/>
                    <a:pt x="0" y="1440"/>
                  </a:cubicBezTo>
                  <a:lnTo>
                    <a:pt x="0" y="1248"/>
                  </a:lnTo>
                  <a:cubicBezTo>
                    <a:pt x="0" y="1195"/>
                    <a:pt x="43" y="1152"/>
                    <a:pt x="96" y="1152"/>
                  </a:cubicBezTo>
                  <a:cubicBezTo>
                    <a:pt x="149" y="1152"/>
                    <a:pt x="192" y="1195"/>
                    <a:pt x="192" y="1248"/>
                  </a:cubicBezTo>
                  <a:close/>
                  <a:moveTo>
                    <a:pt x="192" y="1824"/>
                  </a:moveTo>
                  <a:lnTo>
                    <a:pt x="192" y="2016"/>
                  </a:lnTo>
                  <a:cubicBezTo>
                    <a:pt x="192" y="2069"/>
                    <a:pt x="149" y="2112"/>
                    <a:pt x="96" y="2112"/>
                  </a:cubicBezTo>
                  <a:cubicBezTo>
                    <a:pt x="43" y="2112"/>
                    <a:pt x="0" y="2069"/>
                    <a:pt x="0" y="2016"/>
                  </a:cubicBezTo>
                  <a:lnTo>
                    <a:pt x="0" y="1824"/>
                  </a:lnTo>
                  <a:cubicBezTo>
                    <a:pt x="0" y="1771"/>
                    <a:pt x="43" y="1728"/>
                    <a:pt x="96" y="1728"/>
                  </a:cubicBezTo>
                  <a:cubicBezTo>
                    <a:pt x="149" y="1728"/>
                    <a:pt x="192" y="1771"/>
                    <a:pt x="192" y="1824"/>
                  </a:cubicBezTo>
                  <a:close/>
                  <a:moveTo>
                    <a:pt x="192" y="2400"/>
                  </a:moveTo>
                  <a:lnTo>
                    <a:pt x="192" y="2592"/>
                  </a:lnTo>
                  <a:cubicBezTo>
                    <a:pt x="192" y="2645"/>
                    <a:pt x="149" y="2688"/>
                    <a:pt x="96" y="2688"/>
                  </a:cubicBezTo>
                  <a:cubicBezTo>
                    <a:pt x="43" y="2688"/>
                    <a:pt x="0" y="2645"/>
                    <a:pt x="0" y="2592"/>
                  </a:cubicBezTo>
                  <a:lnTo>
                    <a:pt x="0" y="2400"/>
                  </a:lnTo>
                  <a:cubicBezTo>
                    <a:pt x="0" y="2347"/>
                    <a:pt x="43" y="2304"/>
                    <a:pt x="96" y="2304"/>
                  </a:cubicBezTo>
                  <a:cubicBezTo>
                    <a:pt x="149" y="2304"/>
                    <a:pt x="192" y="2347"/>
                    <a:pt x="192" y="2400"/>
                  </a:cubicBezTo>
                  <a:close/>
                  <a:moveTo>
                    <a:pt x="192" y="2976"/>
                  </a:moveTo>
                  <a:lnTo>
                    <a:pt x="192" y="3168"/>
                  </a:lnTo>
                  <a:cubicBezTo>
                    <a:pt x="192" y="3221"/>
                    <a:pt x="149" y="3264"/>
                    <a:pt x="96" y="3264"/>
                  </a:cubicBezTo>
                  <a:cubicBezTo>
                    <a:pt x="43" y="3264"/>
                    <a:pt x="0" y="3221"/>
                    <a:pt x="0" y="3168"/>
                  </a:cubicBezTo>
                  <a:lnTo>
                    <a:pt x="0" y="2976"/>
                  </a:lnTo>
                  <a:cubicBezTo>
                    <a:pt x="0" y="2923"/>
                    <a:pt x="43" y="2880"/>
                    <a:pt x="96" y="2880"/>
                  </a:cubicBezTo>
                  <a:cubicBezTo>
                    <a:pt x="149" y="2880"/>
                    <a:pt x="192" y="2923"/>
                    <a:pt x="192" y="2976"/>
                  </a:cubicBezTo>
                  <a:close/>
                  <a:moveTo>
                    <a:pt x="192" y="3552"/>
                  </a:moveTo>
                  <a:lnTo>
                    <a:pt x="192" y="3744"/>
                  </a:lnTo>
                  <a:cubicBezTo>
                    <a:pt x="192" y="3797"/>
                    <a:pt x="149" y="3840"/>
                    <a:pt x="96" y="3840"/>
                  </a:cubicBezTo>
                  <a:cubicBezTo>
                    <a:pt x="43" y="3840"/>
                    <a:pt x="0" y="3797"/>
                    <a:pt x="0" y="3744"/>
                  </a:cubicBezTo>
                  <a:lnTo>
                    <a:pt x="0" y="3552"/>
                  </a:lnTo>
                  <a:cubicBezTo>
                    <a:pt x="0" y="3499"/>
                    <a:pt x="43" y="3456"/>
                    <a:pt x="96" y="3456"/>
                  </a:cubicBezTo>
                  <a:cubicBezTo>
                    <a:pt x="149" y="3456"/>
                    <a:pt x="192" y="3499"/>
                    <a:pt x="192" y="3552"/>
                  </a:cubicBezTo>
                  <a:close/>
                </a:path>
              </a:pathLst>
            </a:custGeom>
            <a:solidFill>
              <a:srgbClr val="13294B"/>
            </a:solidFill>
            <a:ln w="0" cap="flat">
              <a:solidFill>
                <a:srgbClr val="1329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0">
              <a:extLst>
                <a:ext uri="{FF2B5EF4-FFF2-40B4-BE49-F238E27FC236}">
                  <a16:creationId xmlns:a16="http://schemas.microsoft.com/office/drawing/2014/main" id="{33F997B5-5E72-4A83-A499-F7524F642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645" y="2145975"/>
              <a:ext cx="206375" cy="207963"/>
            </a:xfrm>
            <a:prstGeom prst="ellipse">
              <a:avLst/>
            </a:prstGeom>
            <a:solidFill>
              <a:srgbClr val="13294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1">
              <a:extLst>
                <a:ext uri="{FF2B5EF4-FFF2-40B4-BE49-F238E27FC236}">
                  <a16:creationId xmlns:a16="http://schemas.microsoft.com/office/drawing/2014/main" id="{4B36ECC7-DA29-4EE8-BFD0-3EB95E67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645" y="2145975"/>
              <a:ext cx="206375" cy="207963"/>
            </a:xfrm>
            <a:prstGeom prst="ellipse">
              <a:avLst/>
            </a:prstGeom>
            <a:noFill/>
            <a:ln w="4763" cap="rnd">
              <a:solidFill>
                <a:srgbClr val="13294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2">
              <a:extLst>
                <a:ext uri="{FF2B5EF4-FFF2-40B4-BE49-F238E27FC236}">
                  <a16:creationId xmlns:a16="http://schemas.microsoft.com/office/drawing/2014/main" id="{4CF7456D-82D1-4230-8756-8FD8D0B3F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645" y="2909562"/>
              <a:ext cx="206375" cy="206375"/>
            </a:xfrm>
            <a:prstGeom prst="ellipse">
              <a:avLst/>
            </a:prstGeom>
            <a:solidFill>
              <a:srgbClr val="13294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3">
              <a:extLst>
                <a:ext uri="{FF2B5EF4-FFF2-40B4-BE49-F238E27FC236}">
                  <a16:creationId xmlns:a16="http://schemas.microsoft.com/office/drawing/2014/main" id="{3CCB0F72-8B19-4901-AF6B-CD3A9AAFA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645" y="2909562"/>
              <a:ext cx="206375" cy="206375"/>
            </a:xfrm>
            <a:prstGeom prst="ellipse">
              <a:avLst/>
            </a:prstGeom>
            <a:noFill/>
            <a:ln w="4763" cap="rnd">
              <a:solidFill>
                <a:srgbClr val="13294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66">
              <a:extLst>
                <a:ext uri="{FF2B5EF4-FFF2-40B4-BE49-F238E27FC236}">
                  <a16:creationId xmlns:a16="http://schemas.microsoft.com/office/drawing/2014/main" id="{97E50AD8-664F-4EFE-8CD8-D31CEFF57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2504750"/>
              <a:ext cx="28854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13294B"/>
                  </a:solidFill>
                  <a:effectLst/>
                  <a:latin typeface="Garamond" panose="02020404030301010803" pitchFamily="18" charset="0"/>
                </a:rPr>
                <a:t>LP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51CEB4E-499D-4604-A8C0-3D28777B3170}"/>
              </a:ext>
            </a:extLst>
          </p:cNvPr>
          <p:cNvGrpSpPr/>
          <p:nvPr/>
        </p:nvGrpSpPr>
        <p:grpSpPr>
          <a:xfrm>
            <a:off x="868892" y="4668808"/>
            <a:ext cx="823869" cy="1006475"/>
            <a:chOff x="1089026" y="4658035"/>
            <a:chExt cx="823869" cy="1006475"/>
          </a:xfrm>
        </p:grpSpPr>
        <p:sp>
          <p:nvSpPr>
            <p:cNvPr id="135" name="Line 24">
              <a:extLst>
                <a:ext uri="{FF2B5EF4-FFF2-40B4-BE49-F238E27FC236}">
                  <a16:creationId xmlns:a16="http://schemas.microsoft.com/office/drawing/2014/main" id="{65863DEA-6C1B-4C34-9554-E4259144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832" y="4800910"/>
              <a:ext cx="0" cy="741363"/>
            </a:xfrm>
            <a:prstGeom prst="line">
              <a:avLst/>
            </a:prstGeom>
            <a:noFill/>
            <a:ln w="38100" cap="rnd">
              <a:solidFill>
                <a:srgbClr val="13294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id="{388E835A-CDBF-4122-B4F7-8FC54519E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26" y="4658035"/>
              <a:ext cx="201613" cy="201613"/>
            </a:xfrm>
            <a:custGeom>
              <a:avLst/>
              <a:gdLst>
                <a:gd name="T0" fmla="*/ 0 w 127"/>
                <a:gd name="T1" fmla="*/ 64 h 127"/>
                <a:gd name="T2" fmla="*/ 64 w 127"/>
                <a:gd name="T3" fmla="*/ 127 h 127"/>
                <a:gd name="T4" fmla="*/ 127 w 127"/>
                <a:gd name="T5" fmla="*/ 64 h 127"/>
                <a:gd name="T6" fmla="*/ 64 w 127"/>
                <a:gd name="T7" fmla="*/ 0 h 127"/>
                <a:gd name="T8" fmla="*/ 0 w 127"/>
                <a:gd name="T9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0" y="64"/>
                  </a:moveTo>
                  <a:lnTo>
                    <a:pt x="64" y="127"/>
                  </a:lnTo>
                  <a:lnTo>
                    <a:pt x="127" y="64"/>
                  </a:lnTo>
                  <a:lnTo>
                    <a:pt x="64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132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6">
              <a:extLst>
                <a:ext uri="{FF2B5EF4-FFF2-40B4-BE49-F238E27FC236}">
                  <a16:creationId xmlns:a16="http://schemas.microsoft.com/office/drawing/2014/main" id="{EE7A8D6C-7B29-4C0A-BCA1-4DAF78E26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26" y="4658035"/>
              <a:ext cx="201613" cy="201613"/>
            </a:xfrm>
            <a:custGeom>
              <a:avLst/>
              <a:gdLst>
                <a:gd name="T0" fmla="*/ 0 w 127"/>
                <a:gd name="T1" fmla="*/ 64 h 127"/>
                <a:gd name="T2" fmla="*/ 64 w 127"/>
                <a:gd name="T3" fmla="*/ 127 h 127"/>
                <a:gd name="T4" fmla="*/ 127 w 127"/>
                <a:gd name="T5" fmla="*/ 64 h 127"/>
                <a:gd name="T6" fmla="*/ 64 w 127"/>
                <a:gd name="T7" fmla="*/ 0 h 127"/>
                <a:gd name="T8" fmla="*/ 0 w 127"/>
                <a:gd name="T9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0" y="64"/>
                  </a:moveTo>
                  <a:lnTo>
                    <a:pt x="64" y="127"/>
                  </a:lnTo>
                  <a:lnTo>
                    <a:pt x="127" y="64"/>
                  </a:lnTo>
                  <a:lnTo>
                    <a:pt x="64" y="0"/>
                  </a:lnTo>
                  <a:lnTo>
                    <a:pt x="0" y="64"/>
                  </a:lnTo>
                  <a:close/>
                </a:path>
              </a:pathLst>
            </a:custGeom>
            <a:noFill/>
            <a:ln w="1588" cap="rnd">
              <a:solidFill>
                <a:srgbClr val="13294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970D2E27-89F7-40A8-8F21-090690630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26" y="5461310"/>
              <a:ext cx="201613" cy="203200"/>
            </a:xfrm>
            <a:custGeom>
              <a:avLst/>
              <a:gdLst>
                <a:gd name="T0" fmla="*/ 0 w 127"/>
                <a:gd name="T1" fmla="*/ 64 h 128"/>
                <a:gd name="T2" fmla="*/ 64 w 127"/>
                <a:gd name="T3" fmla="*/ 128 h 128"/>
                <a:gd name="T4" fmla="*/ 127 w 127"/>
                <a:gd name="T5" fmla="*/ 64 h 128"/>
                <a:gd name="T6" fmla="*/ 64 w 127"/>
                <a:gd name="T7" fmla="*/ 0 h 128"/>
                <a:gd name="T8" fmla="*/ 0 w 127"/>
                <a:gd name="T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8">
                  <a:moveTo>
                    <a:pt x="0" y="64"/>
                  </a:moveTo>
                  <a:lnTo>
                    <a:pt x="64" y="128"/>
                  </a:lnTo>
                  <a:lnTo>
                    <a:pt x="127" y="64"/>
                  </a:lnTo>
                  <a:lnTo>
                    <a:pt x="64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132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B68D214D-28DD-477C-8789-6AD825F2B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26" y="5461310"/>
              <a:ext cx="201613" cy="203200"/>
            </a:xfrm>
            <a:custGeom>
              <a:avLst/>
              <a:gdLst>
                <a:gd name="T0" fmla="*/ 0 w 127"/>
                <a:gd name="T1" fmla="*/ 64 h 128"/>
                <a:gd name="T2" fmla="*/ 64 w 127"/>
                <a:gd name="T3" fmla="*/ 128 h 128"/>
                <a:gd name="T4" fmla="*/ 127 w 127"/>
                <a:gd name="T5" fmla="*/ 64 h 128"/>
                <a:gd name="T6" fmla="*/ 64 w 127"/>
                <a:gd name="T7" fmla="*/ 0 h 128"/>
                <a:gd name="T8" fmla="*/ 0 w 127"/>
                <a:gd name="T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8">
                  <a:moveTo>
                    <a:pt x="0" y="64"/>
                  </a:moveTo>
                  <a:lnTo>
                    <a:pt x="64" y="128"/>
                  </a:lnTo>
                  <a:lnTo>
                    <a:pt x="127" y="64"/>
                  </a:lnTo>
                  <a:lnTo>
                    <a:pt x="64" y="0"/>
                  </a:lnTo>
                  <a:lnTo>
                    <a:pt x="0" y="64"/>
                  </a:lnTo>
                  <a:close/>
                </a:path>
              </a:pathLst>
            </a:custGeom>
            <a:noFill/>
            <a:ln w="1588" cap="rnd">
              <a:solidFill>
                <a:srgbClr val="13294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67">
              <a:extLst>
                <a:ext uri="{FF2B5EF4-FFF2-40B4-BE49-F238E27FC236}">
                  <a16:creationId xmlns:a16="http://schemas.microsoft.com/office/drawing/2014/main" id="{4322F3AA-4E0F-42C4-AC3C-568E457CD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5034273"/>
              <a:ext cx="3238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13294B"/>
                  </a:solidFill>
                  <a:effectLst/>
                  <a:latin typeface="Garamond" panose="02020404030301010803" pitchFamily="18" charset="0"/>
                </a:rPr>
                <a:t>DP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020C796-4163-4492-AD6F-88FFFC547F22}"/>
              </a:ext>
            </a:extLst>
          </p:cNvPr>
          <p:cNvGrpSpPr/>
          <p:nvPr/>
        </p:nvGrpSpPr>
        <p:grpSpPr>
          <a:xfrm>
            <a:off x="713317" y="5908105"/>
            <a:ext cx="1912937" cy="592138"/>
            <a:chOff x="933451" y="5908105"/>
            <a:chExt cx="1912937" cy="592138"/>
          </a:xfrm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6FC029ED-1CF7-44BC-A6FA-3F1897625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51" y="6008117"/>
              <a:ext cx="512763" cy="227013"/>
            </a:xfrm>
            <a:prstGeom prst="rect">
              <a:avLst/>
            </a:prstGeom>
            <a:solidFill>
              <a:srgbClr val="132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6">
              <a:extLst>
                <a:ext uri="{FF2B5EF4-FFF2-40B4-BE49-F238E27FC236}">
                  <a16:creationId xmlns:a16="http://schemas.microsoft.com/office/drawing/2014/main" id="{2970480E-B724-4FA1-B368-689F090C3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51" y="6008117"/>
              <a:ext cx="512763" cy="227013"/>
            </a:xfrm>
            <a:prstGeom prst="rect">
              <a:avLst/>
            </a:prstGeom>
            <a:noFill/>
            <a:ln w="4763" cap="rnd">
              <a:solidFill>
                <a:srgbClr val="13294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68">
              <a:extLst>
                <a:ext uri="{FF2B5EF4-FFF2-40B4-BE49-F238E27FC236}">
                  <a16:creationId xmlns:a16="http://schemas.microsoft.com/office/drawing/2014/main" id="{253A69A0-B7D3-4C80-A7FD-3E58491F2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5908105"/>
              <a:ext cx="12573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13294B"/>
                  </a:solidFill>
                  <a:effectLst/>
                  <a:latin typeface="Garamond" panose="02020404030301010803" pitchFamily="18" charset="0"/>
                </a:rPr>
                <a:t>Transaction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69">
              <a:extLst>
                <a:ext uri="{FF2B5EF4-FFF2-40B4-BE49-F238E27FC236}">
                  <a16:creationId xmlns:a16="http://schemas.microsoft.com/office/drawing/2014/main" id="{B1D05624-1662-4163-9037-F6DB45D00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6184330"/>
              <a:ext cx="885825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>
                  <a:ln>
                    <a:noFill/>
                  </a:ln>
                  <a:solidFill>
                    <a:srgbClr val="13294B"/>
                  </a:solidFill>
                  <a:effectLst/>
                  <a:latin typeface="Garamond" panose="02020404030301010803" pitchFamily="18" charset="0"/>
                </a:rPr>
                <a:t>Commit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9" name="Rectangle 67">
            <a:extLst>
              <a:ext uri="{FF2B5EF4-FFF2-40B4-BE49-F238E27FC236}">
                <a16:creationId xmlns:a16="http://schemas.microsoft.com/office/drawing/2014/main" id="{0525E371-0F76-4E38-BBA1-DA6FBE56F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954" y="3951129"/>
            <a:ext cx="2289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Enforcing Dependency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Arc 149">
            <a:extLst>
              <a:ext uri="{FF2B5EF4-FFF2-40B4-BE49-F238E27FC236}">
                <a16:creationId xmlns:a16="http://schemas.microsoft.com/office/drawing/2014/main" id="{018646F2-0D9A-4CED-A7DD-30DA9FF3532F}"/>
              </a:ext>
            </a:extLst>
          </p:cNvPr>
          <p:cNvSpPr/>
          <p:nvPr/>
        </p:nvSpPr>
        <p:spPr>
          <a:xfrm rot="20819064">
            <a:off x="505824" y="4044615"/>
            <a:ext cx="758546" cy="855662"/>
          </a:xfrm>
          <a:prstGeom prst="arc">
            <a:avLst>
              <a:gd name="adj1" fmla="val 16200000"/>
              <a:gd name="adj2" fmla="val 20739763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EBE7A42-42BA-4CE5-81E1-05B75B40B765}"/>
              </a:ext>
            </a:extLst>
          </p:cNvPr>
          <p:cNvGrpSpPr/>
          <p:nvPr/>
        </p:nvGrpSpPr>
        <p:grpSpPr>
          <a:xfrm>
            <a:off x="3802064" y="1908203"/>
            <a:ext cx="1778000" cy="1258883"/>
            <a:chOff x="3802064" y="1677987"/>
            <a:chExt cx="1778000" cy="1258883"/>
          </a:xfrm>
        </p:grpSpPr>
        <p:sp>
          <p:nvSpPr>
            <p:cNvPr id="164" name="Rectangle 47">
              <a:extLst>
                <a:ext uri="{FF2B5EF4-FFF2-40B4-BE49-F238E27FC236}">
                  <a16:creationId xmlns:a16="http://schemas.microsoft.com/office/drawing/2014/main" id="{49034E00-002F-4875-9A31-C3BE3F60A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613" y="2119313"/>
              <a:ext cx="757238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      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AutoShape 3">
              <a:extLst>
                <a:ext uri="{FF2B5EF4-FFF2-40B4-BE49-F238E27FC236}">
                  <a16:creationId xmlns:a16="http://schemas.microsoft.com/office/drawing/2014/main" id="{15E0E21F-EEEE-4CBE-94DB-39B5954AB2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02064" y="1677987"/>
              <a:ext cx="1778000" cy="125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5">
              <a:extLst>
                <a:ext uri="{FF2B5EF4-FFF2-40B4-BE49-F238E27FC236}">
                  <a16:creationId xmlns:a16="http://schemas.microsoft.com/office/drawing/2014/main" id="{1E1CC493-A3BB-4F7E-BB21-7691C09D9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806" y="1725033"/>
              <a:ext cx="1629953" cy="1171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7">
              <a:extLst>
                <a:ext uri="{FF2B5EF4-FFF2-40B4-BE49-F238E27FC236}">
                  <a16:creationId xmlns:a16="http://schemas.microsoft.com/office/drawing/2014/main" id="{78C643F4-FB38-4461-8C5B-70B5F89E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116" y="1994544"/>
              <a:ext cx="119263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400" b="1" i="0" u="none" strike="noStrike" cap="none" normalizeH="0" baseline="0" dirty="0" err="1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x.lock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8" name="Rectangle 8">
              <a:extLst>
                <a:ext uri="{FF2B5EF4-FFF2-40B4-BE49-F238E27FC236}">
                  <a16:creationId xmlns:a16="http://schemas.microsoft.com/office/drawing/2014/main" id="{8A3FAF11-9764-477E-9CB4-597B106E3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116" y="2200359"/>
              <a:ext cx="789104" cy="254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       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9">
              <a:extLst>
                <a:ext uri="{FF2B5EF4-FFF2-40B4-BE49-F238E27FC236}">
                  <a16:creationId xmlns:a16="http://schemas.microsoft.com/office/drawing/2014/main" id="{31285208-235E-46EF-AA34-877B946EB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240" y="2200359"/>
              <a:ext cx="629559" cy="22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A = ...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0" name="Rectangle 10">
              <a:extLst>
                <a:ext uri="{FF2B5EF4-FFF2-40B4-BE49-F238E27FC236}">
                  <a16:creationId xmlns:a16="http://schemas.microsoft.com/office/drawing/2014/main" id="{32274479-3EEF-458D-8B3F-EB46CBE57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116" y="2385434"/>
              <a:ext cx="13914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b="1" dirty="0">
                  <a:solidFill>
                    <a:srgbClr val="E84A27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400" b="1" dirty="0" err="1">
                  <a:solidFill>
                    <a:srgbClr val="E84A27"/>
                  </a:solidFill>
                  <a:latin typeface="Consolas" panose="020B0609020204030204" pitchFamily="49" charset="0"/>
                </a:rPr>
                <a:t>x.unlock</a:t>
              </a:r>
              <a:r>
                <a:rPr lang="en-US" altLang="en-US" sz="1400" b="1" dirty="0">
                  <a:solidFill>
                    <a:srgbClr val="E84A27"/>
                  </a:solidFill>
                  <a:latin typeface="Consolas" panose="020B0609020204030204" pitchFamily="49" charset="0"/>
                </a:rPr>
                <a:t>()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1" name="Rectangle 11">
              <a:extLst>
                <a:ext uri="{FF2B5EF4-FFF2-40B4-BE49-F238E27FC236}">
                  <a16:creationId xmlns:a16="http://schemas.microsoft.com/office/drawing/2014/main" id="{0A427239-8225-4A34-9163-8ADF95E30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637" y="2610715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2" name="Freeform 12">
              <a:extLst>
                <a:ext uri="{FF2B5EF4-FFF2-40B4-BE49-F238E27FC236}">
                  <a16:creationId xmlns:a16="http://schemas.microsoft.com/office/drawing/2014/main" id="{8DC303B6-0C30-4B77-8EFB-A1F3211E2A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7813" y="1684476"/>
              <a:ext cx="1767939" cy="1232927"/>
            </a:xfrm>
            <a:custGeom>
              <a:avLst/>
              <a:gdLst>
                <a:gd name="T0" fmla="*/ 709 w 8544"/>
                <a:gd name="T1" fmla="*/ 5172 h 5268"/>
                <a:gd name="T2" fmla="*/ 1381 w 8544"/>
                <a:gd name="T3" fmla="*/ 5268 h 5268"/>
                <a:gd name="T4" fmla="*/ 2149 w 8544"/>
                <a:gd name="T5" fmla="*/ 5268 h 5268"/>
                <a:gd name="T6" fmla="*/ 2821 w 8544"/>
                <a:gd name="T7" fmla="*/ 5172 h 5268"/>
                <a:gd name="T8" fmla="*/ 3301 w 8544"/>
                <a:gd name="T9" fmla="*/ 5076 h 5268"/>
                <a:gd name="T10" fmla="*/ 3685 w 8544"/>
                <a:gd name="T11" fmla="*/ 5076 h 5268"/>
                <a:gd name="T12" fmla="*/ 3685 w 8544"/>
                <a:gd name="T13" fmla="*/ 5076 h 5268"/>
                <a:gd name="T14" fmla="*/ 4165 w 8544"/>
                <a:gd name="T15" fmla="*/ 5172 h 5268"/>
                <a:gd name="T16" fmla="*/ 4837 w 8544"/>
                <a:gd name="T17" fmla="*/ 5268 h 5268"/>
                <a:gd name="T18" fmla="*/ 5605 w 8544"/>
                <a:gd name="T19" fmla="*/ 5268 h 5268"/>
                <a:gd name="T20" fmla="*/ 6277 w 8544"/>
                <a:gd name="T21" fmla="*/ 5172 h 5268"/>
                <a:gd name="T22" fmla="*/ 6757 w 8544"/>
                <a:gd name="T23" fmla="*/ 5076 h 5268"/>
                <a:gd name="T24" fmla="*/ 7141 w 8544"/>
                <a:gd name="T25" fmla="*/ 5076 h 5268"/>
                <a:gd name="T26" fmla="*/ 7141 w 8544"/>
                <a:gd name="T27" fmla="*/ 5076 h 5268"/>
                <a:gd name="T28" fmla="*/ 7872 w 8544"/>
                <a:gd name="T29" fmla="*/ 5268 h 5268"/>
                <a:gd name="T30" fmla="*/ 8206 w 8544"/>
                <a:gd name="T31" fmla="*/ 4942 h 5268"/>
                <a:gd name="T32" fmla="*/ 8435 w 8544"/>
                <a:gd name="T33" fmla="*/ 4964 h 5268"/>
                <a:gd name="T34" fmla="*/ 8195 w 8544"/>
                <a:gd name="T35" fmla="*/ 4950 h 5268"/>
                <a:gd name="T36" fmla="*/ 8448 w 8544"/>
                <a:gd name="T37" fmla="*/ 4600 h 5268"/>
                <a:gd name="T38" fmla="*/ 8544 w 8544"/>
                <a:gd name="T39" fmla="*/ 3928 h 5268"/>
                <a:gd name="T40" fmla="*/ 8544 w 8544"/>
                <a:gd name="T41" fmla="*/ 3160 h 5268"/>
                <a:gd name="T42" fmla="*/ 8448 w 8544"/>
                <a:gd name="T43" fmla="*/ 2488 h 5268"/>
                <a:gd name="T44" fmla="*/ 8352 w 8544"/>
                <a:gd name="T45" fmla="*/ 2008 h 5268"/>
                <a:gd name="T46" fmla="*/ 8352 w 8544"/>
                <a:gd name="T47" fmla="*/ 1624 h 5268"/>
                <a:gd name="T48" fmla="*/ 8352 w 8544"/>
                <a:gd name="T49" fmla="*/ 1624 h 5268"/>
                <a:gd name="T50" fmla="*/ 8448 w 8544"/>
                <a:gd name="T51" fmla="*/ 1144 h 5268"/>
                <a:gd name="T52" fmla="*/ 8276 w 8544"/>
                <a:gd name="T53" fmla="*/ 411 h 5268"/>
                <a:gd name="T54" fmla="*/ 8488 w 8544"/>
                <a:gd name="T55" fmla="*/ 403 h 5268"/>
                <a:gd name="T56" fmla="*/ 7961 w 8544"/>
                <a:gd name="T57" fmla="*/ 200 h 5268"/>
                <a:gd name="T58" fmla="*/ 7877 w 8544"/>
                <a:gd name="T59" fmla="*/ 1 h 5268"/>
                <a:gd name="T60" fmla="*/ 7423 w 8544"/>
                <a:gd name="T61" fmla="*/ 192 h 5268"/>
                <a:gd name="T62" fmla="*/ 7423 w 8544"/>
                <a:gd name="T63" fmla="*/ 192 h 5268"/>
                <a:gd name="T64" fmla="*/ 6943 w 8544"/>
                <a:gd name="T65" fmla="*/ 96 h 5268"/>
                <a:gd name="T66" fmla="*/ 6271 w 8544"/>
                <a:gd name="T67" fmla="*/ 0 h 5268"/>
                <a:gd name="T68" fmla="*/ 5503 w 8544"/>
                <a:gd name="T69" fmla="*/ 0 h 5268"/>
                <a:gd name="T70" fmla="*/ 4831 w 8544"/>
                <a:gd name="T71" fmla="*/ 96 h 5268"/>
                <a:gd name="T72" fmla="*/ 4351 w 8544"/>
                <a:gd name="T73" fmla="*/ 192 h 5268"/>
                <a:gd name="T74" fmla="*/ 3967 w 8544"/>
                <a:gd name="T75" fmla="*/ 192 h 5268"/>
                <a:gd name="T76" fmla="*/ 3967 w 8544"/>
                <a:gd name="T77" fmla="*/ 192 h 5268"/>
                <a:gd name="T78" fmla="*/ 3487 w 8544"/>
                <a:gd name="T79" fmla="*/ 96 h 5268"/>
                <a:gd name="T80" fmla="*/ 2815 w 8544"/>
                <a:gd name="T81" fmla="*/ 0 h 5268"/>
                <a:gd name="T82" fmla="*/ 2047 w 8544"/>
                <a:gd name="T83" fmla="*/ 0 h 5268"/>
                <a:gd name="T84" fmla="*/ 1375 w 8544"/>
                <a:gd name="T85" fmla="*/ 96 h 5268"/>
                <a:gd name="T86" fmla="*/ 895 w 8544"/>
                <a:gd name="T87" fmla="*/ 192 h 5268"/>
                <a:gd name="T88" fmla="*/ 542 w 8544"/>
                <a:gd name="T89" fmla="*/ 213 h 5268"/>
                <a:gd name="T90" fmla="*/ 268 w 8544"/>
                <a:gd name="T91" fmla="*/ 264 h 5268"/>
                <a:gd name="T92" fmla="*/ 486 w 8544"/>
                <a:gd name="T93" fmla="*/ 30 h 5268"/>
                <a:gd name="T94" fmla="*/ 192 w 8544"/>
                <a:gd name="T95" fmla="*/ 677 h 5268"/>
                <a:gd name="T96" fmla="*/ 17 w 8544"/>
                <a:gd name="T97" fmla="*/ 528 h 5268"/>
                <a:gd name="T98" fmla="*/ 96 w 8544"/>
                <a:gd name="T99" fmla="*/ 1370 h 5268"/>
                <a:gd name="T100" fmla="*/ 192 w 8544"/>
                <a:gd name="T101" fmla="*/ 1850 h 5268"/>
                <a:gd name="T102" fmla="*/ 192 w 8544"/>
                <a:gd name="T103" fmla="*/ 2234 h 5268"/>
                <a:gd name="T104" fmla="*/ 192 w 8544"/>
                <a:gd name="T105" fmla="*/ 2234 h 5268"/>
                <a:gd name="T106" fmla="*/ 96 w 8544"/>
                <a:gd name="T107" fmla="*/ 2714 h 5268"/>
                <a:gd name="T108" fmla="*/ 0 w 8544"/>
                <a:gd name="T109" fmla="*/ 3386 h 5268"/>
                <a:gd name="T110" fmla="*/ 0 w 8544"/>
                <a:gd name="T111" fmla="*/ 4154 h 5268"/>
                <a:gd name="T112" fmla="*/ 195 w 8544"/>
                <a:gd name="T113" fmla="*/ 4651 h 5268"/>
                <a:gd name="T114" fmla="*/ 14 w 8544"/>
                <a:gd name="T115" fmla="*/ 4727 h 5268"/>
                <a:gd name="T116" fmla="*/ 377 w 8544"/>
                <a:gd name="T117" fmla="*/ 4972 h 5268"/>
                <a:gd name="T118" fmla="*/ 510 w 8544"/>
                <a:gd name="T119" fmla="*/ 5046 h 5268"/>
                <a:gd name="T120" fmla="*/ 305 w 8544"/>
                <a:gd name="T121" fmla="*/ 5159 h 5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44" h="5268">
                  <a:moveTo>
                    <a:pt x="805" y="5076"/>
                  </a:moveTo>
                  <a:lnTo>
                    <a:pt x="997" y="5076"/>
                  </a:lnTo>
                  <a:cubicBezTo>
                    <a:pt x="1050" y="5076"/>
                    <a:pt x="1093" y="5119"/>
                    <a:pt x="1093" y="5172"/>
                  </a:cubicBezTo>
                  <a:cubicBezTo>
                    <a:pt x="1093" y="5225"/>
                    <a:pt x="1050" y="5268"/>
                    <a:pt x="997" y="5268"/>
                  </a:cubicBezTo>
                  <a:lnTo>
                    <a:pt x="805" y="5268"/>
                  </a:lnTo>
                  <a:cubicBezTo>
                    <a:pt x="752" y="5268"/>
                    <a:pt x="709" y="5225"/>
                    <a:pt x="709" y="5172"/>
                  </a:cubicBezTo>
                  <a:cubicBezTo>
                    <a:pt x="709" y="5119"/>
                    <a:pt x="752" y="5076"/>
                    <a:pt x="805" y="5076"/>
                  </a:cubicBezTo>
                  <a:close/>
                  <a:moveTo>
                    <a:pt x="1381" y="5076"/>
                  </a:moveTo>
                  <a:lnTo>
                    <a:pt x="1573" y="5076"/>
                  </a:lnTo>
                  <a:cubicBezTo>
                    <a:pt x="1626" y="5076"/>
                    <a:pt x="1669" y="5119"/>
                    <a:pt x="1669" y="5172"/>
                  </a:cubicBezTo>
                  <a:cubicBezTo>
                    <a:pt x="1669" y="5225"/>
                    <a:pt x="1626" y="5268"/>
                    <a:pt x="1573" y="5268"/>
                  </a:cubicBezTo>
                  <a:lnTo>
                    <a:pt x="1381" y="5268"/>
                  </a:lnTo>
                  <a:cubicBezTo>
                    <a:pt x="1328" y="5268"/>
                    <a:pt x="1285" y="5225"/>
                    <a:pt x="1285" y="5172"/>
                  </a:cubicBezTo>
                  <a:cubicBezTo>
                    <a:pt x="1285" y="5119"/>
                    <a:pt x="1328" y="5076"/>
                    <a:pt x="1381" y="5076"/>
                  </a:cubicBezTo>
                  <a:close/>
                  <a:moveTo>
                    <a:pt x="1957" y="5076"/>
                  </a:moveTo>
                  <a:lnTo>
                    <a:pt x="2149" y="5076"/>
                  </a:lnTo>
                  <a:cubicBezTo>
                    <a:pt x="2202" y="5076"/>
                    <a:pt x="2245" y="5119"/>
                    <a:pt x="2245" y="5172"/>
                  </a:cubicBezTo>
                  <a:cubicBezTo>
                    <a:pt x="2245" y="5225"/>
                    <a:pt x="2202" y="5268"/>
                    <a:pt x="2149" y="5268"/>
                  </a:cubicBezTo>
                  <a:lnTo>
                    <a:pt x="1957" y="5268"/>
                  </a:lnTo>
                  <a:cubicBezTo>
                    <a:pt x="1904" y="5268"/>
                    <a:pt x="1861" y="5225"/>
                    <a:pt x="1861" y="5172"/>
                  </a:cubicBezTo>
                  <a:cubicBezTo>
                    <a:pt x="1861" y="5119"/>
                    <a:pt x="1904" y="5076"/>
                    <a:pt x="1957" y="5076"/>
                  </a:cubicBezTo>
                  <a:close/>
                  <a:moveTo>
                    <a:pt x="2533" y="5076"/>
                  </a:moveTo>
                  <a:lnTo>
                    <a:pt x="2725" y="5076"/>
                  </a:lnTo>
                  <a:cubicBezTo>
                    <a:pt x="2778" y="5076"/>
                    <a:pt x="2821" y="5119"/>
                    <a:pt x="2821" y="5172"/>
                  </a:cubicBezTo>
                  <a:cubicBezTo>
                    <a:pt x="2821" y="5225"/>
                    <a:pt x="2778" y="5268"/>
                    <a:pt x="2725" y="5268"/>
                  </a:cubicBezTo>
                  <a:lnTo>
                    <a:pt x="2533" y="5268"/>
                  </a:lnTo>
                  <a:cubicBezTo>
                    <a:pt x="2480" y="5268"/>
                    <a:pt x="2437" y="5225"/>
                    <a:pt x="2437" y="5172"/>
                  </a:cubicBezTo>
                  <a:cubicBezTo>
                    <a:pt x="2437" y="5119"/>
                    <a:pt x="2480" y="5076"/>
                    <a:pt x="2533" y="5076"/>
                  </a:cubicBezTo>
                  <a:close/>
                  <a:moveTo>
                    <a:pt x="3109" y="5076"/>
                  </a:moveTo>
                  <a:lnTo>
                    <a:pt x="3301" y="5076"/>
                  </a:lnTo>
                  <a:cubicBezTo>
                    <a:pt x="3354" y="5076"/>
                    <a:pt x="3397" y="5119"/>
                    <a:pt x="3397" y="5172"/>
                  </a:cubicBezTo>
                  <a:cubicBezTo>
                    <a:pt x="3397" y="5225"/>
                    <a:pt x="3354" y="5268"/>
                    <a:pt x="3301" y="5268"/>
                  </a:cubicBezTo>
                  <a:lnTo>
                    <a:pt x="3109" y="5268"/>
                  </a:lnTo>
                  <a:cubicBezTo>
                    <a:pt x="3056" y="5268"/>
                    <a:pt x="3013" y="5225"/>
                    <a:pt x="3013" y="5172"/>
                  </a:cubicBezTo>
                  <a:cubicBezTo>
                    <a:pt x="3013" y="5119"/>
                    <a:pt x="3056" y="5076"/>
                    <a:pt x="3109" y="5076"/>
                  </a:cubicBezTo>
                  <a:close/>
                  <a:moveTo>
                    <a:pt x="3685" y="5076"/>
                  </a:moveTo>
                  <a:lnTo>
                    <a:pt x="3877" y="5076"/>
                  </a:lnTo>
                  <a:cubicBezTo>
                    <a:pt x="3930" y="5076"/>
                    <a:pt x="3973" y="5119"/>
                    <a:pt x="3973" y="5172"/>
                  </a:cubicBezTo>
                  <a:cubicBezTo>
                    <a:pt x="3973" y="5225"/>
                    <a:pt x="3930" y="5268"/>
                    <a:pt x="3877" y="5268"/>
                  </a:cubicBezTo>
                  <a:lnTo>
                    <a:pt x="3685" y="5268"/>
                  </a:lnTo>
                  <a:cubicBezTo>
                    <a:pt x="3632" y="5268"/>
                    <a:pt x="3589" y="5225"/>
                    <a:pt x="3589" y="5172"/>
                  </a:cubicBezTo>
                  <a:cubicBezTo>
                    <a:pt x="3589" y="5119"/>
                    <a:pt x="3632" y="5076"/>
                    <a:pt x="3685" y="5076"/>
                  </a:cubicBezTo>
                  <a:close/>
                  <a:moveTo>
                    <a:pt x="4261" y="5076"/>
                  </a:moveTo>
                  <a:lnTo>
                    <a:pt x="4453" y="5076"/>
                  </a:lnTo>
                  <a:cubicBezTo>
                    <a:pt x="4506" y="5076"/>
                    <a:pt x="4549" y="5119"/>
                    <a:pt x="4549" y="5172"/>
                  </a:cubicBezTo>
                  <a:cubicBezTo>
                    <a:pt x="4549" y="5225"/>
                    <a:pt x="4506" y="5268"/>
                    <a:pt x="4453" y="5268"/>
                  </a:cubicBezTo>
                  <a:lnTo>
                    <a:pt x="4261" y="5268"/>
                  </a:lnTo>
                  <a:cubicBezTo>
                    <a:pt x="4208" y="5268"/>
                    <a:pt x="4165" y="5225"/>
                    <a:pt x="4165" y="5172"/>
                  </a:cubicBezTo>
                  <a:cubicBezTo>
                    <a:pt x="4165" y="5119"/>
                    <a:pt x="4208" y="5076"/>
                    <a:pt x="4261" y="5076"/>
                  </a:cubicBezTo>
                  <a:close/>
                  <a:moveTo>
                    <a:pt x="4837" y="5076"/>
                  </a:moveTo>
                  <a:lnTo>
                    <a:pt x="5029" y="5076"/>
                  </a:lnTo>
                  <a:cubicBezTo>
                    <a:pt x="5082" y="5076"/>
                    <a:pt x="5125" y="5119"/>
                    <a:pt x="5125" y="5172"/>
                  </a:cubicBezTo>
                  <a:cubicBezTo>
                    <a:pt x="5125" y="5225"/>
                    <a:pt x="5082" y="5268"/>
                    <a:pt x="5029" y="5268"/>
                  </a:cubicBezTo>
                  <a:lnTo>
                    <a:pt x="4837" y="5268"/>
                  </a:lnTo>
                  <a:cubicBezTo>
                    <a:pt x="4784" y="5268"/>
                    <a:pt x="4741" y="5225"/>
                    <a:pt x="4741" y="5172"/>
                  </a:cubicBezTo>
                  <a:cubicBezTo>
                    <a:pt x="4741" y="5119"/>
                    <a:pt x="4784" y="5076"/>
                    <a:pt x="4837" y="5076"/>
                  </a:cubicBezTo>
                  <a:close/>
                  <a:moveTo>
                    <a:pt x="5413" y="5076"/>
                  </a:moveTo>
                  <a:lnTo>
                    <a:pt x="5605" y="5076"/>
                  </a:lnTo>
                  <a:cubicBezTo>
                    <a:pt x="5658" y="5076"/>
                    <a:pt x="5701" y="5119"/>
                    <a:pt x="5701" y="5172"/>
                  </a:cubicBezTo>
                  <a:cubicBezTo>
                    <a:pt x="5701" y="5225"/>
                    <a:pt x="5658" y="5268"/>
                    <a:pt x="5605" y="5268"/>
                  </a:cubicBezTo>
                  <a:lnTo>
                    <a:pt x="5413" y="5268"/>
                  </a:lnTo>
                  <a:cubicBezTo>
                    <a:pt x="5360" y="5268"/>
                    <a:pt x="5317" y="5225"/>
                    <a:pt x="5317" y="5172"/>
                  </a:cubicBezTo>
                  <a:cubicBezTo>
                    <a:pt x="5317" y="5119"/>
                    <a:pt x="5360" y="5076"/>
                    <a:pt x="5413" y="5076"/>
                  </a:cubicBezTo>
                  <a:close/>
                  <a:moveTo>
                    <a:pt x="5989" y="5076"/>
                  </a:moveTo>
                  <a:lnTo>
                    <a:pt x="6181" y="5076"/>
                  </a:lnTo>
                  <a:cubicBezTo>
                    <a:pt x="6234" y="5076"/>
                    <a:pt x="6277" y="5119"/>
                    <a:pt x="6277" y="5172"/>
                  </a:cubicBezTo>
                  <a:cubicBezTo>
                    <a:pt x="6277" y="5225"/>
                    <a:pt x="6234" y="5268"/>
                    <a:pt x="6181" y="5268"/>
                  </a:cubicBezTo>
                  <a:lnTo>
                    <a:pt x="5989" y="5268"/>
                  </a:lnTo>
                  <a:cubicBezTo>
                    <a:pt x="5936" y="5268"/>
                    <a:pt x="5893" y="5225"/>
                    <a:pt x="5893" y="5172"/>
                  </a:cubicBezTo>
                  <a:cubicBezTo>
                    <a:pt x="5893" y="5119"/>
                    <a:pt x="5936" y="5076"/>
                    <a:pt x="5989" y="5076"/>
                  </a:cubicBezTo>
                  <a:close/>
                  <a:moveTo>
                    <a:pt x="6565" y="5076"/>
                  </a:moveTo>
                  <a:lnTo>
                    <a:pt x="6757" y="5076"/>
                  </a:lnTo>
                  <a:cubicBezTo>
                    <a:pt x="6810" y="5076"/>
                    <a:pt x="6853" y="5119"/>
                    <a:pt x="6853" y="5172"/>
                  </a:cubicBezTo>
                  <a:cubicBezTo>
                    <a:pt x="6853" y="5225"/>
                    <a:pt x="6810" y="5268"/>
                    <a:pt x="6757" y="5268"/>
                  </a:cubicBezTo>
                  <a:lnTo>
                    <a:pt x="6565" y="5268"/>
                  </a:lnTo>
                  <a:cubicBezTo>
                    <a:pt x="6512" y="5268"/>
                    <a:pt x="6469" y="5225"/>
                    <a:pt x="6469" y="5172"/>
                  </a:cubicBezTo>
                  <a:cubicBezTo>
                    <a:pt x="6469" y="5119"/>
                    <a:pt x="6512" y="5076"/>
                    <a:pt x="6565" y="5076"/>
                  </a:cubicBezTo>
                  <a:close/>
                  <a:moveTo>
                    <a:pt x="7141" y="5076"/>
                  </a:moveTo>
                  <a:lnTo>
                    <a:pt x="7333" y="5076"/>
                  </a:lnTo>
                  <a:cubicBezTo>
                    <a:pt x="7386" y="5076"/>
                    <a:pt x="7429" y="5119"/>
                    <a:pt x="7429" y="5172"/>
                  </a:cubicBezTo>
                  <a:cubicBezTo>
                    <a:pt x="7429" y="5225"/>
                    <a:pt x="7386" y="5268"/>
                    <a:pt x="7333" y="5268"/>
                  </a:cubicBezTo>
                  <a:lnTo>
                    <a:pt x="7141" y="5268"/>
                  </a:lnTo>
                  <a:cubicBezTo>
                    <a:pt x="7088" y="5268"/>
                    <a:pt x="7045" y="5225"/>
                    <a:pt x="7045" y="5172"/>
                  </a:cubicBezTo>
                  <a:cubicBezTo>
                    <a:pt x="7045" y="5119"/>
                    <a:pt x="7088" y="5076"/>
                    <a:pt x="7141" y="5076"/>
                  </a:cubicBezTo>
                  <a:close/>
                  <a:moveTo>
                    <a:pt x="7717" y="5076"/>
                  </a:moveTo>
                  <a:lnTo>
                    <a:pt x="7872" y="5076"/>
                  </a:lnTo>
                  <a:lnTo>
                    <a:pt x="7904" y="5075"/>
                  </a:lnTo>
                  <a:cubicBezTo>
                    <a:pt x="7957" y="5072"/>
                    <a:pt x="8003" y="5113"/>
                    <a:pt x="8005" y="5166"/>
                  </a:cubicBezTo>
                  <a:cubicBezTo>
                    <a:pt x="8008" y="5219"/>
                    <a:pt x="7967" y="5264"/>
                    <a:pt x="7914" y="5266"/>
                  </a:cubicBezTo>
                  <a:lnTo>
                    <a:pt x="7872" y="5268"/>
                  </a:lnTo>
                  <a:lnTo>
                    <a:pt x="7717" y="5268"/>
                  </a:lnTo>
                  <a:cubicBezTo>
                    <a:pt x="7664" y="5268"/>
                    <a:pt x="7621" y="5225"/>
                    <a:pt x="7621" y="5172"/>
                  </a:cubicBezTo>
                  <a:cubicBezTo>
                    <a:pt x="7621" y="5119"/>
                    <a:pt x="7664" y="5076"/>
                    <a:pt x="7717" y="5076"/>
                  </a:cubicBezTo>
                  <a:close/>
                  <a:moveTo>
                    <a:pt x="8195" y="4950"/>
                  </a:moveTo>
                  <a:lnTo>
                    <a:pt x="8219" y="4929"/>
                  </a:lnTo>
                  <a:lnTo>
                    <a:pt x="8206" y="4942"/>
                  </a:lnTo>
                  <a:lnTo>
                    <a:pt x="8276" y="4857"/>
                  </a:lnTo>
                  <a:lnTo>
                    <a:pt x="8266" y="4873"/>
                  </a:lnTo>
                  <a:lnTo>
                    <a:pt x="8290" y="4829"/>
                  </a:lnTo>
                  <a:cubicBezTo>
                    <a:pt x="8315" y="4782"/>
                    <a:pt x="8373" y="4765"/>
                    <a:pt x="8420" y="4790"/>
                  </a:cubicBezTo>
                  <a:cubicBezTo>
                    <a:pt x="8467" y="4815"/>
                    <a:pt x="8484" y="4873"/>
                    <a:pt x="8459" y="4920"/>
                  </a:cubicBezTo>
                  <a:lnTo>
                    <a:pt x="8435" y="4964"/>
                  </a:lnTo>
                  <a:cubicBezTo>
                    <a:pt x="8432" y="4970"/>
                    <a:pt x="8428" y="4975"/>
                    <a:pt x="8425" y="4979"/>
                  </a:cubicBezTo>
                  <a:lnTo>
                    <a:pt x="8355" y="5064"/>
                  </a:lnTo>
                  <a:cubicBezTo>
                    <a:pt x="8351" y="5069"/>
                    <a:pt x="8346" y="5074"/>
                    <a:pt x="8342" y="5077"/>
                  </a:cubicBezTo>
                  <a:lnTo>
                    <a:pt x="8317" y="5098"/>
                  </a:lnTo>
                  <a:cubicBezTo>
                    <a:pt x="8276" y="5131"/>
                    <a:pt x="8216" y="5126"/>
                    <a:pt x="8182" y="5085"/>
                  </a:cubicBezTo>
                  <a:cubicBezTo>
                    <a:pt x="8148" y="5044"/>
                    <a:pt x="8154" y="4983"/>
                    <a:pt x="8195" y="4950"/>
                  </a:cubicBezTo>
                  <a:close/>
                  <a:moveTo>
                    <a:pt x="8352" y="4504"/>
                  </a:moveTo>
                  <a:lnTo>
                    <a:pt x="8352" y="4312"/>
                  </a:lnTo>
                  <a:cubicBezTo>
                    <a:pt x="8352" y="4258"/>
                    <a:pt x="8395" y="4216"/>
                    <a:pt x="8448" y="4216"/>
                  </a:cubicBezTo>
                  <a:cubicBezTo>
                    <a:pt x="8501" y="4216"/>
                    <a:pt x="8544" y="4258"/>
                    <a:pt x="8544" y="4312"/>
                  </a:cubicBezTo>
                  <a:lnTo>
                    <a:pt x="8544" y="4504"/>
                  </a:lnTo>
                  <a:cubicBezTo>
                    <a:pt x="8544" y="4557"/>
                    <a:pt x="8501" y="4600"/>
                    <a:pt x="8448" y="4600"/>
                  </a:cubicBezTo>
                  <a:cubicBezTo>
                    <a:pt x="8395" y="4600"/>
                    <a:pt x="8352" y="4557"/>
                    <a:pt x="8352" y="4504"/>
                  </a:cubicBezTo>
                  <a:close/>
                  <a:moveTo>
                    <a:pt x="8352" y="3928"/>
                  </a:moveTo>
                  <a:lnTo>
                    <a:pt x="8352" y="3736"/>
                  </a:lnTo>
                  <a:cubicBezTo>
                    <a:pt x="8352" y="3682"/>
                    <a:pt x="8395" y="3640"/>
                    <a:pt x="8448" y="3640"/>
                  </a:cubicBezTo>
                  <a:cubicBezTo>
                    <a:pt x="8501" y="3640"/>
                    <a:pt x="8544" y="3682"/>
                    <a:pt x="8544" y="3736"/>
                  </a:cubicBezTo>
                  <a:lnTo>
                    <a:pt x="8544" y="3928"/>
                  </a:lnTo>
                  <a:cubicBezTo>
                    <a:pt x="8544" y="3981"/>
                    <a:pt x="8501" y="4024"/>
                    <a:pt x="8448" y="4024"/>
                  </a:cubicBezTo>
                  <a:cubicBezTo>
                    <a:pt x="8395" y="4024"/>
                    <a:pt x="8352" y="3981"/>
                    <a:pt x="8352" y="3928"/>
                  </a:cubicBezTo>
                  <a:close/>
                  <a:moveTo>
                    <a:pt x="8352" y="3352"/>
                  </a:moveTo>
                  <a:lnTo>
                    <a:pt x="8352" y="3160"/>
                  </a:lnTo>
                  <a:cubicBezTo>
                    <a:pt x="8352" y="3106"/>
                    <a:pt x="8395" y="3064"/>
                    <a:pt x="8448" y="3064"/>
                  </a:cubicBezTo>
                  <a:cubicBezTo>
                    <a:pt x="8501" y="3064"/>
                    <a:pt x="8544" y="3106"/>
                    <a:pt x="8544" y="3160"/>
                  </a:cubicBezTo>
                  <a:lnTo>
                    <a:pt x="8544" y="3352"/>
                  </a:lnTo>
                  <a:cubicBezTo>
                    <a:pt x="8544" y="3405"/>
                    <a:pt x="8501" y="3448"/>
                    <a:pt x="8448" y="3448"/>
                  </a:cubicBezTo>
                  <a:cubicBezTo>
                    <a:pt x="8395" y="3448"/>
                    <a:pt x="8352" y="3405"/>
                    <a:pt x="8352" y="3352"/>
                  </a:cubicBezTo>
                  <a:close/>
                  <a:moveTo>
                    <a:pt x="8352" y="2776"/>
                  </a:moveTo>
                  <a:lnTo>
                    <a:pt x="8352" y="2584"/>
                  </a:lnTo>
                  <a:cubicBezTo>
                    <a:pt x="8352" y="2530"/>
                    <a:pt x="8395" y="2488"/>
                    <a:pt x="8448" y="2488"/>
                  </a:cubicBezTo>
                  <a:cubicBezTo>
                    <a:pt x="8501" y="2488"/>
                    <a:pt x="8544" y="2530"/>
                    <a:pt x="8544" y="2584"/>
                  </a:cubicBezTo>
                  <a:lnTo>
                    <a:pt x="8544" y="2776"/>
                  </a:lnTo>
                  <a:cubicBezTo>
                    <a:pt x="8544" y="2829"/>
                    <a:pt x="8501" y="2872"/>
                    <a:pt x="8448" y="2872"/>
                  </a:cubicBezTo>
                  <a:cubicBezTo>
                    <a:pt x="8395" y="2872"/>
                    <a:pt x="8352" y="2829"/>
                    <a:pt x="8352" y="2776"/>
                  </a:cubicBezTo>
                  <a:close/>
                  <a:moveTo>
                    <a:pt x="8352" y="2200"/>
                  </a:moveTo>
                  <a:lnTo>
                    <a:pt x="8352" y="2008"/>
                  </a:lnTo>
                  <a:cubicBezTo>
                    <a:pt x="8352" y="1954"/>
                    <a:pt x="8395" y="1912"/>
                    <a:pt x="8448" y="1912"/>
                  </a:cubicBezTo>
                  <a:cubicBezTo>
                    <a:pt x="8501" y="1912"/>
                    <a:pt x="8544" y="1954"/>
                    <a:pt x="8544" y="2008"/>
                  </a:cubicBezTo>
                  <a:lnTo>
                    <a:pt x="8544" y="2200"/>
                  </a:lnTo>
                  <a:cubicBezTo>
                    <a:pt x="8544" y="2253"/>
                    <a:pt x="8501" y="2296"/>
                    <a:pt x="8448" y="2296"/>
                  </a:cubicBezTo>
                  <a:cubicBezTo>
                    <a:pt x="8395" y="2296"/>
                    <a:pt x="8352" y="2253"/>
                    <a:pt x="8352" y="2200"/>
                  </a:cubicBezTo>
                  <a:close/>
                  <a:moveTo>
                    <a:pt x="8352" y="1624"/>
                  </a:moveTo>
                  <a:lnTo>
                    <a:pt x="8352" y="1432"/>
                  </a:lnTo>
                  <a:cubicBezTo>
                    <a:pt x="8352" y="1378"/>
                    <a:pt x="8395" y="1336"/>
                    <a:pt x="8448" y="1336"/>
                  </a:cubicBezTo>
                  <a:cubicBezTo>
                    <a:pt x="8501" y="1336"/>
                    <a:pt x="8544" y="1378"/>
                    <a:pt x="8544" y="1432"/>
                  </a:cubicBezTo>
                  <a:lnTo>
                    <a:pt x="8544" y="1624"/>
                  </a:lnTo>
                  <a:cubicBezTo>
                    <a:pt x="8544" y="1677"/>
                    <a:pt x="8501" y="1720"/>
                    <a:pt x="8448" y="1720"/>
                  </a:cubicBezTo>
                  <a:cubicBezTo>
                    <a:pt x="8395" y="1720"/>
                    <a:pt x="8352" y="1677"/>
                    <a:pt x="8352" y="1624"/>
                  </a:cubicBezTo>
                  <a:close/>
                  <a:moveTo>
                    <a:pt x="8352" y="1048"/>
                  </a:moveTo>
                  <a:lnTo>
                    <a:pt x="8352" y="856"/>
                  </a:lnTo>
                  <a:cubicBezTo>
                    <a:pt x="8352" y="802"/>
                    <a:pt x="8395" y="760"/>
                    <a:pt x="8448" y="760"/>
                  </a:cubicBezTo>
                  <a:cubicBezTo>
                    <a:pt x="8501" y="760"/>
                    <a:pt x="8544" y="802"/>
                    <a:pt x="8544" y="856"/>
                  </a:cubicBezTo>
                  <a:lnTo>
                    <a:pt x="8544" y="1048"/>
                  </a:lnTo>
                  <a:cubicBezTo>
                    <a:pt x="8544" y="1101"/>
                    <a:pt x="8501" y="1144"/>
                    <a:pt x="8448" y="1144"/>
                  </a:cubicBezTo>
                  <a:cubicBezTo>
                    <a:pt x="8395" y="1144"/>
                    <a:pt x="8352" y="1101"/>
                    <a:pt x="8352" y="1048"/>
                  </a:cubicBezTo>
                  <a:close/>
                  <a:moveTo>
                    <a:pt x="8320" y="504"/>
                  </a:moveTo>
                  <a:lnTo>
                    <a:pt x="8312" y="477"/>
                  </a:lnTo>
                  <a:lnTo>
                    <a:pt x="8319" y="494"/>
                  </a:lnTo>
                  <a:lnTo>
                    <a:pt x="8266" y="396"/>
                  </a:lnTo>
                  <a:lnTo>
                    <a:pt x="8276" y="411"/>
                  </a:lnTo>
                  <a:lnTo>
                    <a:pt x="8243" y="371"/>
                  </a:lnTo>
                  <a:cubicBezTo>
                    <a:pt x="8210" y="331"/>
                    <a:pt x="8216" y="270"/>
                    <a:pt x="8256" y="236"/>
                  </a:cubicBezTo>
                  <a:cubicBezTo>
                    <a:pt x="8297" y="203"/>
                    <a:pt x="8358" y="208"/>
                    <a:pt x="8392" y="249"/>
                  </a:cubicBezTo>
                  <a:lnTo>
                    <a:pt x="8425" y="289"/>
                  </a:lnTo>
                  <a:cubicBezTo>
                    <a:pt x="8428" y="294"/>
                    <a:pt x="8432" y="299"/>
                    <a:pt x="8435" y="305"/>
                  </a:cubicBezTo>
                  <a:lnTo>
                    <a:pt x="8488" y="403"/>
                  </a:lnTo>
                  <a:cubicBezTo>
                    <a:pt x="8491" y="408"/>
                    <a:pt x="8493" y="414"/>
                    <a:pt x="8495" y="420"/>
                  </a:cubicBezTo>
                  <a:lnTo>
                    <a:pt x="8504" y="448"/>
                  </a:lnTo>
                  <a:cubicBezTo>
                    <a:pt x="8519" y="499"/>
                    <a:pt x="8491" y="552"/>
                    <a:pt x="8440" y="568"/>
                  </a:cubicBezTo>
                  <a:cubicBezTo>
                    <a:pt x="8389" y="583"/>
                    <a:pt x="8336" y="555"/>
                    <a:pt x="8320" y="504"/>
                  </a:cubicBezTo>
                  <a:close/>
                  <a:moveTo>
                    <a:pt x="7970" y="203"/>
                  </a:moveTo>
                  <a:lnTo>
                    <a:pt x="7961" y="200"/>
                  </a:lnTo>
                  <a:lnTo>
                    <a:pt x="7916" y="194"/>
                  </a:lnTo>
                  <a:lnTo>
                    <a:pt x="7868" y="192"/>
                  </a:lnTo>
                  <a:lnTo>
                    <a:pt x="7807" y="192"/>
                  </a:lnTo>
                  <a:cubicBezTo>
                    <a:pt x="7754" y="192"/>
                    <a:pt x="7711" y="149"/>
                    <a:pt x="7711" y="96"/>
                  </a:cubicBezTo>
                  <a:cubicBezTo>
                    <a:pt x="7711" y="43"/>
                    <a:pt x="7754" y="0"/>
                    <a:pt x="7807" y="0"/>
                  </a:cubicBezTo>
                  <a:lnTo>
                    <a:pt x="7877" y="1"/>
                  </a:lnTo>
                  <a:lnTo>
                    <a:pt x="7946" y="5"/>
                  </a:lnTo>
                  <a:lnTo>
                    <a:pt x="8016" y="17"/>
                  </a:lnTo>
                  <a:lnTo>
                    <a:pt x="8026" y="20"/>
                  </a:lnTo>
                  <a:cubicBezTo>
                    <a:pt x="8077" y="35"/>
                    <a:pt x="8105" y="89"/>
                    <a:pt x="8090" y="139"/>
                  </a:cubicBezTo>
                  <a:cubicBezTo>
                    <a:pt x="8075" y="190"/>
                    <a:pt x="8021" y="219"/>
                    <a:pt x="7970" y="203"/>
                  </a:cubicBezTo>
                  <a:close/>
                  <a:moveTo>
                    <a:pt x="7423" y="192"/>
                  </a:moveTo>
                  <a:lnTo>
                    <a:pt x="7231" y="192"/>
                  </a:lnTo>
                  <a:cubicBezTo>
                    <a:pt x="7178" y="192"/>
                    <a:pt x="7135" y="149"/>
                    <a:pt x="7135" y="96"/>
                  </a:cubicBezTo>
                  <a:cubicBezTo>
                    <a:pt x="7135" y="43"/>
                    <a:pt x="7178" y="0"/>
                    <a:pt x="7231" y="0"/>
                  </a:cubicBezTo>
                  <a:lnTo>
                    <a:pt x="7423" y="0"/>
                  </a:lnTo>
                  <a:cubicBezTo>
                    <a:pt x="7476" y="0"/>
                    <a:pt x="7519" y="43"/>
                    <a:pt x="7519" y="96"/>
                  </a:cubicBezTo>
                  <a:cubicBezTo>
                    <a:pt x="7519" y="149"/>
                    <a:pt x="7476" y="192"/>
                    <a:pt x="7423" y="192"/>
                  </a:cubicBezTo>
                  <a:close/>
                  <a:moveTo>
                    <a:pt x="6847" y="192"/>
                  </a:moveTo>
                  <a:lnTo>
                    <a:pt x="6655" y="192"/>
                  </a:lnTo>
                  <a:cubicBezTo>
                    <a:pt x="6602" y="192"/>
                    <a:pt x="6559" y="149"/>
                    <a:pt x="6559" y="96"/>
                  </a:cubicBezTo>
                  <a:cubicBezTo>
                    <a:pt x="6559" y="43"/>
                    <a:pt x="6602" y="0"/>
                    <a:pt x="6655" y="0"/>
                  </a:cubicBezTo>
                  <a:lnTo>
                    <a:pt x="6847" y="0"/>
                  </a:lnTo>
                  <a:cubicBezTo>
                    <a:pt x="6900" y="0"/>
                    <a:pt x="6943" y="43"/>
                    <a:pt x="6943" y="96"/>
                  </a:cubicBezTo>
                  <a:cubicBezTo>
                    <a:pt x="6943" y="149"/>
                    <a:pt x="6900" y="192"/>
                    <a:pt x="6847" y="192"/>
                  </a:cubicBezTo>
                  <a:close/>
                  <a:moveTo>
                    <a:pt x="6271" y="192"/>
                  </a:moveTo>
                  <a:lnTo>
                    <a:pt x="6079" y="192"/>
                  </a:lnTo>
                  <a:cubicBezTo>
                    <a:pt x="6026" y="192"/>
                    <a:pt x="5983" y="149"/>
                    <a:pt x="5983" y="96"/>
                  </a:cubicBezTo>
                  <a:cubicBezTo>
                    <a:pt x="5983" y="43"/>
                    <a:pt x="6026" y="0"/>
                    <a:pt x="6079" y="0"/>
                  </a:cubicBezTo>
                  <a:lnTo>
                    <a:pt x="6271" y="0"/>
                  </a:lnTo>
                  <a:cubicBezTo>
                    <a:pt x="6324" y="0"/>
                    <a:pt x="6367" y="43"/>
                    <a:pt x="6367" y="96"/>
                  </a:cubicBezTo>
                  <a:cubicBezTo>
                    <a:pt x="6367" y="149"/>
                    <a:pt x="6324" y="192"/>
                    <a:pt x="6271" y="192"/>
                  </a:cubicBezTo>
                  <a:close/>
                  <a:moveTo>
                    <a:pt x="5695" y="192"/>
                  </a:moveTo>
                  <a:lnTo>
                    <a:pt x="5503" y="192"/>
                  </a:lnTo>
                  <a:cubicBezTo>
                    <a:pt x="5450" y="192"/>
                    <a:pt x="5407" y="149"/>
                    <a:pt x="5407" y="96"/>
                  </a:cubicBezTo>
                  <a:cubicBezTo>
                    <a:pt x="5407" y="43"/>
                    <a:pt x="5450" y="0"/>
                    <a:pt x="5503" y="0"/>
                  </a:cubicBezTo>
                  <a:lnTo>
                    <a:pt x="5695" y="0"/>
                  </a:lnTo>
                  <a:cubicBezTo>
                    <a:pt x="5748" y="0"/>
                    <a:pt x="5791" y="43"/>
                    <a:pt x="5791" y="96"/>
                  </a:cubicBezTo>
                  <a:cubicBezTo>
                    <a:pt x="5791" y="149"/>
                    <a:pt x="5748" y="192"/>
                    <a:pt x="5695" y="192"/>
                  </a:cubicBezTo>
                  <a:close/>
                  <a:moveTo>
                    <a:pt x="5119" y="192"/>
                  </a:moveTo>
                  <a:lnTo>
                    <a:pt x="4927" y="192"/>
                  </a:lnTo>
                  <a:cubicBezTo>
                    <a:pt x="4874" y="192"/>
                    <a:pt x="4831" y="149"/>
                    <a:pt x="4831" y="96"/>
                  </a:cubicBezTo>
                  <a:cubicBezTo>
                    <a:pt x="4831" y="43"/>
                    <a:pt x="4874" y="0"/>
                    <a:pt x="4927" y="0"/>
                  </a:cubicBezTo>
                  <a:lnTo>
                    <a:pt x="5119" y="0"/>
                  </a:lnTo>
                  <a:cubicBezTo>
                    <a:pt x="5172" y="0"/>
                    <a:pt x="5215" y="43"/>
                    <a:pt x="5215" y="96"/>
                  </a:cubicBezTo>
                  <a:cubicBezTo>
                    <a:pt x="5215" y="149"/>
                    <a:pt x="5172" y="192"/>
                    <a:pt x="5119" y="192"/>
                  </a:cubicBezTo>
                  <a:close/>
                  <a:moveTo>
                    <a:pt x="4543" y="192"/>
                  </a:moveTo>
                  <a:lnTo>
                    <a:pt x="4351" y="192"/>
                  </a:lnTo>
                  <a:cubicBezTo>
                    <a:pt x="4298" y="192"/>
                    <a:pt x="4255" y="149"/>
                    <a:pt x="4255" y="96"/>
                  </a:cubicBezTo>
                  <a:cubicBezTo>
                    <a:pt x="4255" y="43"/>
                    <a:pt x="4298" y="0"/>
                    <a:pt x="4351" y="0"/>
                  </a:cubicBezTo>
                  <a:lnTo>
                    <a:pt x="4543" y="0"/>
                  </a:lnTo>
                  <a:cubicBezTo>
                    <a:pt x="4596" y="0"/>
                    <a:pt x="4639" y="43"/>
                    <a:pt x="4639" y="96"/>
                  </a:cubicBezTo>
                  <a:cubicBezTo>
                    <a:pt x="4639" y="149"/>
                    <a:pt x="4596" y="192"/>
                    <a:pt x="4543" y="192"/>
                  </a:cubicBezTo>
                  <a:close/>
                  <a:moveTo>
                    <a:pt x="3967" y="192"/>
                  </a:moveTo>
                  <a:lnTo>
                    <a:pt x="3775" y="192"/>
                  </a:lnTo>
                  <a:cubicBezTo>
                    <a:pt x="3722" y="192"/>
                    <a:pt x="3679" y="149"/>
                    <a:pt x="3679" y="96"/>
                  </a:cubicBezTo>
                  <a:cubicBezTo>
                    <a:pt x="3679" y="43"/>
                    <a:pt x="3722" y="0"/>
                    <a:pt x="3775" y="0"/>
                  </a:cubicBezTo>
                  <a:lnTo>
                    <a:pt x="3967" y="0"/>
                  </a:lnTo>
                  <a:cubicBezTo>
                    <a:pt x="4020" y="0"/>
                    <a:pt x="4063" y="43"/>
                    <a:pt x="4063" y="96"/>
                  </a:cubicBezTo>
                  <a:cubicBezTo>
                    <a:pt x="4063" y="149"/>
                    <a:pt x="4020" y="192"/>
                    <a:pt x="3967" y="192"/>
                  </a:cubicBezTo>
                  <a:close/>
                  <a:moveTo>
                    <a:pt x="3391" y="192"/>
                  </a:moveTo>
                  <a:lnTo>
                    <a:pt x="3199" y="192"/>
                  </a:lnTo>
                  <a:cubicBezTo>
                    <a:pt x="3146" y="192"/>
                    <a:pt x="3103" y="149"/>
                    <a:pt x="3103" y="96"/>
                  </a:cubicBezTo>
                  <a:cubicBezTo>
                    <a:pt x="3103" y="43"/>
                    <a:pt x="3146" y="0"/>
                    <a:pt x="3199" y="0"/>
                  </a:cubicBezTo>
                  <a:lnTo>
                    <a:pt x="3391" y="0"/>
                  </a:lnTo>
                  <a:cubicBezTo>
                    <a:pt x="3444" y="0"/>
                    <a:pt x="3487" y="43"/>
                    <a:pt x="3487" y="96"/>
                  </a:cubicBezTo>
                  <a:cubicBezTo>
                    <a:pt x="3487" y="149"/>
                    <a:pt x="3444" y="192"/>
                    <a:pt x="3391" y="192"/>
                  </a:cubicBezTo>
                  <a:close/>
                  <a:moveTo>
                    <a:pt x="2815" y="192"/>
                  </a:moveTo>
                  <a:lnTo>
                    <a:pt x="2623" y="192"/>
                  </a:lnTo>
                  <a:cubicBezTo>
                    <a:pt x="2570" y="192"/>
                    <a:pt x="2527" y="149"/>
                    <a:pt x="2527" y="96"/>
                  </a:cubicBezTo>
                  <a:cubicBezTo>
                    <a:pt x="2527" y="43"/>
                    <a:pt x="2570" y="0"/>
                    <a:pt x="2623" y="0"/>
                  </a:cubicBezTo>
                  <a:lnTo>
                    <a:pt x="2815" y="0"/>
                  </a:lnTo>
                  <a:cubicBezTo>
                    <a:pt x="2868" y="0"/>
                    <a:pt x="2911" y="43"/>
                    <a:pt x="2911" y="96"/>
                  </a:cubicBezTo>
                  <a:cubicBezTo>
                    <a:pt x="2911" y="149"/>
                    <a:pt x="2868" y="192"/>
                    <a:pt x="2815" y="192"/>
                  </a:cubicBezTo>
                  <a:close/>
                  <a:moveTo>
                    <a:pt x="2239" y="192"/>
                  </a:moveTo>
                  <a:lnTo>
                    <a:pt x="2047" y="192"/>
                  </a:lnTo>
                  <a:cubicBezTo>
                    <a:pt x="1994" y="192"/>
                    <a:pt x="1951" y="149"/>
                    <a:pt x="1951" y="96"/>
                  </a:cubicBezTo>
                  <a:cubicBezTo>
                    <a:pt x="1951" y="43"/>
                    <a:pt x="1994" y="0"/>
                    <a:pt x="2047" y="0"/>
                  </a:cubicBezTo>
                  <a:lnTo>
                    <a:pt x="2239" y="0"/>
                  </a:lnTo>
                  <a:cubicBezTo>
                    <a:pt x="2292" y="0"/>
                    <a:pt x="2335" y="43"/>
                    <a:pt x="2335" y="96"/>
                  </a:cubicBezTo>
                  <a:cubicBezTo>
                    <a:pt x="2335" y="149"/>
                    <a:pt x="2292" y="192"/>
                    <a:pt x="2239" y="192"/>
                  </a:cubicBezTo>
                  <a:close/>
                  <a:moveTo>
                    <a:pt x="1663" y="192"/>
                  </a:moveTo>
                  <a:lnTo>
                    <a:pt x="1471" y="192"/>
                  </a:lnTo>
                  <a:cubicBezTo>
                    <a:pt x="1418" y="192"/>
                    <a:pt x="1375" y="149"/>
                    <a:pt x="1375" y="96"/>
                  </a:cubicBezTo>
                  <a:cubicBezTo>
                    <a:pt x="1375" y="43"/>
                    <a:pt x="1418" y="0"/>
                    <a:pt x="1471" y="0"/>
                  </a:cubicBezTo>
                  <a:lnTo>
                    <a:pt x="1663" y="0"/>
                  </a:lnTo>
                  <a:cubicBezTo>
                    <a:pt x="1716" y="0"/>
                    <a:pt x="1759" y="43"/>
                    <a:pt x="1759" y="96"/>
                  </a:cubicBezTo>
                  <a:cubicBezTo>
                    <a:pt x="1759" y="149"/>
                    <a:pt x="1716" y="192"/>
                    <a:pt x="1663" y="192"/>
                  </a:cubicBezTo>
                  <a:close/>
                  <a:moveTo>
                    <a:pt x="1087" y="192"/>
                  </a:moveTo>
                  <a:lnTo>
                    <a:pt x="895" y="192"/>
                  </a:lnTo>
                  <a:cubicBezTo>
                    <a:pt x="842" y="192"/>
                    <a:pt x="799" y="149"/>
                    <a:pt x="799" y="96"/>
                  </a:cubicBezTo>
                  <a:cubicBezTo>
                    <a:pt x="799" y="43"/>
                    <a:pt x="842" y="0"/>
                    <a:pt x="895" y="0"/>
                  </a:cubicBezTo>
                  <a:lnTo>
                    <a:pt x="1087" y="0"/>
                  </a:lnTo>
                  <a:cubicBezTo>
                    <a:pt x="1140" y="0"/>
                    <a:pt x="1183" y="43"/>
                    <a:pt x="1183" y="96"/>
                  </a:cubicBezTo>
                  <a:cubicBezTo>
                    <a:pt x="1183" y="149"/>
                    <a:pt x="1140" y="192"/>
                    <a:pt x="1087" y="192"/>
                  </a:cubicBezTo>
                  <a:close/>
                  <a:moveTo>
                    <a:pt x="542" y="213"/>
                  </a:moveTo>
                  <a:lnTo>
                    <a:pt x="477" y="233"/>
                  </a:lnTo>
                  <a:lnTo>
                    <a:pt x="494" y="226"/>
                  </a:lnTo>
                  <a:lnTo>
                    <a:pt x="396" y="279"/>
                  </a:lnTo>
                  <a:lnTo>
                    <a:pt x="412" y="268"/>
                  </a:lnTo>
                  <a:lnTo>
                    <a:pt x="403" y="276"/>
                  </a:lnTo>
                  <a:cubicBezTo>
                    <a:pt x="362" y="310"/>
                    <a:pt x="302" y="304"/>
                    <a:pt x="268" y="264"/>
                  </a:cubicBezTo>
                  <a:cubicBezTo>
                    <a:pt x="234" y="223"/>
                    <a:pt x="239" y="162"/>
                    <a:pt x="280" y="128"/>
                  </a:cubicBezTo>
                  <a:lnTo>
                    <a:pt x="289" y="121"/>
                  </a:lnTo>
                  <a:cubicBezTo>
                    <a:pt x="294" y="117"/>
                    <a:pt x="299" y="113"/>
                    <a:pt x="305" y="110"/>
                  </a:cubicBezTo>
                  <a:lnTo>
                    <a:pt x="403" y="57"/>
                  </a:lnTo>
                  <a:cubicBezTo>
                    <a:pt x="408" y="54"/>
                    <a:pt x="414" y="52"/>
                    <a:pt x="420" y="50"/>
                  </a:cubicBezTo>
                  <a:lnTo>
                    <a:pt x="486" y="30"/>
                  </a:lnTo>
                  <a:cubicBezTo>
                    <a:pt x="537" y="14"/>
                    <a:pt x="590" y="43"/>
                    <a:pt x="606" y="93"/>
                  </a:cubicBezTo>
                  <a:cubicBezTo>
                    <a:pt x="621" y="144"/>
                    <a:pt x="593" y="198"/>
                    <a:pt x="542" y="213"/>
                  </a:cubicBezTo>
                  <a:close/>
                  <a:moveTo>
                    <a:pt x="215" y="537"/>
                  </a:moveTo>
                  <a:lnTo>
                    <a:pt x="200" y="585"/>
                  </a:lnTo>
                  <a:lnTo>
                    <a:pt x="194" y="628"/>
                  </a:lnTo>
                  <a:lnTo>
                    <a:pt x="192" y="677"/>
                  </a:lnTo>
                  <a:lnTo>
                    <a:pt x="192" y="698"/>
                  </a:lnTo>
                  <a:cubicBezTo>
                    <a:pt x="192" y="751"/>
                    <a:pt x="149" y="794"/>
                    <a:pt x="96" y="794"/>
                  </a:cubicBezTo>
                  <a:cubicBezTo>
                    <a:pt x="43" y="794"/>
                    <a:pt x="0" y="751"/>
                    <a:pt x="0" y="698"/>
                  </a:cubicBezTo>
                  <a:lnTo>
                    <a:pt x="1" y="668"/>
                  </a:lnTo>
                  <a:lnTo>
                    <a:pt x="5" y="598"/>
                  </a:lnTo>
                  <a:lnTo>
                    <a:pt x="17" y="528"/>
                  </a:lnTo>
                  <a:lnTo>
                    <a:pt x="31" y="481"/>
                  </a:lnTo>
                  <a:cubicBezTo>
                    <a:pt x="47" y="430"/>
                    <a:pt x="100" y="401"/>
                    <a:pt x="151" y="417"/>
                  </a:cubicBezTo>
                  <a:cubicBezTo>
                    <a:pt x="202" y="432"/>
                    <a:pt x="230" y="486"/>
                    <a:pt x="215" y="537"/>
                  </a:cubicBezTo>
                  <a:close/>
                  <a:moveTo>
                    <a:pt x="192" y="1082"/>
                  </a:moveTo>
                  <a:lnTo>
                    <a:pt x="192" y="1274"/>
                  </a:lnTo>
                  <a:cubicBezTo>
                    <a:pt x="192" y="1327"/>
                    <a:pt x="149" y="1370"/>
                    <a:pt x="96" y="1370"/>
                  </a:cubicBezTo>
                  <a:cubicBezTo>
                    <a:pt x="43" y="1370"/>
                    <a:pt x="0" y="1327"/>
                    <a:pt x="0" y="1274"/>
                  </a:cubicBezTo>
                  <a:lnTo>
                    <a:pt x="0" y="1082"/>
                  </a:lnTo>
                  <a:cubicBezTo>
                    <a:pt x="0" y="1029"/>
                    <a:pt x="43" y="986"/>
                    <a:pt x="96" y="986"/>
                  </a:cubicBezTo>
                  <a:cubicBezTo>
                    <a:pt x="149" y="986"/>
                    <a:pt x="192" y="1029"/>
                    <a:pt x="192" y="1082"/>
                  </a:cubicBezTo>
                  <a:close/>
                  <a:moveTo>
                    <a:pt x="192" y="1658"/>
                  </a:moveTo>
                  <a:lnTo>
                    <a:pt x="192" y="1850"/>
                  </a:lnTo>
                  <a:cubicBezTo>
                    <a:pt x="192" y="1903"/>
                    <a:pt x="149" y="1946"/>
                    <a:pt x="96" y="1946"/>
                  </a:cubicBezTo>
                  <a:cubicBezTo>
                    <a:pt x="43" y="1946"/>
                    <a:pt x="0" y="1903"/>
                    <a:pt x="0" y="1850"/>
                  </a:cubicBezTo>
                  <a:lnTo>
                    <a:pt x="0" y="1658"/>
                  </a:lnTo>
                  <a:cubicBezTo>
                    <a:pt x="0" y="1605"/>
                    <a:pt x="43" y="1562"/>
                    <a:pt x="96" y="1562"/>
                  </a:cubicBezTo>
                  <a:cubicBezTo>
                    <a:pt x="149" y="1562"/>
                    <a:pt x="192" y="1605"/>
                    <a:pt x="192" y="1658"/>
                  </a:cubicBezTo>
                  <a:close/>
                  <a:moveTo>
                    <a:pt x="192" y="2234"/>
                  </a:moveTo>
                  <a:lnTo>
                    <a:pt x="192" y="2426"/>
                  </a:lnTo>
                  <a:cubicBezTo>
                    <a:pt x="192" y="2479"/>
                    <a:pt x="149" y="2522"/>
                    <a:pt x="96" y="2522"/>
                  </a:cubicBezTo>
                  <a:cubicBezTo>
                    <a:pt x="43" y="2522"/>
                    <a:pt x="0" y="2479"/>
                    <a:pt x="0" y="2426"/>
                  </a:cubicBezTo>
                  <a:lnTo>
                    <a:pt x="0" y="2234"/>
                  </a:lnTo>
                  <a:cubicBezTo>
                    <a:pt x="0" y="2181"/>
                    <a:pt x="43" y="2138"/>
                    <a:pt x="96" y="2138"/>
                  </a:cubicBezTo>
                  <a:cubicBezTo>
                    <a:pt x="149" y="2138"/>
                    <a:pt x="192" y="2181"/>
                    <a:pt x="192" y="2234"/>
                  </a:cubicBezTo>
                  <a:close/>
                  <a:moveTo>
                    <a:pt x="192" y="2810"/>
                  </a:moveTo>
                  <a:lnTo>
                    <a:pt x="192" y="3002"/>
                  </a:lnTo>
                  <a:cubicBezTo>
                    <a:pt x="192" y="3055"/>
                    <a:pt x="149" y="3098"/>
                    <a:pt x="96" y="3098"/>
                  </a:cubicBezTo>
                  <a:cubicBezTo>
                    <a:pt x="43" y="3098"/>
                    <a:pt x="0" y="3055"/>
                    <a:pt x="0" y="3002"/>
                  </a:cubicBezTo>
                  <a:lnTo>
                    <a:pt x="0" y="2810"/>
                  </a:lnTo>
                  <a:cubicBezTo>
                    <a:pt x="0" y="2757"/>
                    <a:pt x="43" y="2714"/>
                    <a:pt x="96" y="2714"/>
                  </a:cubicBezTo>
                  <a:cubicBezTo>
                    <a:pt x="149" y="2714"/>
                    <a:pt x="192" y="2757"/>
                    <a:pt x="192" y="2810"/>
                  </a:cubicBezTo>
                  <a:close/>
                  <a:moveTo>
                    <a:pt x="192" y="3386"/>
                  </a:moveTo>
                  <a:lnTo>
                    <a:pt x="192" y="3578"/>
                  </a:lnTo>
                  <a:cubicBezTo>
                    <a:pt x="192" y="3631"/>
                    <a:pt x="149" y="3674"/>
                    <a:pt x="96" y="3674"/>
                  </a:cubicBezTo>
                  <a:cubicBezTo>
                    <a:pt x="43" y="3674"/>
                    <a:pt x="0" y="3631"/>
                    <a:pt x="0" y="3578"/>
                  </a:cubicBezTo>
                  <a:lnTo>
                    <a:pt x="0" y="3386"/>
                  </a:lnTo>
                  <a:cubicBezTo>
                    <a:pt x="0" y="3333"/>
                    <a:pt x="43" y="3290"/>
                    <a:pt x="96" y="3290"/>
                  </a:cubicBezTo>
                  <a:cubicBezTo>
                    <a:pt x="149" y="3290"/>
                    <a:pt x="192" y="3333"/>
                    <a:pt x="192" y="3386"/>
                  </a:cubicBezTo>
                  <a:close/>
                  <a:moveTo>
                    <a:pt x="192" y="3962"/>
                  </a:moveTo>
                  <a:lnTo>
                    <a:pt x="192" y="4154"/>
                  </a:lnTo>
                  <a:cubicBezTo>
                    <a:pt x="192" y="4207"/>
                    <a:pt x="149" y="4250"/>
                    <a:pt x="96" y="4250"/>
                  </a:cubicBezTo>
                  <a:cubicBezTo>
                    <a:pt x="43" y="4250"/>
                    <a:pt x="0" y="4207"/>
                    <a:pt x="0" y="4154"/>
                  </a:cubicBezTo>
                  <a:lnTo>
                    <a:pt x="0" y="3962"/>
                  </a:lnTo>
                  <a:cubicBezTo>
                    <a:pt x="0" y="3909"/>
                    <a:pt x="43" y="3866"/>
                    <a:pt x="96" y="3866"/>
                  </a:cubicBezTo>
                  <a:cubicBezTo>
                    <a:pt x="149" y="3866"/>
                    <a:pt x="192" y="3909"/>
                    <a:pt x="192" y="3962"/>
                  </a:cubicBezTo>
                  <a:close/>
                  <a:moveTo>
                    <a:pt x="192" y="4538"/>
                  </a:moveTo>
                  <a:lnTo>
                    <a:pt x="192" y="4596"/>
                  </a:lnTo>
                  <a:lnTo>
                    <a:pt x="195" y="4651"/>
                  </a:lnTo>
                  <a:lnTo>
                    <a:pt x="203" y="4697"/>
                  </a:lnTo>
                  <a:lnTo>
                    <a:pt x="205" y="4700"/>
                  </a:lnTo>
                  <a:cubicBezTo>
                    <a:pt x="221" y="4751"/>
                    <a:pt x="192" y="4805"/>
                    <a:pt x="141" y="4820"/>
                  </a:cubicBezTo>
                  <a:cubicBezTo>
                    <a:pt x="91" y="4836"/>
                    <a:pt x="37" y="4807"/>
                    <a:pt x="21" y="4756"/>
                  </a:cubicBezTo>
                  <a:lnTo>
                    <a:pt x="21" y="4756"/>
                  </a:lnTo>
                  <a:lnTo>
                    <a:pt x="14" y="4727"/>
                  </a:lnTo>
                  <a:lnTo>
                    <a:pt x="4" y="4660"/>
                  </a:lnTo>
                  <a:lnTo>
                    <a:pt x="0" y="4596"/>
                  </a:lnTo>
                  <a:lnTo>
                    <a:pt x="0" y="4538"/>
                  </a:lnTo>
                  <a:cubicBezTo>
                    <a:pt x="0" y="4485"/>
                    <a:pt x="43" y="4442"/>
                    <a:pt x="96" y="4442"/>
                  </a:cubicBezTo>
                  <a:cubicBezTo>
                    <a:pt x="149" y="4442"/>
                    <a:pt x="192" y="4485"/>
                    <a:pt x="192" y="4538"/>
                  </a:cubicBezTo>
                  <a:close/>
                  <a:moveTo>
                    <a:pt x="377" y="4972"/>
                  </a:moveTo>
                  <a:lnTo>
                    <a:pt x="412" y="5001"/>
                  </a:lnTo>
                  <a:lnTo>
                    <a:pt x="396" y="4990"/>
                  </a:lnTo>
                  <a:lnTo>
                    <a:pt x="494" y="5043"/>
                  </a:lnTo>
                  <a:lnTo>
                    <a:pt x="477" y="5036"/>
                  </a:lnTo>
                  <a:lnTo>
                    <a:pt x="510" y="5046"/>
                  </a:lnTo>
                  <a:lnTo>
                    <a:pt x="510" y="5046"/>
                  </a:lnTo>
                  <a:cubicBezTo>
                    <a:pt x="561" y="5061"/>
                    <a:pt x="589" y="5115"/>
                    <a:pt x="574" y="5166"/>
                  </a:cubicBezTo>
                  <a:cubicBezTo>
                    <a:pt x="558" y="5217"/>
                    <a:pt x="505" y="5245"/>
                    <a:pt x="454" y="5230"/>
                  </a:cubicBezTo>
                  <a:lnTo>
                    <a:pt x="454" y="5230"/>
                  </a:lnTo>
                  <a:lnTo>
                    <a:pt x="420" y="5219"/>
                  </a:lnTo>
                  <a:cubicBezTo>
                    <a:pt x="414" y="5217"/>
                    <a:pt x="408" y="5215"/>
                    <a:pt x="403" y="5212"/>
                  </a:cubicBezTo>
                  <a:lnTo>
                    <a:pt x="305" y="5159"/>
                  </a:lnTo>
                  <a:cubicBezTo>
                    <a:pt x="299" y="5156"/>
                    <a:pt x="294" y="5152"/>
                    <a:pt x="289" y="5148"/>
                  </a:cubicBezTo>
                  <a:lnTo>
                    <a:pt x="254" y="5119"/>
                  </a:lnTo>
                  <a:cubicBezTo>
                    <a:pt x="213" y="5085"/>
                    <a:pt x="208" y="5025"/>
                    <a:pt x="242" y="4984"/>
                  </a:cubicBezTo>
                  <a:cubicBezTo>
                    <a:pt x="276" y="4943"/>
                    <a:pt x="336" y="4938"/>
                    <a:pt x="377" y="4972"/>
                  </a:cubicBezTo>
                  <a:close/>
                </a:path>
              </a:pathLst>
            </a:custGeom>
            <a:solidFill>
              <a:srgbClr val="E84A27"/>
            </a:solidFill>
            <a:ln w="0" cap="flat">
              <a:solidFill>
                <a:srgbClr val="E84A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6">
              <a:extLst>
                <a:ext uri="{FF2B5EF4-FFF2-40B4-BE49-F238E27FC236}">
                  <a16:creationId xmlns:a16="http://schemas.microsoft.com/office/drawing/2014/main" id="{F4CAE20B-349A-4212-ACBE-AFD7CA805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112" y="1758253"/>
              <a:ext cx="149079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b="1" dirty="0" err="1">
                  <a:solidFill>
                    <a:srgbClr val="E84A27"/>
                  </a:solidFill>
                  <a:latin typeface="Consolas" panose="020B0609020204030204" pitchFamily="49" charset="0"/>
                </a:rPr>
                <a:t>a</a:t>
              </a:r>
              <a:r>
                <a:rPr kumimoji="0" lang="en-US" altLang="en-US" sz="1400" b="1" i="0" u="none" strike="noStrike" cap="none" normalizeH="0" baseline="0" dirty="0" err="1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tomic_region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E84A27"/>
                  </a:solidFill>
                  <a:effectLst/>
                  <a:latin typeface="Consolas" panose="020B0609020204030204" pitchFamily="49" charset="0"/>
                </a:rPr>
                <a:t> {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38AE8D0-1A17-58B7-386C-7E8F8C13B795}"/>
              </a:ext>
            </a:extLst>
          </p:cNvPr>
          <p:cNvGrpSpPr/>
          <p:nvPr/>
        </p:nvGrpSpPr>
        <p:grpSpPr>
          <a:xfrm>
            <a:off x="5630355" y="2168239"/>
            <a:ext cx="1811785" cy="1309060"/>
            <a:chOff x="5572472" y="2984833"/>
            <a:chExt cx="1811785" cy="1309060"/>
          </a:xfrm>
        </p:grpSpPr>
        <p:sp>
          <p:nvSpPr>
            <p:cNvPr id="93" name="AutoShape 14">
              <a:extLst>
                <a:ext uri="{FF2B5EF4-FFF2-40B4-BE49-F238E27FC236}">
                  <a16:creationId xmlns:a16="http://schemas.microsoft.com/office/drawing/2014/main" id="{FFCFB8E0-61DB-A48F-BD58-F4D78A65FF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572472" y="2984833"/>
              <a:ext cx="1811785" cy="130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16">
              <a:extLst>
                <a:ext uri="{FF2B5EF4-FFF2-40B4-BE49-F238E27FC236}">
                  <a16:creationId xmlns:a16="http://schemas.microsoft.com/office/drawing/2014/main" id="{2DC39968-3A74-F035-C3B7-6EA0DDB1F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8913" y="3043570"/>
              <a:ext cx="1661585" cy="1154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7">
              <a:extLst>
                <a:ext uri="{FF2B5EF4-FFF2-40B4-BE49-F238E27FC236}">
                  <a16:creationId xmlns:a16="http://schemas.microsoft.com/office/drawing/2014/main" id="{3E123ED0-25DC-8DD5-DDF0-D69DABD77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1412" y="3086433"/>
              <a:ext cx="158697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500" b="1" dirty="0" err="1">
                  <a:solidFill>
                    <a:srgbClr val="13294B"/>
                  </a:solidFill>
                  <a:latin typeface="Consolas" panose="020B0609020204030204" pitchFamily="49" charset="0"/>
                </a:rPr>
                <a:t>a</a:t>
              </a:r>
              <a:r>
                <a:rPr kumimoji="0" lang="en-US" altLang="en-US" sz="1500" b="1" i="0" u="none" strike="noStrike" cap="none" normalizeH="0" baseline="0" dirty="0" err="1">
                  <a:ln>
                    <a:noFill/>
                  </a:ln>
                  <a:solidFill>
                    <a:srgbClr val="13294B"/>
                  </a:solidFill>
                  <a:effectLst/>
                  <a:latin typeface="Consolas" panose="020B0609020204030204" pitchFamily="49" charset="0"/>
                </a:rPr>
                <a:t>tomic_region</a:t>
              </a: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13294B"/>
                  </a:solidFill>
                  <a:effectLst/>
                  <a:latin typeface="Consolas" panose="020B0609020204030204" pitchFamily="49" charset="0"/>
                </a:rPr>
                <a:t> {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18">
              <a:extLst>
                <a:ext uri="{FF2B5EF4-FFF2-40B4-BE49-F238E27FC236}">
                  <a16:creationId xmlns:a16="http://schemas.microsoft.com/office/drawing/2014/main" id="{0654A2E1-8CF2-AE96-664B-3C40511DF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075" y="3280108"/>
              <a:ext cx="126957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500" b="1" dirty="0">
                  <a:solidFill>
                    <a:srgbClr val="13294B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500" b="1" dirty="0" err="1">
                  <a:solidFill>
                    <a:srgbClr val="13294B"/>
                  </a:solidFill>
                  <a:latin typeface="Consolas" panose="020B0609020204030204" pitchFamily="49" charset="0"/>
                </a:rPr>
                <a:t>x.lock</a:t>
              </a:r>
              <a:r>
                <a:rPr lang="en-US" altLang="en-US" sz="1500" b="1" dirty="0">
                  <a:solidFill>
                    <a:srgbClr val="13294B"/>
                  </a:solidFill>
                  <a:latin typeface="Consolas" panose="020B0609020204030204" pitchFamily="49" charset="0"/>
                </a:rPr>
                <a:t>()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19">
              <a:extLst>
                <a:ext uri="{FF2B5EF4-FFF2-40B4-BE49-F238E27FC236}">
                  <a16:creationId xmlns:a16="http://schemas.microsoft.com/office/drawing/2014/main" id="{55D42489-A8B6-B102-A291-15FFEBA4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708" y="3503945"/>
              <a:ext cx="856943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13294B"/>
                  </a:solidFill>
                  <a:effectLst/>
                  <a:latin typeface="Consolas" panose="020B0609020204030204" pitchFamily="49" charset="0"/>
                </a:rPr>
                <a:t>       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4A795E8-7098-B70C-116C-743E5ACDC6CB}"/>
                </a:ext>
              </a:extLst>
            </p:cNvPr>
            <p:cNvGrpSpPr/>
            <p:nvPr/>
          </p:nvGrpSpPr>
          <p:grpSpPr>
            <a:xfrm>
              <a:off x="6092851" y="3686824"/>
              <a:ext cx="571216" cy="285750"/>
              <a:chOff x="6114016" y="3686824"/>
              <a:chExt cx="571216" cy="285750"/>
            </a:xfrm>
          </p:grpSpPr>
          <p:sp>
            <p:nvSpPr>
              <p:cNvPr id="109" name="Rectangle 20">
                <a:extLst>
                  <a:ext uri="{FF2B5EF4-FFF2-40B4-BE49-F238E27FC236}">
                    <a16:creationId xmlns:a16="http://schemas.microsoft.com/office/drawing/2014/main" id="{03B3E8BB-340C-D362-8B27-4C16D4466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4016" y="3686824"/>
                <a:ext cx="476080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dirty="0">
                    <a:ln>
                      <a:noFill/>
                    </a:ln>
                    <a:solidFill>
                      <a:srgbClr val="13294B"/>
                    </a:solidFill>
                    <a:effectLst/>
                    <a:latin typeface="Consolas" panose="020B0609020204030204" pitchFamily="49" charset="0"/>
                  </a:rPr>
                  <a:t>B =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" name="Rectangle 21">
                <a:extLst>
                  <a:ext uri="{FF2B5EF4-FFF2-40B4-BE49-F238E27FC236}">
                    <a16:creationId xmlns:a16="http://schemas.microsoft.com/office/drawing/2014/main" id="{9F7BA872-B692-2695-D580-A2C8183E9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6141" y="3686824"/>
                <a:ext cx="189091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dirty="0">
                    <a:ln>
                      <a:noFill/>
                    </a:ln>
                    <a:solidFill>
                      <a:srgbClr val="E84A27"/>
                    </a:solidFill>
                    <a:effectLst/>
                    <a:latin typeface="Consolas" panose="020B0609020204030204" pitchFamily="49" charset="0"/>
                  </a:rPr>
                  <a:t>A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7" name="Rectangle 22">
              <a:extLst>
                <a:ext uri="{FF2B5EF4-FFF2-40B4-BE49-F238E27FC236}">
                  <a16:creationId xmlns:a16="http://schemas.microsoft.com/office/drawing/2014/main" id="{53135063-6397-7ABC-4D39-E98D59473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075" y="3873089"/>
              <a:ext cx="148117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13294B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en-US" altLang="en-US" sz="1500" b="1" i="0" u="none" strike="noStrike" cap="none" normalizeH="0" baseline="0" dirty="0" err="1">
                  <a:ln>
                    <a:noFill/>
                  </a:ln>
                  <a:solidFill>
                    <a:srgbClr val="13294B"/>
                  </a:solidFill>
                  <a:effectLst/>
                  <a:latin typeface="Consolas" panose="020B0609020204030204" pitchFamily="49" charset="0"/>
                </a:rPr>
                <a:t>x.unlock</a:t>
              </a: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13294B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41C24E08-A04B-EE20-EA33-3E2272131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062" y="4063061"/>
              <a:ext cx="1057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0876C2F-8DBC-0AEE-FE7C-27D5659B3050}"/>
              </a:ext>
            </a:extLst>
          </p:cNvPr>
          <p:cNvSpPr/>
          <p:nvPr/>
        </p:nvSpPr>
        <p:spPr>
          <a:xfrm>
            <a:off x="5653009" y="2222870"/>
            <a:ext cx="1765325" cy="1343929"/>
          </a:xfrm>
          <a:prstGeom prst="roundRect">
            <a:avLst>
              <a:gd name="adj" fmla="val 6665"/>
            </a:avLst>
          </a:prstGeom>
          <a:noFill/>
          <a:ln w="38100">
            <a:solidFill>
              <a:srgbClr val="1329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4" grpId="0" animBg="1"/>
      <p:bldP spid="55" grpId="0" animBg="1"/>
      <p:bldP spid="66" grpId="0" animBg="1"/>
      <p:bldP spid="67" grpId="0" animBg="1"/>
      <p:bldP spid="6" grpId="0" animBg="1"/>
      <p:bldP spid="149" grpId="0"/>
      <p:bldP spid="1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D3BA-EF7D-4CD1-8A04-8FC01EB4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E84A27"/>
                </a:solidFill>
              </a:rPr>
              <a:t>ASAP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rgbClr val="E84A27"/>
                </a:solidFill>
              </a:rPr>
              <a:t>A</a:t>
            </a:r>
            <a:r>
              <a:rPr lang="en-US" sz="4400" b="1" dirty="0"/>
              <a:t>rchitecture </a:t>
            </a:r>
            <a:r>
              <a:rPr lang="en-US" sz="4400" b="1" dirty="0">
                <a:solidFill>
                  <a:srgbClr val="E84A27"/>
                </a:solidFill>
              </a:rPr>
              <a:t>S</a:t>
            </a:r>
            <a:r>
              <a:rPr lang="en-US" sz="4400" b="1" dirty="0"/>
              <a:t>upport for </a:t>
            </a:r>
            <a:r>
              <a:rPr lang="en-US" sz="4400" b="1" dirty="0">
                <a:solidFill>
                  <a:srgbClr val="E84A27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E84A27"/>
                </a:solidFill>
              </a:rPr>
              <a:t>P</a:t>
            </a:r>
            <a:r>
              <a:rPr lang="en-US" sz="4400" b="1" dirty="0"/>
              <a:t>ersistence</a:t>
            </a:r>
            <a:endParaRPr lang="en-US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094E-1DDD-45D9-B253-5288998B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CEE9-0CA8-48F5-B3D4-8620A88D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8D31-5AF3-4F00-BD08-0F47BA6E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8</a:t>
            </a:fld>
            <a:endParaRPr lang="en-US"/>
          </a:p>
        </p:txBody>
      </p:sp>
      <p:sp>
        <p:nvSpPr>
          <p:cNvPr id="42" name="Rounded Rectangle 60">
            <a:extLst>
              <a:ext uri="{FF2B5EF4-FFF2-40B4-BE49-F238E27FC236}">
                <a16:creationId xmlns:a16="http://schemas.microsoft.com/office/drawing/2014/main" id="{66F02B84-982A-4017-BBDA-9869287ED743}"/>
              </a:ext>
            </a:extLst>
          </p:cNvPr>
          <p:cNvSpPr/>
          <p:nvPr/>
        </p:nvSpPr>
        <p:spPr>
          <a:xfrm>
            <a:off x="838200" y="2161268"/>
            <a:ext cx="5007994" cy="636016"/>
          </a:xfrm>
          <a:prstGeom prst="round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800" dirty="0">
                <a:latin typeface="+mj-lt"/>
                <a:ea typeface="EB Garamond"/>
              </a:rPr>
              <a:t>HW Initiated Persist Operation</a:t>
            </a:r>
            <a:endParaRPr lang="en-US" sz="2800" dirty="0">
              <a:latin typeface="+mj-lt"/>
              <a:ea typeface="EB Garamond"/>
              <a:cs typeface="Arial"/>
            </a:endParaRPr>
          </a:p>
        </p:txBody>
      </p:sp>
      <p:sp>
        <p:nvSpPr>
          <p:cNvPr id="43" name="Rounded Rectangle 60">
            <a:extLst>
              <a:ext uri="{FF2B5EF4-FFF2-40B4-BE49-F238E27FC236}">
                <a16:creationId xmlns:a16="http://schemas.microsoft.com/office/drawing/2014/main" id="{EF61930F-8E4A-499A-B7FD-78AD5CA0FEDF}"/>
              </a:ext>
            </a:extLst>
          </p:cNvPr>
          <p:cNvSpPr/>
          <p:nvPr/>
        </p:nvSpPr>
        <p:spPr>
          <a:xfrm>
            <a:off x="837526" y="3155211"/>
            <a:ext cx="4996346" cy="719590"/>
          </a:xfrm>
          <a:prstGeom prst="round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800" dirty="0">
                <a:latin typeface="+mj-lt"/>
                <a:ea typeface="EB Garamond"/>
              </a:rPr>
              <a:t>Dependency Tracking</a:t>
            </a:r>
          </a:p>
        </p:txBody>
      </p:sp>
      <p:sp>
        <p:nvSpPr>
          <p:cNvPr id="44" name="Rounded Rectangle 60">
            <a:extLst>
              <a:ext uri="{FF2B5EF4-FFF2-40B4-BE49-F238E27FC236}">
                <a16:creationId xmlns:a16="http://schemas.microsoft.com/office/drawing/2014/main" id="{54849881-8451-47D9-A1F5-F1ADF1FE94C1}"/>
              </a:ext>
            </a:extLst>
          </p:cNvPr>
          <p:cNvSpPr/>
          <p:nvPr/>
        </p:nvSpPr>
        <p:spPr>
          <a:xfrm>
            <a:off x="838842" y="4136146"/>
            <a:ext cx="4996346" cy="719590"/>
          </a:xfrm>
          <a:prstGeom prst="round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800" dirty="0">
                <a:latin typeface="+mj-lt"/>
                <a:ea typeface="EB Garamond"/>
              </a:rPr>
              <a:t>Async. Atomic Region Commit</a:t>
            </a:r>
            <a:endParaRPr lang="en-US" sz="1100" dirty="0">
              <a:latin typeface="+mj-lt"/>
            </a:endParaRPr>
          </a:p>
        </p:txBody>
      </p:sp>
      <p:sp>
        <p:nvSpPr>
          <p:cNvPr id="45" name="Rounded Rectangle 60">
            <a:extLst>
              <a:ext uri="{FF2B5EF4-FFF2-40B4-BE49-F238E27FC236}">
                <a16:creationId xmlns:a16="http://schemas.microsoft.com/office/drawing/2014/main" id="{7149BE03-D760-4BD7-A1EC-9854146E3169}"/>
              </a:ext>
            </a:extLst>
          </p:cNvPr>
          <p:cNvSpPr/>
          <p:nvPr/>
        </p:nvSpPr>
        <p:spPr>
          <a:xfrm>
            <a:off x="853955" y="5144676"/>
            <a:ext cx="4996346" cy="719590"/>
          </a:xfrm>
          <a:prstGeom prst="roundRect">
            <a:avLst/>
          </a:prstGeom>
          <a:solidFill>
            <a:srgbClr val="132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800" dirty="0">
                <a:latin typeface="+mj-lt"/>
                <a:ea typeface="EB Garamond"/>
              </a:rPr>
              <a:t>Low Crash-Consistency Overhead</a:t>
            </a:r>
            <a:endParaRPr lang="en-US" dirty="0">
              <a:latin typeface="+mj-lt"/>
              <a:cs typeface="Arial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BAD9427-E35B-458D-822E-8CB05835A48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073775" y="1860550"/>
            <a:ext cx="4046538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3E797E2-E616-4EA2-BC11-73BF3A92907A}"/>
              </a:ext>
            </a:extLst>
          </p:cNvPr>
          <p:cNvSpPr>
            <a:spLocks/>
          </p:cNvSpPr>
          <p:nvPr/>
        </p:nvSpPr>
        <p:spPr bwMode="auto">
          <a:xfrm>
            <a:off x="6096000" y="2089150"/>
            <a:ext cx="4005263" cy="3224213"/>
          </a:xfrm>
          <a:custGeom>
            <a:avLst/>
            <a:gdLst>
              <a:gd name="T0" fmla="*/ 431 w 18133"/>
              <a:gd name="T1" fmla="*/ 14585 h 14585"/>
              <a:gd name="T2" fmla="*/ 17702 w 18133"/>
              <a:gd name="T3" fmla="*/ 14585 h 14585"/>
              <a:gd name="T4" fmla="*/ 18133 w 18133"/>
              <a:gd name="T5" fmla="*/ 14154 h 14585"/>
              <a:gd name="T6" fmla="*/ 18133 w 18133"/>
              <a:gd name="T7" fmla="*/ 431 h 14585"/>
              <a:gd name="T8" fmla="*/ 17702 w 18133"/>
              <a:gd name="T9" fmla="*/ 0 h 14585"/>
              <a:gd name="T10" fmla="*/ 431 w 18133"/>
              <a:gd name="T11" fmla="*/ 0 h 14585"/>
              <a:gd name="T12" fmla="*/ 0 w 18133"/>
              <a:gd name="T13" fmla="*/ 431 h 14585"/>
              <a:gd name="T14" fmla="*/ 0 w 18133"/>
              <a:gd name="T15" fmla="*/ 14154 h 14585"/>
              <a:gd name="T16" fmla="*/ 431 w 18133"/>
              <a:gd name="T17" fmla="*/ 14585 h 14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33" h="14585">
                <a:moveTo>
                  <a:pt x="431" y="14585"/>
                </a:moveTo>
                <a:lnTo>
                  <a:pt x="17702" y="14585"/>
                </a:lnTo>
                <a:cubicBezTo>
                  <a:pt x="17940" y="14585"/>
                  <a:pt x="18133" y="14392"/>
                  <a:pt x="18133" y="14154"/>
                </a:cubicBezTo>
                <a:lnTo>
                  <a:pt x="18133" y="431"/>
                </a:lnTo>
                <a:cubicBezTo>
                  <a:pt x="18133" y="193"/>
                  <a:pt x="17940" y="0"/>
                  <a:pt x="17702" y="0"/>
                </a:cubicBezTo>
                <a:lnTo>
                  <a:pt x="431" y="0"/>
                </a:lnTo>
                <a:cubicBezTo>
                  <a:pt x="193" y="0"/>
                  <a:pt x="0" y="193"/>
                  <a:pt x="0" y="431"/>
                </a:cubicBezTo>
                <a:lnTo>
                  <a:pt x="0" y="14154"/>
                </a:lnTo>
                <a:cubicBezTo>
                  <a:pt x="0" y="14392"/>
                  <a:pt x="193" y="14585"/>
                  <a:pt x="431" y="14585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8F9A6EE2-0689-4AE0-BC85-44F043246618}"/>
              </a:ext>
            </a:extLst>
          </p:cNvPr>
          <p:cNvSpPr>
            <a:spLocks/>
          </p:cNvSpPr>
          <p:nvPr/>
        </p:nvSpPr>
        <p:spPr bwMode="auto">
          <a:xfrm>
            <a:off x="6096000" y="2089150"/>
            <a:ext cx="4005263" cy="3224213"/>
          </a:xfrm>
          <a:custGeom>
            <a:avLst/>
            <a:gdLst>
              <a:gd name="T0" fmla="*/ 431 w 18133"/>
              <a:gd name="T1" fmla="*/ 14585 h 14585"/>
              <a:gd name="T2" fmla="*/ 17702 w 18133"/>
              <a:gd name="T3" fmla="*/ 14585 h 14585"/>
              <a:gd name="T4" fmla="*/ 18133 w 18133"/>
              <a:gd name="T5" fmla="*/ 14154 h 14585"/>
              <a:gd name="T6" fmla="*/ 18133 w 18133"/>
              <a:gd name="T7" fmla="*/ 431 h 14585"/>
              <a:gd name="T8" fmla="*/ 17702 w 18133"/>
              <a:gd name="T9" fmla="*/ 0 h 14585"/>
              <a:gd name="T10" fmla="*/ 431 w 18133"/>
              <a:gd name="T11" fmla="*/ 0 h 14585"/>
              <a:gd name="T12" fmla="*/ 0 w 18133"/>
              <a:gd name="T13" fmla="*/ 431 h 14585"/>
              <a:gd name="T14" fmla="*/ 0 w 18133"/>
              <a:gd name="T15" fmla="*/ 14154 h 14585"/>
              <a:gd name="T16" fmla="*/ 431 w 18133"/>
              <a:gd name="T17" fmla="*/ 14585 h 14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33" h="14585">
                <a:moveTo>
                  <a:pt x="431" y="14585"/>
                </a:moveTo>
                <a:lnTo>
                  <a:pt x="17702" y="14585"/>
                </a:lnTo>
                <a:cubicBezTo>
                  <a:pt x="17940" y="14585"/>
                  <a:pt x="18133" y="14392"/>
                  <a:pt x="18133" y="14154"/>
                </a:cubicBezTo>
                <a:lnTo>
                  <a:pt x="18133" y="431"/>
                </a:lnTo>
                <a:cubicBezTo>
                  <a:pt x="18133" y="193"/>
                  <a:pt x="17940" y="0"/>
                  <a:pt x="17702" y="0"/>
                </a:cubicBezTo>
                <a:lnTo>
                  <a:pt x="431" y="0"/>
                </a:lnTo>
                <a:cubicBezTo>
                  <a:pt x="193" y="0"/>
                  <a:pt x="0" y="193"/>
                  <a:pt x="0" y="431"/>
                </a:cubicBezTo>
                <a:lnTo>
                  <a:pt x="0" y="14154"/>
                </a:lnTo>
                <a:cubicBezTo>
                  <a:pt x="0" y="14392"/>
                  <a:pt x="193" y="14585"/>
                  <a:pt x="431" y="14585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0AEDE08-4A5D-42BA-AF09-A31C07901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2003425"/>
            <a:ext cx="552450" cy="1412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CEF467C-179B-4BA8-B0BC-FA8244BB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2003425"/>
            <a:ext cx="552450" cy="141288"/>
          </a:xfrm>
          <a:prstGeom prst="rect">
            <a:avLst/>
          </a:prstGeom>
          <a:noFill/>
          <a:ln w="1588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9E1BE64-6080-4B1E-AF28-3458C30E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930400"/>
            <a:ext cx="657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CPU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454679DE-9312-4357-B923-7498BF97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63" y="2286000"/>
            <a:ext cx="865188" cy="865188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DC800A24-3CB9-4C4C-A154-BA140DBB6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63" y="2286000"/>
            <a:ext cx="865188" cy="865188"/>
          </a:xfrm>
          <a:prstGeom prst="ellipse">
            <a:avLst/>
          </a:pr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CCFA8D1E-8EE8-4ED5-BB1D-32BBBEE0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2578100"/>
            <a:ext cx="5826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83900CB-3D39-4886-82FD-D6BD5B855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2679700"/>
            <a:ext cx="14128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85CC3D38-AB0D-40E0-9EAF-6A10EE8B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2286000"/>
            <a:ext cx="866775" cy="865188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6C4648AE-65CD-476D-9A6C-472A85036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2286000"/>
            <a:ext cx="866775" cy="865188"/>
          </a:xfrm>
          <a:prstGeom prst="ellipse">
            <a:avLst/>
          </a:pr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6E7485F9-1587-4F4E-AD8A-1918FCAAA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578100"/>
            <a:ext cx="5826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BDBEE638-5D2D-4279-B27A-E836C3D1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2679700"/>
            <a:ext cx="14128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8F6F171A-62D8-408B-952F-C8885918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5" y="2286000"/>
            <a:ext cx="865188" cy="865188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19">
            <a:extLst>
              <a:ext uri="{FF2B5EF4-FFF2-40B4-BE49-F238E27FC236}">
                <a16:creationId xmlns:a16="http://schemas.microsoft.com/office/drawing/2014/main" id="{28AB66EC-F337-438F-93F3-37F05F13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5" y="2286000"/>
            <a:ext cx="865188" cy="865188"/>
          </a:xfrm>
          <a:prstGeom prst="ellipse">
            <a:avLst/>
          </a:pr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5235142A-6B2B-4DE8-9453-FB10C69C8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538" y="2578100"/>
            <a:ext cx="5826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08BD0F71-8AC1-4870-9D69-26254A28F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138" y="2679700"/>
            <a:ext cx="2000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Oval 22">
            <a:extLst>
              <a:ext uri="{FF2B5EF4-FFF2-40B4-BE49-F238E27FC236}">
                <a16:creationId xmlns:a16="http://schemas.microsoft.com/office/drawing/2014/main" id="{1AECE6CF-B8D4-4E4B-ADBC-B73264E7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525" y="2667000"/>
            <a:ext cx="103188" cy="103188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42FB881F-06E1-43CD-8212-67A9B4AE1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525" y="2667000"/>
            <a:ext cx="103188" cy="103188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4">
            <a:extLst>
              <a:ext uri="{FF2B5EF4-FFF2-40B4-BE49-F238E27FC236}">
                <a16:creationId xmlns:a16="http://schemas.microsoft.com/office/drawing/2014/main" id="{107485CA-B7DA-49CF-8003-FD64CF5FF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638" y="2667000"/>
            <a:ext cx="104775" cy="103188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5">
            <a:extLst>
              <a:ext uri="{FF2B5EF4-FFF2-40B4-BE49-F238E27FC236}">
                <a16:creationId xmlns:a16="http://schemas.microsoft.com/office/drawing/2014/main" id="{D2F7CA28-605A-4425-A8D0-9D66D4448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638" y="2667000"/>
            <a:ext cx="104775" cy="103188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26">
            <a:extLst>
              <a:ext uri="{FF2B5EF4-FFF2-40B4-BE49-F238E27FC236}">
                <a16:creationId xmlns:a16="http://schemas.microsoft.com/office/drawing/2014/main" id="{4EB8308A-CD98-4B1A-A832-48187B82F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338" y="2667000"/>
            <a:ext cx="103188" cy="103188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7">
            <a:extLst>
              <a:ext uri="{FF2B5EF4-FFF2-40B4-BE49-F238E27FC236}">
                <a16:creationId xmlns:a16="http://schemas.microsoft.com/office/drawing/2014/main" id="{8F20F043-1FEE-473E-A3FE-6F8C5DB20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338" y="2667000"/>
            <a:ext cx="103188" cy="103188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8">
            <a:extLst>
              <a:ext uri="{FF2B5EF4-FFF2-40B4-BE49-F238E27FC236}">
                <a16:creationId xmlns:a16="http://schemas.microsoft.com/office/drawing/2014/main" id="{9C521DA9-3434-4A60-AABC-6D0EA494C42A}"/>
              </a:ext>
            </a:extLst>
          </p:cNvPr>
          <p:cNvSpPr>
            <a:spLocks/>
          </p:cNvSpPr>
          <p:nvPr/>
        </p:nvSpPr>
        <p:spPr bwMode="auto">
          <a:xfrm>
            <a:off x="6329363" y="3294063"/>
            <a:ext cx="865188" cy="357188"/>
          </a:xfrm>
          <a:custGeom>
            <a:avLst/>
            <a:gdLst>
              <a:gd name="T0" fmla="*/ 245 w 3917"/>
              <a:gd name="T1" fmla="*/ 1619 h 1619"/>
              <a:gd name="T2" fmla="*/ 3672 w 3917"/>
              <a:gd name="T3" fmla="*/ 1619 h 1619"/>
              <a:gd name="T4" fmla="*/ 3917 w 3917"/>
              <a:gd name="T5" fmla="*/ 1373 h 1619"/>
              <a:gd name="T6" fmla="*/ 3917 w 3917"/>
              <a:gd name="T7" fmla="*/ 246 h 1619"/>
              <a:gd name="T8" fmla="*/ 3672 w 3917"/>
              <a:gd name="T9" fmla="*/ 0 h 1619"/>
              <a:gd name="T10" fmla="*/ 245 w 3917"/>
              <a:gd name="T11" fmla="*/ 0 h 1619"/>
              <a:gd name="T12" fmla="*/ 0 w 3917"/>
              <a:gd name="T13" fmla="*/ 246 h 1619"/>
              <a:gd name="T14" fmla="*/ 0 w 3917"/>
              <a:gd name="T15" fmla="*/ 1373 h 1619"/>
              <a:gd name="T16" fmla="*/ 245 w 3917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1619">
                <a:moveTo>
                  <a:pt x="245" y="1619"/>
                </a:moveTo>
                <a:lnTo>
                  <a:pt x="3672" y="1619"/>
                </a:lnTo>
                <a:cubicBezTo>
                  <a:pt x="3807" y="1619"/>
                  <a:pt x="3917" y="1509"/>
                  <a:pt x="3917" y="1373"/>
                </a:cubicBezTo>
                <a:lnTo>
                  <a:pt x="3917" y="246"/>
                </a:lnTo>
                <a:cubicBezTo>
                  <a:pt x="3917" y="110"/>
                  <a:pt x="3807" y="0"/>
                  <a:pt x="3672" y="0"/>
                </a:cubicBezTo>
                <a:lnTo>
                  <a:pt x="245" y="0"/>
                </a:lnTo>
                <a:cubicBezTo>
                  <a:pt x="110" y="0"/>
                  <a:pt x="0" y="110"/>
                  <a:pt x="0" y="246"/>
                </a:cubicBezTo>
                <a:lnTo>
                  <a:pt x="0" y="1373"/>
                </a:lnTo>
                <a:cubicBezTo>
                  <a:pt x="0" y="1509"/>
                  <a:pt x="110" y="1619"/>
                  <a:pt x="245" y="1619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9">
            <a:extLst>
              <a:ext uri="{FF2B5EF4-FFF2-40B4-BE49-F238E27FC236}">
                <a16:creationId xmlns:a16="http://schemas.microsoft.com/office/drawing/2014/main" id="{86C4F944-430B-463B-96EE-5A8D8B4BDD7E}"/>
              </a:ext>
            </a:extLst>
          </p:cNvPr>
          <p:cNvSpPr>
            <a:spLocks/>
          </p:cNvSpPr>
          <p:nvPr/>
        </p:nvSpPr>
        <p:spPr bwMode="auto">
          <a:xfrm>
            <a:off x="6329363" y="3292475"/>
            <a:ext cx="865188" cy="358775"/>
          </a:xfrm>
          <a:custGeom>
            <a:avLst/>
            <a:gdLst>
              <a:gd name="T0" fmla="*/ 245 w 3917"/>
              <a:gd name="T1" fmla="*/ 1619 h 1619"/>
              <a:gd name="T2" fmla="*/ 3672 w 3917"/>
              <a:gd name="T3" fmla="*/ 1619 h 1619"/>
              <a:gd name="T4" fmla="*/ 3917 w 3917"/>
              <a:gd name="T5" fmla="*/ 1373 h 1619"/>
              <a:gd name="T6" fmla="*/ 3917 w 3917"/>
              <a:gd name="T7" fmla="*/ 246 h 1619"/>
              <a:gd name="T8" fmla="*/ 3672 w 3917"/>
              <a:gd name="T9" fmla="*/ 0 h 1619"/>
              <a:gd name="T10" fmla="*/ 245 w 3917"/>
              <a:gd name="T11" fmla="*/ 0 h 1619"/>
              <a:gd name="T12" fmla="*/ 0 w 3917"/>
              <a:gd name="T13" fmla="*/ 246 h 1619"/>
              <a:gd name="T14" fmla="*/ 0 w 3917"/>
              <a:gd name="T15" fmla="*/ 1373 h 1619"/>
              <a:gd name="T16" fmla="*/ 245 w 3917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1619">
                <a:moveTo>
                  <a:pt x="245" y="1619"/>
                </a:moveTo>
                <a:lnTo>
                  <a:pt x="3672" y="1619"/>
                </a:lnTo>
                <a:cubicBezTo>
                  <a:pt x="3807" y="1619"/>
                  <a:pt x="3917" y="1509"/>
                  <a:pt x="3917" y="1373"/>
                </a:cubicBezTo>
                <a:lnTo>
                  <a:pt x="3917" y="246"/>
                </a:lnTo>
                <a:cubicBezTo>
                  <a:pt x="3917" y="110"/>
                  <a:pt x="3807" y="0"/>
                  <a:pt x="3672" y="0"/>
                </a:cubicBezTo>
                <a:lnTo>
                  <a:pt x="245" y="0"/>
                </a:lnTo>
                <a:cubicBezTo>
                  <a:pt x="110" y="0"/>
                  <a:pt x="0" y="110"/>
                  <a:pt x="0" y="246"/>
                </a:cubicBezTo>
                <a:lnTo>
                  <a:pt x="0" y="1373"/>
                </a:lnTo>
                <a:cubicBezTo>
                  <a:pt x="0" y="1509"/>
                  <a:pt x="110" y="1619"/>
                  <a:pt x="245" y="1619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71ACA233-D0E3-48A1-BF32-2B3A632F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3328988"/>
            <a:ext cx="498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L1$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2402566D-D1A9-4812-A407-3A32BAB734AA}"/>
              </a:ext>
            </a:extLst>
          </p:cNvPr>
          <p:cNvSpPr>
            <a:spLocks/>
          </p:cNvSpPr>
          <p:nvPr/>
        </p:nvSpPr>
        <p:spPr bwMode="auto">
          <a:xfrm>
            <a:off x="7296150" y="3294063"/>
            <a:ext cx="866775" cy="357188"/>
          </a:xfrm>
          <a:custGeom>
            <a:avLst/>
            <a:gdLst>
              <a:gd name="T0" fmla="*/ 231 w 3918"/>
              <a:gd name="T1" fmla="*/ 1619 h 1619"/>
              <a:gd name="T2" fmla="*/ 3687 w 3918"/>
              <a:gd name="T3" fmla="*/ 1619 h 1619"/>
              <a:gd name="T4" fmla="*/ 3918 w 3918"/>
              <a:gd name="T5" fmla="*/ 1388 h 1619"/>
              <a:gd name="T6" fmla="*/ 3918 w 3918"/>
              <a:gd name="T7" fmla="*/ 231 h 1619"/>
              <a:gd name="T8" fmla="*/ 3687 w 3918"/>
              <a:gd name="T9" fmla="*/ 0 h 1619"/>
              <a:gd name="T10" fmla="*/ 231 w 3918"/>
              <a:gd name="T11" fmla="*/ 0 h 1619"/>
              <a:gd name="T12" fmla="*/ 0 w 3918"/>
              <a:gd name="T13" fmla="*/ 231 h 1619"/>
              <a:gd name="T14" fmla="*/ 0 w 3918"/>
              <a:gd name="T15" fmla="*/ 1388 h 1619"/>
              <a:gd name="T16" fmla="*/ 231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31" y="1619"/>
                </a:moveTo>
                <a:lnTo>
                  <a:pt x="3687" y="1619"/>
                </a:lnTo>
                <a:cubicBezTo>
                  <a:pt x="3814" y="1619"/>
                  <a:pt x="3918" y="1515"/>
                  <a:pt x="3918" y="1388"/>
                </a:cubicBezTo>
                <a:lnTo>
                  <a:pt x="3918" y="231"/>
                </a:lnTo>
                <a:cubicBezTo>
                  <a:pt x="3918" y="104"/>
                  <a:pt x="3814" y="0"/>
                  <a:pt x="3687" y="0"/>
                </a:cubicBezTo>
                <a:lnTo>
                  <a:pt x="231" y="0"/>
                </a:lnTo>
                <a:cubicBezTo>
                  <a:pt x="103" y="0"/>
                  <a:pt x="0" y="104"/>
                  <a:pt x="0" y="231"/>
                </a:cubicBezTo>
                <a:lnTo>
                  <a:pt x="0" y="1388"/>
                </a:lnTo>
                <a:cubicBezTo>
                  <a:pt x="0" y="1515"/>
                  <a:pt x="103" y="1619"/>
                  <a:pt x="231" y="1619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2">
            <a:extLst>
              <a:ext uri="{FF2B5EF4-FFF2-40B4-BE49-F238E27FC236}">
                <a16:creationId xmlns:a16="http://schemas.microsoft.com/office/drawing/2014/main" id="{444DD7E6-7DCD-40ED-9E8E-CE88344894C7}"/>
              </a:ext>
            </a:extLst>
          </p:cNvPr>
          <p:cNvSpPr>
            <a:spLocks/>
          </p:cNvSpPr>
          <p:nvPr/>
        </p:nvSpPr>
        <p:spPr bwMode="auto">
          <a:xfrm>
            <a:off x="7296150" y="3292475"/>
            <a:ext cx="866775" cy="358775"/>
          </a:xfrm>
          <a:custGeom>
            <a:avLst/>
            <a:gdLst>
              <a:gd name="T0" fmla="*/ 231 w 3918"/>
              <a:gd name="T1" fmla="*/ 1619 h 1619"/>
              <a:gd name="T2" fmla="*/ 3687 w 3918"/>
              <a:gd name="T3" fmla="*/ 1619 h 1619"/>
              <a:gd name="T4" fmla="*/ 3918 w 3918"/>
              <a:gd name="T5" fmla="*/ 1388 h 1619"/>
              <a:gd name="T6" fmla="*/ 3918 w 3918"/>
              <a:gd name="T7" fmla="*/ 231 h 1619"/>
              <a:gd name="T8" fmla="*/ 3687 w 3918"/>
              <a:gd name="T9" fmla="*/ 0 h 1619"/>
              <a:gd name="T10" fmla="*/ 231 w 3918"/>
              <a:gd name="T11" fmla="*/ 0 h 1619"/>
              <a:gd name="T12" fmla="*/ 0 w 3918"/>
              <a:gd name="T13" fmla="*/ 231 h 1619"/>
              <a:gd name="T14" fmla="*/ 0 w 3918"/>
              <a:gd name="T15" fmla="*/ 1388 h 1619"/>
              <a:gd name="T16" fmla="*/ 231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31" y="1619"/>
                </a:moveTo>
                <a:lnTo>
                  <a:pt x="3687" y="1619"/>
                </a:lnTo>
                <a:cubicBezTo>
                  <a:pt x="3814" y="1619"/>
                  <a:pt x="3918" y="1515"/>
                  <a:pt x="3918" y="1388"/>
                </a:cubicBezTo>
                <a:lnTo>
                  <a:pt x="3918" y="231"/>
                </a:lnTo>
                <a:cubicBezTo>
                  <a:pt x="3918" y="104"/>
                  <a:pt x="3814" y="0"/>
                  <a:pt x="3687" y="0"/>
                </a:cubicBezTo>
                <a:lnTo>
                  <a:pt x="231" y="0"/>
                </a:lnTo>
                <a:cubicBezTo>
                  <a:pt x="103" y="0"/>
                  <a:pt x="0" y="104"/>
                  <a:pt x="0" y="231"/>
                </a:cubicBezTo>
                <a:lnTo>
                  <a:pt x="0" y="1388"/>
                </a:lnTo>
                <a:cubicBezTo>
                  <a:pt x="0" y="1515"/>
                  <a:pt x="103" y="1619"/>
                  <a:pt x="231" y="1619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9E03F58C-B802-464F-8964-12590EB3B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3" y="3328988"/>
            <a:ext cx="498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L1$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Freeform 34">
            <a:extLst>
              <a:ext uri="{FF2B5EF4-FFF2-40B4-BE49-F238E27FC236}">
                <a16:creationId xmlns:a16="http://schemas.microsoft.com/office/drawing/2014/main" id="{9B783D02-BFBC-4106-83ED-4D00E4F0A861}"/>
              </a:ext>
            </a:extLst>
          </p:cNvPr>
          <p:cNvSpPr>
            <a:spLocks/>
          </p:cNvSpPr>
          <p:nvPr/>
        </p:nvSpPr>
        <p:spPr bwMode="auto">
          <a:xfrm>
            <a:off x="9001125" y="3294063"/>
            <a:ext cx="865188" cy="357188"/>
          </a:xfrm>
          <a:custGeom>
            <a:avLst/>
            <a:gdLst>
              <a:gd name="T0" fmla="*/ 317 w 3917"/>
              <a:gd name="T1" fmla="*/ 1619 h 1619"/>
              <a:gd name="T2" fmla="*/ 3600 w 3917"/>
              <a:gd name="T3" fmla="*/ 1619 h 1619"/>
              <a:gd name="T4" fmla="*/ 3917 w 3917"/>
              <a:gd name="T5" fmla="*/ 1301 h 1619"/>
              <a:gd name="T6" fmla="*/ 3917 w 3917"/>
              <a:gd name="T7" fmla="*/ 318 h 1619"/>
              <a:gd name="T8" fmla="*/ 3600 w 3917"/>
              <a:gd name="T9" fmla="*/ 0 h 1619"/>
              <a:gd name="T10" fmla="*/ 317 w 3917"/>
              <a:gd name="T11" fmla="*/ 0 h 1619"/>
              <a:gd name="T12" fmla="*/ 0 w 3917"/>
              <a:gd name="T13" fmla="*/ 318 h 1619"/>
              <a:gd name="T14" fmla="*/ 0 w 3917"/>
              <a:gd name="T15" fmla="*/ 1301 h 1619"/>
              <a:gd name="T16" fmla="*/ 317 w 3917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1619">
                <a:moveTo>
                  <a:pt x="317" y="1619"/>
                </a:moveTo>
                <a:lnTo>
                  <a:pt x="3600" y="1619"/>
                </a:lnTo>
                <a:cubicBezTo>
                  <a:pt x="3775" y="1619"/>
                  <a:pt x="3917" y="1477"/>
                  <a:pt x="3917" y="1301"/>
                </a:cubicBezTo>
                <a:lnTo>
                  <a:pt x="3917" y="318"/>
                </a:lnTo>
                <a:cubicBezTo>
                  <a:pt x="3917" y="142"/>
                  <a:pt x="3775" y="0"/>
                  <a:pt x="3600" y="0"/>
                </a:cubicBezTo>
                <a:lnTo>
                  <a:pt x="317" y="0"/>
                </a:lnTo>
                <a:cubicBezTo>
                  <a:pt x="142" y="0"/>
                  <a:pt x="0" y="142"/>
                  <a:pt x="0" y="318"/>
                </a:cubicBezTo>
                <a:lnTo>
                  <a:pt x="0" y="1301"/>
                </a:lnTo>
                <a:cubicBezTo>
                  <a:pt x="0" y="1477"/>
                  <a:pt x="142" y="1619"/>
                  <a:pt x="317" y="1619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5">
            <a:extLst>
              <a:ext uri="{FF2B5EF4-FFF2-40B4-BE49-F238E27FC236}">
                <a16:creationId xmlns:a16="http://schemas.microsoft.com/office/drawing/2014/main" id="{1C5E1CCC-DAFF-456A-9E4A-B051E5892254}"/>
              </a:ext>
            </a:extLst>
          </p:cNvPr>
          <p:cNvSpPr>
            <a:spLocks/>
          </p:cNvSpPr>
          <p:nvPr/>
        </p:nvSpPr>
        <p:spPr bwMode="auto">
          <a:xfrm>
            <a:off x="9001125" y="3292475"/>
            <a:ext cx="865188" cy="358775"/>
          </a:xfrm>
          <a:custGeom>
            <a:avLst/>
            <a:gdLst>
              <a:gd name="T0" fmla="*/ 317 w 3917"/>
              <a:gd name="T1" fmla="*/ 1619 h 1619"/>
              <a:gd name="T2" fmla="*/ 3600 w 3917"/>
              <a:gd name="T3" fmla="*/ 1619 h 1619"/>
              <a:gd name="T4" fmla="*/ 3917 w 3917"/>
              <a:gd name="T5" fmla="*/ 1301 h 1619"/>
              <a:gd name="T6" fmla="*/ 3917 w 3917"/>
              <a:gd name="T7" fmla="*/ 318 h 1619"/>
              <a:gd name="T8" fmla="*/ 3600 w 3917"/>
              <a:gd name="T9" fmla="*/ 0 h 1619"/>
              <a:gd name="T10" fmla="*/ 317 w 3917"/>
              <a:gd name="T11" fmla="*/ 0 h 1619"/>
              <a:gd name="T12" fmla="*/ 0 w 3917"/>
              <a:gd name="T13" fmla="*/ 318 h 1619"/>
              <a:gd name="T14" fmla="*/ 0 w 3917"/>
              <a:gd name="T15" fmla="*/ 1301 h 1619"/>
              <a:gd name="T16" fmla="*/ 317 w 3917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1619">
                <a:moveTo>
                  <a:pt x="317" y="1619"/>
                </a:moveTo>
                <a:lnTo>
                  <a:pt x="3600" y="1619"/>
                </a:lnTo>
                <a:cubicBezTo>
                  <a:pt x="3775" y="1619"/>
                  <a:pt x="3917" y="1477"/>
                  <a:pt x="3917" y="1301"/>
                </a:cubicBezTo>
                <a:lnTo>
                  <a:pt x="3917" y="318"/>
                </a:lnTo>
                <a:cubicBezTo>
                  <a:pt x="3917" y="142"/>
                  <a:pt x="3775" y="0"/>
                  <a:pt x="3600" y="0"/>
                </a:cubicBezTo>
                <a:lnTo>
                  <a:pt x="317" y="0"/>
                </a:lnTo>
                <a:cubicBezTo>
                  <a:pt x="142" y="0"/>
                  <a:pt x="0" y="142"/>
                  <a:pt x="0" y="318"/>
                </a:cubicBezTo>
                <a:lnTo>
                  <a:pt x="0" y="1301"/>
                </a:lnTo>
                <a:cubicBezTo>
                  <a:pt x="0" y="1477"/>
                  <a:pt x="142" y="1619"/>
                  <a:pt x="317" y="1619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E1F450A1-FB82-449D-8F44-F36C96C7D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188" y="3328988"/>
            <a:ext cx="498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L1$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37">
            <a:extLst>
              <a:ext uri="{FF2B5EF4-FFF2-40B4-BE49-F238E27FC236}">
                <a16:creationId xmlns:a16="http://schemas.microsoft.com/office/drawing/2014/main" id="{6D593F93-038F-45EB-9BA6-291679F7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525" y="3425825"/>
            <a:ext cx="103188" cy="104775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id="{DB226A95-9F4C-4554-9F0D-B1A53A113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525" y="3425825"/>
            <a:ext cx="103188" cy="104775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CA2CA0F7-80BC-4B01-88C3-074F1FB88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638" y="3425825"/>
            <a:ext cx="104775" cy="104775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40">
            <a:extLst>
              <a:ext uri="{FF2B5EF4-FFF2-40B4-BE49-F238E27FC236}">
                <a16:creationId xmlns:a16="http://schemas.microsoft.com/office/drawing/2014/main" id="{8109402F-5B5F-4222-AA2E-D1CCD41A6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638" y="3425825"/>
            <a:ext cx="104775" cy="104775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41">
            <a:extLst>
              <a:ext uri="{FF2B5EF4-FFF2-40B4-BE49-F238E27FC236}">
                <a16:creationId xmlns:a16="http://schemas.microsoft.com/office/drawing/2014/main" id="{65E5C5EE-C87A-4B03-A141-DF8C3F925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338" y="3425825"/>
            <a:ext cx="103188" cy="104775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42">
            <a:extLst>
              <a:ext uri="{FF2B5EF4-FFF2-40B4-BE49-F238E27FC236}">
                <a16:creationId xmlns:a16="http://schemas.microsoft.com/office/drawing/2014/main" id="{C855949E-C737-40CD-857F-3BCF24A90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338" y="3425825"/>
            <a:ext cx="103188" cy="104775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3">
            <a:extLst>
              <a:ext uri="{FF2B5EF4-FFF2-40B4-BE49-F238E27FC236}">
                <a16:creationId xmlns:a16="http://schemas.microsoft.com/office/drawing/2014/main" id="{2D4B7F0A-8BAD-4C5E-AB28-BA4854616C83}"/>
              </a:ext>
            </a:extLst>
          </p:cNvPr>
          <p:cNvSpPr>
            <a:spLocks/>
          </p:cNvSpPr>
          <p:nvPr/>
        </p:nvSpPr>
        <p:spPr bwMode="auto">
          <a:xfrm>
            <a:off x="6329363" y="3792538"/>
            <a:ext cx="3522663" cy="357188"/>
          </a:xfrm>
          <a:custGeom>
            <a:avLst/>
            <a:gdLst>
              <a:gd name="T0" fmla="*/ 252 w 15948"/>
              <a:gd name="T1" fmla="*/ 1618 h 1618"/>
              <a:gd name="T2" fmla="*/ 15696 w 15948"/>
              <a:gd name="T3" fmla="*/ 1618 h 1618"/>
              <a:gd name="T4" fmla="*/ 15948 w 15948"/>
              <a:gd name="T5" fmla="*/ 1366 h 1618"/>
              <a:gd name="T6" fmla="*/ 15948 w 15948"/>
              <a:gd name="T7" fmla="*/ 252 h 1618"/>
              <a:gd name="T8" fmla="*/ 15696 w 15948"/>
              <a:gd name="T9" fmla="*/ 0 h 1618"/>
              <a:gd name="T10" fmla="*/ 252 w 15948"/>
              <a:gd name="T11" fmla="*/ 0 h 1618"/>
              <a:gd name="T12" fmla="*/ 0 w 15948"/>
              <a:gd name="T13" fmla="*/ 252 h 1618"/>
              <a:gd name="T14" fmla="*/ 0 w 15948"/>
              <a:gd name="T15" fmla="*/ 1366 h 1618"/>
              <a:gd name="T16" fmla="*/ 252 w 15948"/>
              <a:gd name="T17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1618">
                <a:moveTo>
                  <a:pt x="252" y="1618"/>
                </a:moveTo>
                <a:lnTo>
                  <a:pt x="15696" y="1618"/>
                </a:lnTo>
                <a:cubicBezTo>
                  <a:pt x="15835" y="1618"/>
                  <a:pt x="15948" y="1505"/>
                  <a:pt x="15948" y="136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1366"/>
                </a:lnTo>
                <a:cubicBezTo>
                  <a:pt x="0" y="1505"/>
                  <a:pt x="113" y="1618"/>
                  <a:pt x="252" y="1618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44">
            <a:extLst>
              <a:ext uri="{FF2B5EF4-FFF2-40B4-BE49-F238E27FC236}">
                <a16:creationId xmlns:a16="http://schemas.microsoft.com/office/drawing/2014/main" id="{E597A2AA-86AC-4DF5-BAE7-EE6AB32982B5}"/>
              </a:ext>
            </a:extLst>
          </p:cNvPr>
          <p:cNvSpPr>
            <a:spLocks/>
          </p:cNvSpPr>
          <p:nvPr/>
        </p:nvSpPr>
        <p:spPr bwMode="auto">
          <a:xfrm>
            <a:off x="6329363" y="3792538"/>
            <a:ext cx="3522663" cy="357188"/>
          </a:xfrm>
          <a:custGeom>
            <a:avLst/>
            <a:gdLst>
              <a:gd name="T0" fmla="*/ 252 w 15948"/>
              <a:gd name="T1" fmla="*/ 1618 h 1618"/>
              <a:gd name="T2" fmla="*/ 15696 w 15948"/>
              <a:gd name="T3" fmla="*/ 1618 h 1618"/>
              <a:gd name="T4" fmla="*/ 15948 w 15948"/>
              <a:gd name="T5" fmla="*/ 1366 h 1618"/>
              <a:gd name="T6" fmla="*/ 15948 w 15948"/>
              <a:gd name="T7" fmla="*/ 252 h 1618"/>
              <a:gd name="T8" fmla="*/ 15696 w 15948"/>
              <a:gd name="T9" fmla="*/ 0 h 1618"/>
              <a:gd name="T10" fmla="*/ 252 w 15948"/>
              <a:gd name="T11" fmla="*/ 0 h 1618"/>
              <a:gd name="T12" fmla="*/ 0 w 15948"/>
              <a:gd name="T13" fmla="*/ 252 h 1618"/>
              <a:gd name="T14" fmla="*/ 0 w 15948"/>
              <a:gd name="T15" fmla="*/ 1366 h 1618"/>
              <a:gd name="T16" fmla="*/ 252 w 15948"/>
              <a:gd name="T17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1618">
                <a:moveTo>
                  <a:pt x="252" y="1618"/>
                </a:moveTo>
                <a:lnTo>
                  <a:pt x="15696" y="1618"/>
                </a:lnTo>
                <a:cubicBezTo>
                  <a:pt x="15835" y="1618"/>
                  <a:pt x="15948" y="1505"/>
                  <a:pt x="15948" y="136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1366"/>
                </a:lnTo>
                <a:cubicBezTo>
                  <a:pt x="0" y="1505"/>
                  <a:pt x="113" y="1618"/>
                  <a:pt x="252" y="1618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AA8B9AF9-4F59-4AEA-994A-7AB2362B6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063" y="3830638"/>
            <a:ext cx="5508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LLC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Freeform 46">
            <a:extLst>
              <a:ext uri="{FF2B5EF4-FFF2-40B4-BE49-F238E27FC236}">
                <a16:creationId xmlns:a16="http://schemas.microsoft.com/office/drawing/2014/main" id="{4054AF43-A718-472C-855B-255EC9512059}"/>
              </a:ext>
            </a:extLst>
          </p:cNvPr>
          <p:cNvSpPr>
            <a:spLocks/>
          </p:cNvSpPr>
          <p:nvPr/>
        </p:nvSpPr>
        <p:spPr bwMode="auto">
          <a:xfrm>
            <a:off x="6337300" y="4370388"/>
            <a:ext cx="3522663" cy="720725"/>
          </a:xfrm>
          <a:custGeom>
            <a:avLst/>
            <a:gdLst>
              <a:gd name="T0" fmla="*/ 252 w 15948"/>
              <a:gd name="T1" fmla="*/ 3258 h 3258"/>
              <a:gd name="T2" fmla="*/ 15696 w 15948"/>
              <a:gd name="T3" fmla="*/ 3258 h 3258"/>
              <a:gd name="T4" fmla="*/ 15948 w 15948"/>
              <a:gd name="T5" fmla="*/ 3006 h 3258"/>
              <a:gd name="T6" fmla="*/ 15948 w 15948"/>
              <a:gd name="T7" fmla="*/ 252 h 3258"/>
              <a:gd name="T8" fmla="*/ 15696 w 15948"/>
              <a:gd name="T9" fmla="*/ 0 h 3258"/>
              <a:gd name="T10" fmla="*/ 252 w 15948"/>
              <a:gd name="T11" fmla="*/ 0 h 3258"/>
              <a:gd name="T12" fmla="*/ 0 w 15948"/>
              <a:gd name="T13" fmla="*/ 252 h 3258"/>
              <a:gd name="T14" fmla="*/ 0 w 15948"/>
              <a:gd name="T15" fmla="*/ 3006 h 3258"/>
              <a:gd name="T16" fmla="*/ 252 w 15948"/>
              <a:gd name="T17" fmla="*/ 3258 h 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3258">
                <a:moveTo>
                  <a:pt x="252" y="3258"/>
                </a:moveTo>
                <a:lnTo>
                  <a:pt x="15696" y="3258"/>
                </a:lnTo>
                <a:cubicBezTo>
                  <a:pt x="15835" y="3258"/>
                  <a:pt x="15948" y="3145"/>
                  <a:pt x="15948" y="300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2" y="0"/>
                  <a:pt x="0" y="113"/>
                  <a:pt x="0" y="252"/>
                </a:cubicBezTo>
                <a:lnTo>
                  <a:pt x="0" y="3006"/>
                </a:lnTo>
                <a:cubicBezTo>
                  <a:pt x="0" y="3145"/>
                  <a:pt x="112" y="3258"/>
                  <a:pt x="252" y="3258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47">
            <a:extLst>
              <a:ext uri="{FF2B5EF4-FFF2-40B4-BE49-F238E27FC236}">
                <a16:creationId xmlns:a16="http://schemas.microsoft.com/office/drawing/2014/main" id="{15F1D111-5911-4761-B590-63D9E78F9ACB}"/>
              </a:ext>
            </a:extLst>
          </p:cNvPr>
          <p:cNvSpPr>
            <a:spLocks/>
          </p:cNvSpPr>
          <p:nvPr/>
        </p:nvSpPr>
        <p:spPr bwMode="auto">
          <a:xfrm>
            <a:off x="6337300" y="4370388"/>
            <a:ext cx="3522663" cy="720725"/>
          </a:xfrm>
          <a:custGeom>
            <a:avLst/>
            <a:gdLst>
              <a:gd name="T0" fmla="*/ 252 w 15948"/>
              <a:gd name="T1" fmla="*/ 3258 h 3258"/>
              <a:gd name="T2" fmla="*/ 15696 w 15948"/>
              <a:gd name="T3" fmla="*/ 3258 h 3258"/>
              <a:gd name="T4" fmla="*/ 15948 w 15948"/>
              <a:gd name="T5" fmla="*/ 3006 h 3258"/>
              <a:gd name="T6" fmla="*/ 15948 w 15948"/>
              <a:gd name="T7" fmla="*/ 252 h 3258"/>
              <a:gd name="T8" fmla="*/ 15696 w 15948"/>
              <a:gd name="T9" fmla="*/ 0 h 3258"/>
              <a:gd name="T10" fmla="*/ 252 w 15948"/>
              <a:gd name="T11" fmla="*/ 0 h 3258"/>
              <a:gd name="T12" fmla="*/ 0 w 15948"/>
              <a:gd name="T13" fmla="*/ 252 h 3258"/>
              <a:gd name="T14" fmla="*/ 0 w 15948"/>
              <a:gd name="T15" fmla="*/ 3006 h 3258"/>
              <a:gd name="T16" fmla="*/ 252 w 15948"/>
              <a:gd name="T17" fmla="*/ 3258 h 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3258">
                <a:moveTo>
                  <a:pt x="252" y="3258"/>
                </a:moveTo>
                <a:lnTo>
                  <a:pt x="15696" y="3258"/>
                </a:lnTo>
                <a:cubicBezTo>
                  <a:pt x="15835" y="3258"/>
                  <a:pt x="15948" y="3145"/>
                  <a:pt x="15948" y="300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2" y="0"/>
                  <a:pt x="0" y="113"/>
                  <a:pt x="0" y="252"/>
                </a:cubicBezTo>
                <a:lnTo>
                  <a:pt x="0" y="3006"/>
                </a:lnTo>
                <a:cubicBezTo>
                  <a:pt x="0" y="3145"/>
                  <a:pt x="112" y="3258"/>
                  <a:pt x="252" y="3258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48">
            <a:extLst>
              <a:ext uri="{FF2B5EF4-FFF2-40B4-BE49-F238E27FC236}">
                <a16:creationId xmlns:a16="http://schemas.microsoft.com/office/drawing/2014/main" id="{CE5F3B17-B3C1-4674-A395-9667D1573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63" y="4589463"/>
            <a:ext cx="2254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49">
            <a:extLst>
              <a:ext uri="{FF2B5EF4-FFF2-40B4-BE49-F238E27FC236}">
                <a16:creationId xmlns:a16="http://schemas.microsoft.com/office/drawing/2014/main" id="{F51D0283-EB4E-4492-A067-6590E6606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463" y="4589463"/>
            <a:ext cx="20177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Memory Controller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Freeform 50">
            <a:extLst>
              <a:ext uri="{FF2B5EF4-FFF2-40B4-BE49-F238E27FC236}">
                <a16:creationId xmlns:a16="http://schemas.microsoft.com/office/drawing/2014/main" id="{87AA3117-CE32-439B-BA7F-FC79E6A4BC2F}"/>
              </a:ext>
            </a:extLst>
          </p:cNvPr>
          <p:cNvSpPr>
            <a:spLocks/>
          </p:cNvSpPr>
          <p:nvPr/>
        </p:nvSpPr>
        <p:spPr bwMode="auto">
          <a:xfrm>
            <a:off x="8882063" y="4502150"/>
            <a:ext cx="865188" cy="455613"/>
          </a:xfrm>
          <a:custGeom>
            <a:avLst/>
            <a:gdLst>
              <a:gd name="T0" fmla="*/ 317 w 3917"/>
              <a:gd name="T1" fmla="*/ 2060 h 2060"/>
              <a:gd name="T2" fmla="*/ 3600 w 3917"/>
              <a:gd name="T3" fmla="*/ 2060 h 2060"/>
              <a:gd name="T4" fmla="*/ 3917 w 3917"/>
              <a:gd name="T5" fmla="*/ 1743 h 2060"/>
              <a:gd name="T6" fmla="*/ 3917 w 3917"/>
              <a:gd name="T7" fmla="*/ 317 h 2060"/>
              <a:gd name="T8" fmla="*/ 3600 w 3917"/>
              <a:gd name="T9" fmla="*/ 0 h 2060"/>
              <a:gd name="T10" fmla="*/ 317 w 3917"/>
              <a:gd name="T11" fmla="*/ 0 h 2060"/>
              <a:gd name="T12" fmla="*/ 0 w 3917"/>
              <a:gd name="T13" fmla="*/ 317 h 2060"/>
              <a:gd name="T14" fmla="*/ 0 w 3917"/>
              <a:gd name="T15" fmla="*/ 1743 h 2060"/>
              <a:gd name="T16" fmla="*/ 317 w 3917"/>
              <a:gd name="T17" fmla="*/ 2060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2060">
                <a:moveTo>
                  <a:pt x="317" y="2060"/>
                </a:moveTo>
                <a:lnTo>
                  <a:pt x="3600" y="2060"/>
                </a:lnTo>
                <a:cubicBezTo>
                  <a:pt x="3775" y="2060"/>
                  <a:pt x="3917" y="1918"/>
                  <a:pt x="3917" y="1743"/>
                </a:cubicBezTo>
                <a:lnTo>
                  <a:pt x="3917" y="317"/>
                </a:lnTo>
                <a:cubicBezTo>
                  <a:pt x="3917" y="142"/>
                  <a:pt x="3775" y="0"/>
                  <a:pt x="3600" y="0"/>
                </a:cubicBezTo>
                <a:lnTo>
                  <a:pt x="317" y="0"/>
                </a:lnTo>
                <a:cubicBezTo>
                  <a:pt x="142" y="0"/>
                  <a:pt x="0" y="142"/>
                  <a:pt x="0" y="317"/>
                </a:cubicBezTo>
                <a:lnTo>
                  <a:pt x="0" y="1743"/>
                </a:lnTo>
                <a:cubicBezTo>
                  <a:pt x="0" y="1918"/>
                  <a:pt x="142" y="2060"/>
                  <a:pt x="317" y="2060"/>
                </a:cubicBezTo>
                <a:close/>
              </a:path>
            </a:pathLst>
          </a:custGeom>
          <a:solidFill>
            <a:srgbClr val="D8D8D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1">
            <a:extLst>
              <a:ext uri="{FF2B5EF4-FFF2-40B4-BE49-F238E27FC236}">
                <a16:creationId xmlns:a16="http://schemas.microsoft.com/office/drawing/2014/main" id="{DBE790EE-2165-420F-9F30-17297275A87A}"/>
              </a:ext>
            </a:extLst>
          </p:cNvPr>
          <p:cNvSpPr>
            <a:spLocks/>
          </p:cNvSpPr>
          <p:nvPr/>
        </p:nvSpPr>
        <p:spPr bwMode="auto">
          <a:xfrm>
            <a:off x="8882063" y="4502150"/>
            <a:ext cx="865188" cy="455613"/>
          </a:xfrm>
          <a:custGeom>
            <a:avLst/>
            <a:gdLst>
              <a:gd name="T0" fmla="*/ 317 w 3917"/>
              <a:gd name="T1" fmla="*/ 2060 h 2060"/>
              <a:gd name="T2" fmla="*/ 3600 w 3917"/>
              <a:gd name="T3" fmla="*/ 2060 h 2060"/>
              <a:gd name="T4" fmla="*/ 3917 w 3917"/>
              <a:gd name="T5" fmla="*/ 1743 h 2060"/>
              <a:gd name="T6" fmla="*/ 3917 w 3917"/>
              <a:gd name="T7" fmla="*/ 317 h 2060"/>
              <a:gd name="T8" fmla="*/ 3600 w 3917"/>
              <a:gd name="T9" fmla="*/ 0 h 2060"/>
              <a:gd name="T10" fmla="*/ 317 w 3917"/>
              <a:gd name="T11" fmla="*/ 0 h 2060"/>
              <a:gd name="T12" fmla="*/ 0 w 3917"/>
              <a:gd name="T13" fmla="*/ 317 h 2060"/>
              <a:gd name="T14" fmla="*/ 0 w 3917"/>
              <a:gd name="T15" fmla="*/ 1743 h 2060"/>
              <a:gd name="T16" fmla="*/ 317 w 3917"/>
              <a:gd name="T17" fmla="*/ 2060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2060">
                <a:moveTo>
                  <a:pt x="317" y="2060"/>
                </a:moveTo>
                <a:lnTo>
                  <a:pt x="3600" y="2060"/>
                </a:lnTo>
                <a:cubicBezTo>
                  <a:pt x="3775" y="2060"/>
                  <a:pt x="3917" y="1918"/>
                  <a:pt x="3917" y="1743"/>
                </a:cubicBezTo>
                <a:lnTo>
                  <a:pt x="3917" y="317"/>
                </a:lnTo>
                <a:cubicBezTo>
                  <a:pt x="3917" y="142"/>
                  <a:pt x="3775" y="0"/>
                  <a:pt x="3600" y="0"/>
                </a:cubicBezTo>
                <a:lnTo>
                  <a:pt x="317" y="0"/>
                </a:lnTo>
                <a:cubicBezTo>
                  <a:pt x="142" y="0"/>
                  <a:pt x="0" y="142"/>
                  <a:pt x="0" y="317"/>
                </a:cubicBezTo>
                <a:lnTo>
                  <a:pt x="0" y="1743"/>
                </a:lnTo>
                <a:cubicBezTo>
                  <a:pt x="0" y="1918"/>
                  <a:pt x="142" y="2060"/>
                  <a:pt x="317" y="2060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663B07F0-83F0-487F-A5B8-AEDBD47A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71" y="4568228"/>
            <a:ext cx="5690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WPQ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Freeform 53">
            <a:extLst>
              <a:ext uri="{FF2B5EF4-FFF2-40B4-BE49-F238E27FC236}">
                <a16:creationId xmlns:a16="http://schemas.microsoft.com/office/drawing/2014/main" id="{4FBF7653-E47F-4E5A-A220-77471D7D5477}"/>
              </a:ext>
            </a:extLst>
          </p:cNvPr>
          <p:cNvSpPr>
            <a:spLocks/>
          </p:cNvSpPr>
          <p:nvPr/>
        </p:nvSpPr>
        <p:spPr bwMode="auto">
          <a:xfrm>
            <a:off x="6330950" y="5503863"/>
            <a:ext cx="1089025" cy="509588"/>
          </a:xfrm>
          <a:custGeom>
            <a:avLst/>
            <a:gdLst>
              <a:gd name="T0" fmla="*/ 252 w 4930"/>
              <a:gd name="T1" fmla="*/ 2304 h 2304"/>
              <a:gd name="T2" fmla="*/ 4678 w 4930"/>
              <a:gd name="T3" fmla="*/ 2304 h 2304"/>
              <a:gd name="T4" fmla="*/ 4930 w 4930"/>
              <a:gd name="T5" fmla="*/ 2052 h 2304"/>
              <a:gd name="T6" fmla="*/ 4930 w 4930"/>
              <a:gd name="T7" fmla="*/ 252 h 2304"/>
              <a:gd name="T8" fmla="*/ 4678 w 4930"/>
              <a:gd name="T9" fmla="*/ 0 h 2304"/>
              <a:gd name="T10" fmla="*/ 252 w 4930"/>
              <a:gd name="T11" fmla="*/ 0 h 2304"/>
              <a:gd name="T12" fmla="*/ 0 w 4930"/>
              <a:gd name="T13" fmla="*/ 252 h 2304"/>
              <a:gd name="T14" fmla="*/ 0 w 4930"/>
              <a:gd name="T15" fmla="*/ 2052 h 2304"/>
              <a:gd name="T16" fmla="*/ 252 w 4930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0" h="2304">
                <a:moveTo>
                  <a:pt x="252" y="2304"/>
                </a:moveTo>
                <a:lnTo>
                  <a:pt x="4678" y="2304"/>
                </a:lnTo>
                <a:cubicBezTo>
                  <a:pt x="4818" y="2304"/>
                  <a:pt x="4930" y="2191"/>
                  <a:pt x="4930" y="2052"/>
                </a:cubicBezTo>
                <a:lnTo>
                  <a:pt x="4930" y="252"/>
                </a:lnTo>
                <a:cubicBezTo>
                  <a:pt x="4930" y="113"/>
                  <a:pt x="4818" y="0"/>
                  <a:pt x="4678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2052"/>
                </a:lnTo>
                <a:cubicBezTo>
                  <a:pt x="0" y="2191"/>
                  <a:pt x="113" y="2304"/>
                  <a:pt x="252" y="2304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54">
            <a:extLst>
              <a:ext uri="{FF2B5EF4-FFF2-40B4-BE49-F238E27FC236}">
                <a16:creationId xmlns:a16="http://schemas.microsoft.com/office/drawing/2014/main" id="{A7E9B005-C736-4E44-B3C6-EC13C2D8FF45}"/>
              </a:ext>
            </a:extLst>
          </p:cNvPr>
          <p:cNvSpPr>
            <a:spLocks/>
          </p:cNvSpPr>
          <p:nvPr/>
        </p:nvSpPr>
        <p:spPr bwMode="auto">
          <a:xfrm>
            <a:off x="6330950" y="5503863"/>
            <a:ext cx="1089025" cy="509588"/>
          </a:xfrm>
          <a:custGeom>
            <a:avLst/>
            <a:gdLst>
              <a:gd name="T0" fmla="*/ 252 w 4930"/>
              <a:gd name="T1" fmla="*/ 2304 h 2304"/>
              <a:gd name="T2" fmla="*/ 4678 w 4930"/>
              <a:gd name="T3" fmla="*/ 2304 h 2304"/>
              <a:gd name="T4" fmla="*/ 4930 w 4930"/>
              <a:gd name="T5" fmla="*/ 2052 h 2304"/>
              <a:gd name="T6" fmla="*/ 4930 w 4930"/>
              <a:gd name="T7" fmla="*/ 252 h 2304"/>
              <a:gd name="T8" fmla="*/ 4678 w 4930"/>
              <a:gd name="T9" fmla="*/ 0 h 2304"/>
              <a:gd name="T10" fmla="*/ 252 w 4930"/>
              <a:gd name="T11" fmla="*/ 0 h 2304"/>
              <a:gd name="T12" fmla="*/ 0 w 4930"/>
              <a:gd name="T13" fmla="*/ 252 h 2304"/>
              <a:gd name="T14" fmla="*/ 0 w 4930"/>
              <a:gd name="T15" fmla="*/ 2052 h 2304"/>
              <a:gd name="T16" fmla="*/ 252 w 4930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0" h="2304">
                <a:moveTo>
                  <a:pt x="252" y="2304"/>
                </a:moveTo>
                <a:lnTo>
                  <a:pt x="4678" y="2304"/>
                </a:lnTo>
                <a:cubicBezTo>
                  <a:pt x="4818" y="2304"/>
                  <a:pt x="4930" y="2191"/>
                  <a:pt x="4930" y="2052"/>
                </a:cubicBezTo>
                <a:lnTo>
                  <a:pt x="4930" y="252"/>
                </a:lnTo>
                <a:cubicBezTo>
                  <a:pt x="4930" y="113"/>
                  <a:pt x="4818" y="0"/>
                  <a:pt x="4678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2052"/>
                </a:lnTo>
                <a:cubicBezTo>
                  <a:pt x="0" y="2191"/>
                  <a:pt x="113" y="2304"/>
                  <a:pt x="252" y="2304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8F1FF53C-703F-413F-A377-32C837BC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3" y="5618163"/>
            <a:ext cx="8413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DRAM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Freeform 56">
            <a:extLst>
              <a:ext uri="{FF2B5EF4-FFF2-40B4-BE49-F238E27FC236}">
                <a16:creationId xmlns:a16="http://schemas.microsoft.com/office/drawing/2014/main" id="{A663C085-BCB5-4487-A8B3-3C51DDE84859}"/>
              </a:ext>
            </a:extLst>
          </p:cNvPr>
          <p:cNvSpPr>
            <a:spLocks/>
          </p:cNvSpPr>
          <p:nvPr/>
        </p:nvSpPr>
        <p:spPr bwMode="auto">
          <a:xfrm>
            <a:off x="7948613" y="5503863"/>
            <a:ext cx="1916113" cy="509588"/>
          </a:xfrm>
          <a:custGeom>
            <a:avLst/>
            <a:gdLst>
              <a:gd name="T0" fmla="*/ 294 w 8675"/>
              <a:gd name="T1" fmla="*/ 2304 h 2304"/>
              <a:gd name="T2" fmla="*/ 8381 w 8675"/>
              <a:gd name="T3" fmla="*/ 2304 h 2304"/>
              <a:gd name="T4" fmla="*/ 8675 w 8675"/>
              <a:gd name="T5" fmla="*/ 2010 h 2304"/>
              <a:gd name="T6" fmla="*/ 8675 w 8675"/>
              <a:gd name="T7" fmla="*/ 293 h 2304"/>
              <a:gd name="T8" fmla="*/ 8381 w 8675"/>
              <a:gd name="T9" fmla="*/ 0 h 2304"/>
              <a:gd name="T10" fmla="*/ 294 w 8675"/>
              <a:gd name="T11" fmla="*/ 0 h 2304"/>
              <a:gd name="T12" fmla="*/ 0 w 8675"/>
              <a:gd name="T13" fmla="*/ 293 h 2304"/>
              <a:gd name="T14" fmla="*/ 0 w 8675"/>
              <a:gd name="T15" fmla="*/ 2010 h 2304"/>
              <a:gd name="T16" fmla="*/ 294 w 8675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5" h="2304">
                <a:moveTo>
                  <a:pt x="294" y="2304"/>
                </a:moveTo>
                <a:lnTo>
                  <a:pt x="8381" y="2304"/>
                </a:lnTo>
                <a:cubicBezTo>
                  <a:pt x="8543" y="2304"/>
                  <a:pt x="8675" y="2172"/>
                  <a:pt x="8675" y="2010"/>
                </a:cubicBezTo>
                <a:lnTo>
                  <a:pt x="8675" y="293"/>
                </a:lnTo>
                <a:cubicBezTo>
                  <a:pt x="8675" y="131"/>
                  <a:pt x="8543" y="0"/>
                  <a:pt x="8381" y="0"/>
                </a:cubicBezTo>
                <a:lnTo>
                  <a:pt x="294" y="0"/>
                </a:lnTo>
                <a:cubicBezTo>
                  <a:pt x="132" y="0"/>
                  <a:pt x="0" y="131"/>
                  <a:pt x="0" y="293"/>
                </a:cubicBezTo>
                <a:lnTo>
                  <a:pt x="0" y="2010"/>
                </a:lnTo>
                <a:cubicBezTo>
                  <a:pt x="0" y="2172"/>
                  <a:pt x="132" y="2304"/>
                  <a:pt x="294" y="2304"/>
                </a:cubicBezTo>
                <a:close/>
              </a:path>
            </a:pathLst>
          </a:custGeom>
          <a:solidFill>
            <a:srgbClr val="D8D8D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57">
            <a:extLst>
              <a:ext uri="{FF2B5EF4-FFF2-40B4-BE49-F238E27FC236}">
                <a16:creationId xmlns:a16="http://schemas.microsoft.com/office/drawing/2014/main" id="{AEF62075-4506-4810-A95B-2639DDCA439B}"/>
              </a:ext>
            </a:extLst>
          </p:cNvPr>
          <p:cNvSpPr>
            <a:spLocks/>
          </p:cNvSpPr>
          <p:nvPr/>
        </p:nvSpPr>
        <p:spPr bwMode="auto">
          <a:xfrm>
            <a:off x="7948613" y="5503863"/>
            <a:ext cx="1916113" cy="509588"/>
          </a:xfrm>
          <a:custGeom>
            <a:avLst/>
            <a:gdLst>
              <a:gd name="T0" fmla="*/ 294 w 8675"/>
              <a:gd name="T1" fmla="*/ 2304 h 2304"/>
              <a:gd name="T2" fmla="*/ 8381 w 8675"/>
              <a:gd name="T3" fmla="*/ 2304 h 2304"/>
              <a:gd name="T4" fmla="*/ 8675 w 8675"/>
              <a:gd name="T5" fmla="*/ 2010 h 2304"/>
              <a:gd name="T6" fmla="*/ 8675 w 8675"/>
              <a:gd name="T7" fmla="*/ 293 h 2304"/>
              <a:gd name="T8" fmla="*/ 8381 w 8675"/>
              <a:gd name="T9" fmla="*/ 0 h 2304"/>
              <a:gd name="T10" fmla="*/ 294 w 8675"/>
              <a:gd name="T11" fmla="*/ 0 h 2304"/>
              <a:gd name="T12" fmla="*/ 0 w 8675"/>
              <a:gd name="T13" fmla="*/ 293 h 2304"/>
              <a:gd name="T14" fmla="*/ 0 w 8675"/>
              <a:gd name="T15" fmla="*/ 2010 h 2304"/>
              <a:gd name="T16" fmla="*/ 294 w 8675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5" h="2304">
                <a:moveTo>
                  <a:pt x="294" y="2304"/>
                </a:moveTo>
                <a:lnTo>
                  <a:pt x="8381" y="2304"/>
                </a:lnTo>
                <a:cubicBezTo>
                  <a:pt x="8543" y="2304"/>
                  <a:pt x="8675" y="2172"/>
                  <a:pt x="8675" y="2010"/>
                </a:cubicBezTo>
                <a:lnTo>
                  <a:pt x="8675" y="293"/>
                </a:lnTo>
                <a:cubicBezTo>
                  <a:pt x="8675" y="131"/>
                  <a:pt x="8543" y="0"/>
                  <a:pt x="8381" y="0"/>
                </a:cubicBezTo>
                <a:lnTo>
                  <a:pt x="294" y="0"/>
                </a:lnTo>
                <a:cubicBezTo>
                  <a:pt x="132" y="0"/>
                  <a:pt x="0" y="131"/>
                  <a:pt x="0" y="293"/>
                </a:cubicBezTo>
                <a:lnTo>
                  <a:pt x="0" y="2010"/>
                </a:lnTo>
                <a:cubicBezTo>
                  <a:pt x="0" y="2172"/>
                  <a:pt x="132" y="2304"/>
                  <a:pt x="294" y="2304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58">
            <a:extLst>
              <a:ext uri="{FF2B5EF4-FFF2-40B4-BE49-F238E27FC236}">
                <a16:creationId xmlns:a16="http://schemas.microsoft.com/office/drawing/2014/main" id="{707AE128-5AC6-4F41-90AA-643426F62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663" y="5618163"/>
            <a:ext cx="4556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PM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52332B07-99F1-4E5B-A256-F97E3FF6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963" y="5091113"/>
            <a:ext cx="127000" cy="412750"/>
          </a:xfrm>
          <a:prstGeom prst="rect">
            <a:avLst/>
          </a:pr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0">
            <a:extLst>
              <a:ext uri="{FF2B5EF4-FFF2-40B4-BE49-F238E27FC236}">
                <a16:creationId xmlns:a16="http://schemas.microsoft.com/office/drawing/2014/main" id="{BA05ADE3-4D41-48D6-BBE5-379023892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963" y="5091113"/>
            <a:ext cx="127000" cy="412750"/>
          </a:xfrm>
          <a:prstGeom prst="rect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1">
            <a:extLst>
              <a:ext uri="{FF2B5EF4-FFF2-40B4-BE49-F238E27FC236}">
                <a16:creationId xmlns:a16="http://schemas.microsoft.com/office/drawing/2014/main" id="{F7D2C258-BDDB-43C5-93D2-75D7ED8E6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75" y="5091113"/>
            <a:ext cx="127000" cy="412750"/>
          </a:xfrm>
          <a:prstGeom prst="rect">
            <a:avLst/>
          </a:pr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BF0C1471-BA67-4293-B2B0-89B67A39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75" y="5091113"/>
            <a:ext cx="127000" cy="412750"/>
          </a:xfrm>
          <a:prstGeom prst="rect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2FE93-6841-4301-81E3-D46BB2BE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725" y="3412669"/>
            <a:ext cx="2214374" cy="1627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153ED1-8C49-4466-8054-FEBE20F95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438" y="4938318"/>
            <a:ext cx="2417826" cy="139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9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2A17-0CA5-45A2-83A1-0B4023DA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4A27"/>
                </a:solidFill>
              </a:rPr>
              <a:t>ASAP</a:t>
            </a:r>
            <a:r>
              <a:rPr lang="en-US" dirty="0"/>
              <a:t> HW Extension [State Registers]</a:t>
            </a:r>
          </a:p>
        </p:txBody>
      </p:sp>
      <p:sp>
        <p:nvSpPr>
          <p:cNvPr id="90" name="Content Placeholder 89">
            <a:extLst>
              <a:ext uri="{FF2B5EF4-FFF2-40B4-BE49-F238E27FC236}">
                <a16:creationId xmlns:a16="http://schemas.microsoft.com/office/drawing/2014/main" id="{BCD62355-56AC-4478-8A35-58219524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777" y="3626643"/>
            <a:ext cx="6543794" cy="3094832"/>
          </a:xfrm>
        </p:spPr>
        <p:txBody>
          <a:bodyPr>
            <a:normAutofit fontScale="92500"/>
          </a:bodyPr>
          <a:lstStyle/>
          <a:p>
            <a:r>
              <a:rPr lang="en-US" dirty="0"/>
              <a:t>The registers assist with the log management</a:t>
            </a:r>
          </a:p>
          <a:p>
            <a:pPr lvl="1"/>
            <a:r>
              <a:rPr lang="en-US" dirty="0" err="1"/>
              <a:t>LogAddress</a:t>
            </a:r>
            <a:r>
              <a:rPr lang="en-US" dirty="0"/>
              <a:t>: the address of the thread’s log buffer </a:t>
            </a:r>
          </a:p>
          <a:p>
            <a:pPr lvl="1"/>
            <a:r>
              <a:rPr lang="en-US" dirty="0" err="1"/>
              <a:t>LogSize</a:t>
            </a:r>
            <a:r>
              <a:rPr lang="en-US" dirty="0"/>
              <a:t>: the size of the log buffer</a:t>
            </a:r>
          </a:p>
          <a:p>
            <a:pPr lvl="1"/>
            <a:r>
              <a:rPr lang="en-US" dirty="0" err="1"/>
              <a:t>LogHead</a:t>
            </a:r>
            <a:r>
              <a:rPr lang="en-US" dirty="0"/>
              <a:t>: the index of the head of the log</a:t>
            </a:r>
          </a:p>
          <a:p>
            <a:pPr lvl="1"/>
            <a:r>
              <a:rPr lang="en-US" dirty="0" err="1"/>
              <a:t>LogTail</a:t>
            </a:r>
            <a:r>
              <a:rPr lang="en-US" dirty="0"/>
              <a:t>: the index of the tail of the log</a:t>
            </a:r>
          </a:p>
          <a:p>
            <a:pPr lvl="1"/>
            <a:r>
              <a:rPr lang="en-US" dirty="0" err="1"/>
              <a:t>CurRID</a:t>
            </a:r>
            <a:r>
              <a:rPr lang="en-US" dirty="0"/>
              <a:t>: the id of the currently active transaction</a:t>
            </a:r>
          </a:p>
          <a:p>
            <a:pPr lvl="1"/>
            <a:r>
              <a:rPr lang="en-US" dirty="0" err="1"/>
              <a:t>NestDepth</a:t>
            </a:r>
            <a:r>
              <a:rPr lang="en-US" dirty="0"/>
              <a:t>: the nesting depth of the transactions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6D5CC-F653-4746-B7DA-6CBFBF08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9CAF-EB2C-4CEA-ACD7-D030C661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ASAP, ISCA ‘22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AF7A-5551-4904-9286-9892F20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BE7E-6849-453D-A304-B534180129A6}" type="slidenum">
              <a:rPr lang="en-US" smtClean="0"/>
              <a:t>9</a:t>
            </a:fld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97D51D4-0A00-467A-8789-350EB9673DBE}"/>
              </a:ext>
            </a:extLst>
          </p:cNvPr>
          <p:cNvSpPr>
            <a:spLocks/>
          </p:cNvSpPr>
          <p:nvPr/>
        </p:nvSpPr>
        <p:spPr bwMode="auto">
          <a:xfrm>
            <a:off x="838200" y="1690688"/>
            <a:ext cx="3933825" cy="3167063"/>
          </a:xfrm>
          <a:custGeom>
            <a:avLst/>
            <a:gdLst>
              <a:gd name="T0" fmla="*/ 431 w 18132"/>
              <a:gd name="T1" fmla="*/ 14585 h 14585"/>
              <a:gd name="T2" fmla="*/ 17701 w 18132"/>
              <a:gd name="T3" fmla="*/ 14585 h 14585"/>
              <a:gd name="T4" fmla="*/ 18132 w 18132"/>
              <a:gd name="T5" fmla="*/ 14154 h 14585"/>
              <a:gd name="T6" fmla="*/ 18132 w 18132"/>
              <a:gd name="T7" fmla="*/ 431 h 14585"/>
              <a:gd name="T8" fmla="*/ 17701 w 18132"/>
              <a:gd name="T9" fmla="*/ 0 h 14585"/>
              <a:gd name="T10" fmla="*/ 431 w 18132"/>
              <a:gd name="T11" fmla="*/ 0 h 14585"/>
              <a:gd name="T12" fmla="*/ 0 w 18132"/>
              <a:gd name="T13" fmla="*/ 431 h 14585"/>
              <a:gd name="T14" fmla="*/ 0 w 18132"/>
              <a:gd name="T15" fmla="*/ 14154 h 14585"/>
              <a:gd name="T16" fmla="*/ 431 w 18132"/>
              <a:gd name="T17" fmla="*/ 14585 h 14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32" h="14585">
                <a:moveTo>
                  <a:pt x="431" y="14585"/>
                </a:moveTo>
                <a:lnTo>
                  <a:pt x="17701" y="14585"/>
                </a:lnTo>
                <a:cubicBezTo>
                  <a:pt x="17939" y="14585"/>
                  <a:pt x="18132" y="14392"/>
                  <a:pt x="18132" y="14154"/>
                </a:cubicBezTo>
                <a:lnTo>
                  <a:pt x="18132" y="431"/>
                </a:lnTo>
                <a:cubicBezTo>
                  <a:pt x="18132" y="193"/>
                  <a:pt x="17939" y="0"/>
                  <a:pt x="17701" y="0"/>
                </a:cubicBezTo>
                <a:lnTo>
                  <a:pt x="431" y="0"/>
                </a:lnTo>
                <a:cubicBezTo>
                  <a:pt x="193" y="0"/>
                  <a:pt x="0" y="193"/>
                  <a:pt x="0" y="431"/>
                </a:cubicBezTo>
                <a:lnTo>
                  <a:pt x="0" y="14154"/>
                </a:lnTo>
                <a:cubicBezTo>
                  <a:pt x="0" y="14392"/>
                  <a:pt x="193" y="14585"/>
                  <a:pt x="431" y="14585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3FFF6E5-D685-4FA0-8946-FCE3C2BE3851}"/>
              </a:ext>
            </a:extLst>
          </p:cNvPr>
          <p:cNvSpPr>
            <a:spLocks/>
          </p:cNvSpPr>
          <p:nvPr/>
        </p:nvSpPr>
        <p:spPr bwMode="auto">
          <a:xfrm>
            <a:off x="838200" y="1690688"/>
            <a:ext cx="3933825" cy="3167063"/>
          </a:xfrm>
          <a:custGeom>
            <a:avLst/>
            <a:gdLst>
              <a:gd name="T0" fmla="*/ 431 w 18132"/>
              <a:gd name="T1" fmla="*/ 14585 h 14585"/>
              <a:gd name="T2" fmla="*/ 17701 w 18132"/>
              <a:gd name="T3" fmla="*/ 14585 h 14585"/>
              <a:gd name="T4" fmla="*/ 18132 w 18132"/>
              <a:gd name="T5" fmla="*/ 14154 h 14585"/>
              <a:gd name="T6" fmla="*/ 18132 w 18132"/>
              <a:gd name="T7" fmla="*/ 431 h 14585"/>
              <a:gd name="T8" fmla="*/ 17701 w 18132"/>
              <a:gd name="T9" fmla="*/ 0 h 14585"/>
              <a:gd name="T10" fmla="*/ 431 w 18132"/>
              <a:gd name="T11" fmla="*/ 0 h 14585"/>
              <a:gd name="T12" fmla="*/ 0 w 18132"/>
              <a:gd name="T13" fmla="*/ 431 h 14585"/>
              <a:gd name="T14" fmla="*/ 0 w 18132"/>
              <a:gd name="T15" fmla="*/ 14154 h 14585"/>
              <a:gd name="T16" fmla="*/ 431 w 18132"/>
              <a:gd name="T17" fmla="*/ 14585 h 14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32" h="14585">
                <a:moveTo>
                  <a:pt x="431" y="14585"/>
                </a:moveTo>
                <a:lnTo>
                  <a:pt x="17701" y="14585"/>
                </a:lnTo>
                <a:cubicBezTo>
                  <a:pt x="17939" y="14585"/>
                  <a:pt x="18132" y="14392"/>
                  <a:pt x="18132" y="14154"/>
                </a:cubicBezTo>
                <a:lnTo>
                  <a:pt x="18132" y="431"/>
                </a:lnTo>
                <a:cubicBezTo>
                  <a:pt x="18132" y="193"/>
                  <a:pt x="17939" y="0"/>
                  <a:pt x="17701" y="0"/>
                </a:cubicBezTo>
                <a:lnTo>
                  <a:pt x="431" y="0"/>
                </a:lnTo>
                <a:cubicBezTo>
                  <a:pt x="193" y="0"/>
                  <a:pt x="0" y="193"/>
                  <a:pt x="0" y="431"/>
                </a:cubicBezTo>
                <a:lnTo>
                  <a:pt x="0" y="14154"/>
                </a:lnTo>
                <a:cubicBezTo>
                  <a:pt x="0" y="14392"/>
                  <a:pt x="193" y="14585"/>
                  <a:pt x="431" y="14585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0F2377A-0172-4311-9C90-37DAD7200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7" y="1604963"/>
            <a:ext cx="542925" cy="139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B27169A-EAA6-4B67-9AEC-5C1B6FC32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7" y="1604963"/>
            <a:ext cx="542925" cy="139700"/>
          </a:xfrm>
          <a:prstGeom prst="rect">
            <a:avLst/>
          </a:prstGeom>
          <a:noFill/>
          <a:ln w="1588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81900555-E6D8-408A-B83E-73907F4AF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535113"/>
            <a:ext cx="6286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CPU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B88DDC45-EDD2-481E-B3CC-8ACDA00B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7" y="1882776"/>
            <a:ext cx="849312" cy="8509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50AFFBE7-CBD1-4B54-9F52-EF4D15B3F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7" y="1882776"/>
            <a:ext cx="849312" cy="850900"/>
          </a:xfrm>
          <a:prstGeom prst="ellipse">
            <a:avLst/>
          </a:pr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589B30E5-CBF2-48E4-BEE1-B6BBA757D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71701"/>
            <a:ext cx="576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819FBF3-4178-4A55-AC25-14C1EC42A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2" y="2265363"/>
            <a:ext cx="141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3FD53776-0134-4F0F-B069-A4FA51C6A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2" y="1882776"/>
            <a:ext cx="849312" cy="8509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80E5BED4-FA58-43F5-A322-41C01DAE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2" y="1882776"/>
            <a:ext cx="849312" cy="850900"/>
          </a:xfrm>
          <a:prstGeom prst="ellipse">
            <a:avLst/>
          </a:pr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788D16E9-8EB2-4E6B-B498-0EEBFBC3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2" y="2171701"/>
            <a:ext cx="5746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570ED990-A7D3-439C-8498-AC404040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7" y="2265363"/>
            <a:ext cx="1428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706D8F27-9472-4E32-AAD2-44488EFE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1882776"/>
            <a:ext cx="849312" cy="8509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223D9138-5AFA-41CB-83EF-788E7F092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1882776"/>
            <a:ext cx="849312" cy="850900"/>
          </a:xfrm>
          <a:prstGeom prst="ellipse">
            <a:avLst/>
          </a:pr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B9247AD-F5B9-4A96-A442-01E1219D3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2" y="2171701"/>
            <a:ext cx="576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Core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D8159299-E48C-4C03-92C3-B9B78E59B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7" y="2265363"/>
            <a:ext cx="2047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29383897-E620-40C9-A729-EB30F97B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2257426"/>
            <a:ext cx="101600" cy="101600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147ED41D-1E35-4DF2-86E4-F55E15B97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2257426"/>
            <a:ext cx="101600" cy="101600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17541BF0-37C0-42C2-B604-97CDCEDF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257426"/>
            <a:ext cx="101600" cy="101600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A9A06552-518C-4971-8EAB-8920A257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257426"/>
            <a:ext cx="101600" cy="101600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6">
            <a:extLst>
              <a:ext uri="{FF2B5EF4-FFF2-40B4-BE49-F238E27FC236}">
                <a16:creationId xmlns:a16="http://schemas.microsoft.com/office/drawing/2014/main" id="{870FC25F-A7E2-42A2-A3FE-5BFDE5F18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2257426"/>
            <a:ext cx="101600" cy="101600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7">
            <a:extLst>
              <a:ext uri="{FF2B5EF4-FFF2-40B4-BE49-F238E27FC236}">
                <a16:creationId xmlns:a16="http://schemas.microsoft.com/office/drawing/2014/main" id="{C62B171D-F07C-49BC-A2A3-40FD7786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2257426"/>
            <a:ext cx="101600" cy="101600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00A119D-C39E-41DA-8D0C-929BD97D4969}"/>
              </a:ext>
            </a:extLst>
          </p:cNvPr>
          <p:cNvSpPr>
            <a:spLocks/>
          </p:cNvSpPr>
          <p:nvPr/>
        </p:nvSpPr>
        <p:spPr bwMode="auto">
          <a:xfrm>
            <a:off x="1068387" y="2873376"/>
            <a:ext cx="849312" cy="350838"/>
          </a:xfrm>
          <a:custGeom>
            <a:avLst/>
            <a:gdLst>
              <a:gd name="T0" fmla="*/ 246 w 3918"/>
              <a:gd name="T1" fmla="*/ 1619 h 1619"/>
              <a:gd name="T2" fmla="*/ 3672 w 3918"/>
              <a:gd name="T3" fmla="*/ 1619 h 1619"/>
              <a:gd name="T4" fmla="*/ 3918 w 3918"/>
              <a:gd name="T5" fmla="*/ 1373 h 1619"/>
              <a:gd name="T6" fmla="*/ 3918 w 3918"/>
              <a:gd name="T7" fmla="*/ 246 h 1619"/>
              <a:gd name="T8" fmla="*/ 3672 w 3918"/>
              <a:gd name="T9" fmla="*/ 0 h 1619"/>
              <a:gd name="T10" fmla="*/ 246 w 3918"/>
              <a:gd name="T11" fmla="*/ 0 h 1619"/>
              <a:gd name="T12" fmla="*/ 0 w 3918"/>
              <a:gd name="T13" fmla="*/ 246 h 1619"/>
              <a:gd name="T14" fmla="*/ 0 w 3918"/>
              <a:gd name="T15" fmla="*/ 1373 h 1619"/>
              <a:gd name="T16" fmla="*/ 246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46" y="1619"/>
                </a:moveTo>
                <a:lnTo>
                  <a:pt x="3672" y="1619"/>
                </a:lnTo>
                <a:cubicBezTo>
                  <a:pt x="3808" y="1619"/>
                  <a:pt x="3918" y="1509"/>
                  <a:pt x="3918" y="1373"/>
                </a:cubicBezTo>
                <a:lnTo>
                  <a:pt x="3918" y="246"/>
                </a:lnTo>
                <a:cubicBezTo>
                  <a:pt x="3918" y="110"/>
                  <a:pt x="3808" y="0"/>
                  <a:pt x="3672" y="0"/>
                </a:cubicBezTo>
                <a:lnTo>
                  <a:pt x="246" y="0"/>
                </a:lnTo>
                <a:cubicBezTo>
                  <a:pt x="110" y="0"/>
                  <a:pt x="0" y="110"/>
                  <a:pt x="0" y="246"/>
                </a:cubicBezTo>
                <a:lnTo>
                  <a:pt x="0" y="1373"/>
                </a:lnTo>
                <a:cubicBezTo>
                  <a:pt x="0" y="1509"/>
                  <a:pt x="110" y="1619"/>
                  <a:pt x="246" y="1619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DB623CBD-CB8A-4001-8704-EA784701F118}"/>
              </a:ext>
            </a:extLst>
          </p:cNvPr>
          <p:cNvSpPr>
            <a:spLocks/>
          </p:cNvSpPr>
          <p:nvPr/>
        </p:nvSpPr>
        <p:spPr bwMode="auto">
          <a:xfrm>
            <a:off x="1068387" y="2873376"/>
            <a:ext cx="849312" cy="350838"/>
          </a:xfrm>
          <a:custGeom>
            <a:avLst/>
            <a:gdLst>
              <a:gd name="T0" fmla="*/ 246 w 3918"/>
              <a:gd name="T1" fmla="*/ 1619 h 1619"/>
              <a:gd name="T2" fmla="*/ 3672 w 3918"/>
              <a:gd name="T3" fmla="*/ 1619 h 1619"/>
              <a:gd name="T4" fmla="*/ 3918 w 3918"/>
              <a:gd name="T5" fmla="*/ 1373 h 1619"/>
              <a:gd name="T6" fmla="*/ 3918 w 3918"/>
              <a:gd name="T7" fmla="*/ 246 h 1619"/>
              <a:gd name="T8" fmla="*/ 3672 w 3918"/>
              <a:gd name="T9" fmla="*/ 0 h 1619"/>
              <a:gd name="T10" fmla="*/ 246 w 3918"/>
              <a:gd name="T11" fmla="*/ 0 h 1619"/>
              <a:gd name="T12" fmla="*/ 0 w 3918"/>
              <a:gd name="T13" fmla="*/ 246 h 1619"/>
              <a:gd name="T14" fmla="*/ 0 w 3918"/>
              <a:gd name="T15" fmla="*/ 1373 h 1619"/>
              <a:gd name="T16" fmla="*/ 246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46" y="1619"/>
                </a:moveTo>
                <a:lnTo>
                  <a:pt x="3672" y="1619"/>
                </a:lnTo>
                <a:cubicBezTo>
                  <a:pt x="3808" y="1619"/>
                  <a:pt x="3918" y="1509"/>
                  <a:pt x="3918" y="1373"/>
                </a:cubicBezTo>
                <a:lnTo>
                  <a:pt x="3918" y="246"/>
                </a:lnTo>
                <a:cubicBezTo>
                  <a:pt x="3918" y="110"/>
                  <a:pt x="3808" y="0"/>
                  <a:pt x="3672" y="0"/>
                </a:cubicBezTo>
                <a:lnTo>
                  <a:pt x="246" y="0"/>
                </a:lnTo>
                <a:cubicBezTo>
                  <a:pt x="110" y="0"/>
                  <a:pt x="0" y="110"/>
                  <a:pt x="0" y="246"/>
                </a:cubicBezTo>
                <a:lnTo>
                  <a:pt x="0" y="1373"/>
                </a:lnTo>
                <a:cubicBezTo>
                  <a:pt x="0" y="1509"/>
                  <a:pt x="110" y="1619"/>
                  <a:pt x="246" y="1619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675E4F95-ED37-4ADA-8224-6F248293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2909888"/>
            <a:ext cx="4730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L1$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3B748DA4-099B-48AD-9A85-0C30A308E210}"/>
              </a:ext>
            </a:extLst>
          </p:cNvPr>
          <p:cNvSpPr>
            <a:spLocks/>
          </p:cNvSpPr>
          <p:nvPr/>
        </p:nvSpPr>
        <p:spPr bwMode="auto">
          <a:xfrm>
            <a:off x="2017712" y="2873376"/>
            <a:ext cx="849312" cy="350838"/>
          </a:xfrm>
          <a:custGeom>
            <a:avLst/>
            <a:gdLst>
              <a:gd name="T0" fmla="*/ 231 w 3918"/>
              <a:gd name="T1" fmla="*/ 1619 h 1619"/>
              <a:gd name="T2" fmla="*/ 3687 w 3918"/>
              <a:gd name="T3" fmla="*/ 1619 h 1619"/>
              <a:gd name="T4" fmla="*/ 3918 w 3918"/>
              <a:gd name="T5" fmla="*/ 1388 h 1619"/>
              <a:gd name="T6" fmla="*/ 3918 w 3918"/>
              <a:gd name="T7" fmla="*/ 231 h 1619"/>
              <a:gd name="T8" fmla="*/ 3687 w 3918"/>
              <a:gd name="T9" fmla="*/ 0 h 1619"/>
              <a:gd name="T10" fmla="*/ 231 w 3918"/>
              <a:gd name="T11" fmla="*/ 0 h 1619"/>
              <a:gd name="T12" fmla="*/ 0 w 3918"/>
              <a:gd name="T13" fmla="*/ 231 h 1619"/>
              <a:gd name="T14" fmla="*/ 0 w 3918"/>
              <a:gd name="T15" fmla="*/ 1388 h 1619"/>
              <a:gd name="T16" fmla="*/ 231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31" y="1619"/>
                </a:moveTo>
                <a:lnTo>
                  <a:pt x="3687" y="1619"/>
                </a:lnTo>
                <a:cubicBezTo>
                  <a:pt x="3814" y="1619"/>
                  <a:pt x="3918" y="1515"/>
                  <a:pt x="3918" y="1388"/>
                </a:cubicBezTo>
                <a:lnTo>
                  <a:pt x="3918" y="231"/>
                </a:lnTo>
                <a:cubicBezTo>
                  <a:pt x="3918" y="104"/>
                  <a:pt x="3814" y="0"/>
                  <a:pt x="3687" y="0"/>
                </a:cubicBezTo>
                <a:lnTo>
                  <a:pt x="231" y="0"/>
                </a:lnTo>
                <a:cubicBezTo>
                  <a:pt x="104" y="0"/>
                  <a:pt x="0" y="104"/>
                  <a:pt x="0" y="231"/>
                </a:cubicBezTo>
                <a:lnTo>
                  <a:pt x="0" y="1388"/>
                </a:lnTo>
                <a:cubicBezTo>
                  <a:pt x="0" y="1515"/>
                  <a:pt x="104" y="1619"/>
                  <a:pt x="231" y="1619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DE256BBF-4707-4258-ABCC-86C9A3AAC09A}"/>
              </a:ext>
            </a:extLst>
          </p:cNvPr>
          <p:cNvSpPr>
            <a:spLocks/>
          </p:cNvSpPr>
          <p:nvPr/>
        </p:nvSpPr>
        <p:spPr bwMode="auto">
          <a:xfrm>
            <a:off x="2017712" y="2873376"/>
            <a:ext cx="849312" cy="350838"/>
          </a:xfrm>
          <a:custGeom>
            <a:avLst/>
            <a:gdLst>
              <a:gd name="T0" fmla="*/ 231 w 3918"/>
              <a:gd name="T1" fmla="*/ 1619 h 1619"/>
              <a:gd name="T2" fmla="*/ 3687 w 3918"/>
              <a:gd name="T3" fmla="*/ 1619 h 1619"/>
              <a:gd name="T4" fmla="*/ 3918 w 3918"/>
              <a:gd name="T5" fmla="*/ 1388 h 1619"/>
              <a:gd name="T6" fmla="*/ 3918 w 3918"/>
              <a:gd name="T7" fmla="*/ 231 h 1619"/>
              <a:gd name="T8" fmla="*/ 3687 w 3918"/>
              <a:gd name="T9" fmla="*/ 0 h 1619"/>
              <a:gd name="T10" fmla="*/ 231 w 3918"/>
              <a:gd name="T11" fmla="*/ 0 h 1619"/>
              <a:gd name="T12" fmla="*/ 0 w 3918"/>
              <a:gd name="T13" fmla="*/ 231 h 1619"/>
              <a:gd name="T14" fmla="*/ 0 w 3918"/>
              <a:gd name="T15" fmla="*/ 1388 h 1619"/>
              <a:gd name="T16" fmla="*/ 231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231" y="1619"/>
                </a:moveTo>
                <a:lnTo>
                  <a:pt x="3687" y="1619"/>
                </a:lnTo>
                <a:cubicBezTo>
                  <a:pt x="3814" y="1619"/>
                  <a:pt x="3918" y="1515"/>
                  <a:pt x="3918" y="1388"/>
                </a:cubicBezTo>
                <a:lnTo>
                  <a:pt x="3918" y="231"/>
                </a:lnTo>
                <a:cubicBezTo>
                  <a:pt x="3918" y="104"/>
                  <a:pt x="3814" y="0"/>
                  <a:pt x="3687" y="0"/>
                </a:cubicBezTo>
                <a:lnTo>
                  <a:pt x="231" y="0"/>
                </a:lnTo>
                <a:cubicBezTo>
                  <a:pt x="104" y="0"/>
                  <a:pt x="0" y="104"/>
                  <a:pt x="0" y="231"/>
                </a:cubicBezTo>
                <a:lnTo>
                  <a:pt x="0" y="1388"/>
                </a:lnTo>
                <a:cubicBezTo>
                  <a:pt x="0" y="1515"/>
                  <a:pt x="104" y="1619"/>
                  <a:pt x="231" y="1619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E616C863-4439-414F-8A39-0841A537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2" y="2909888"/>
            <a:ext cx="471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L1$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Freeform 34">
            <a:extLst>
              <a:ext uri="{FF2B5EF4-FFF2-40B4-BE49-F238E27FC236}">
                <a16:creationId xmlns:a16="http://schemas.microsoft.com/office/drawing/2014/main" id="{0282BCC7-B13A-4CAE-9F07-5753951AA50D}"/>
              </a:ext>
            </a:extLst>
          </p:cNvPr>
          <p:cNvSpPr>
            <a:spLocks/>
          </p:cNvSpPr>
          <p:nvPr/>
        </p:nvSpPr>
        <p:spPr bwMode="auto">
          <a:xfrm>
            <a:off x="3692525" y="2873376"/>
            <a:ext cx="849312" cy="350838"/>
          </a:xfrm>
          <a:custGeom>
            <a:avLst/>
            <a:gdLst>
              <a:gd name="T0" fmla="*/ 318 w 3918"/>
              <a:gd name="T1" fmla="*/ 1619 h 1619"/>
              <a:gd name="T2" fmla="*/ 3600 w 3918"/>
              <a:gd name="T3" fmla="*/ 1619 h 1619"/>
              <a:gd name="T4" fmla="*/ 3918 w 3918"/>
              <a:gd name="T5" fmla="*/ 1301 h 1619"/>
              <a:gd name="T6" fmla="*/ 3918 w 3918"/>
              <a:gd name="T7" fmla="*/ 318 h 1619"/>
              <a:gd name="T8" fmla="*/ 3600 w 3918"/>
              <a:gd name="T9" fmla="*/ 0 h 1619"/>
              <a:gd name="T10" fmla="*/ 318 w 3918"/>
              <a:gd name="T11" fmla="*/ 0 h 1619"/>
              <a:gd name="T12" fmla="*/ 0 w 3918"/>
              <a:gd name="T13" fmla="*/ 318 h 1619"/>
              <a:gd name="T14" fmla="*/ 0 w 3918"/>
              <a:gd name="T15" fmla="*/ 1301 h 1619"/>
              <a:gd name="T16" fmla="*/ 318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318" y="1619"/>
                </a:moveTo>
                <a:lnTo>
                  <a:pt x="3600" y="1619"/>
                </a:lnTo>
                <a:cubicBezTo>
                  <a:pt x="3775" y="1619"/>
                  <a:pt x="3918" y="1477"/>
                  <a:pt x="3918" y="1301"/>
                </a:cubicBezTo>
                <a:lnTo>
                  <a:pt x="3918" y="318"/>
                </a:lnTo>
                <a:cubicBezTo>
                  <a:pt x="3918" y="142"/>
                  <a:pt x="3775" y="0"/>
                  <a:pt x="3600" y="0"/>
                </a:cubicBezTo>
                <a:lnTo>
                  <a:pt x="318" y="0"/>
                </a:lnTo>
                <a:cubicBezTo>
                  <a:pt x="142" y="0"/>
                  <a:pt x="0" y="142"/>
                  <a:pt x="0" y="318"/>
                </a:cubicBezTo>
                <a:lnTo>
                  <a:pt x="0" y="1301"/>
                </a:lnTo>
                <a:cubicBezTo>
                  <a:pt x="0" y="1477"/>
                  <a:pt x="142" y="1619"/>
                  <a:pt x="318" y="1619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>
            <a:extLst>
              <a:ext uri="{FF2B5EF4-FFF2-40B4-BE49-F238E27FC236}">
                <a16:creationId xmlns:a16="http://schemas.microsoft.com/office/drawing/2014/main" id="{B0A26704-FDD8-4094-A813-4CE993501B92}"/>
              </a:ext>
            </a:extLst>
          </p:cNvPr>
          <p:cNvSpPr>
            <a:spLocks/>
          </p:cNvSpPr>
          <p:nvPr/>
        </p:nvSpPr>
        <p:spPr bwMode="auto">
          <a:xfrm>
            <a:off x="3692525" y="2873376"/>
            <a:ext cx="849312" cy="350838"/>
          </a:xfrm>
          <a:custGeom>
            <a:avLst/>
            <a:gdLst>
              <a:gd name="T0" fmla="*/ 318 w 3918"/>
              <a:gd name="T1" fmla="*/ 1619 h 1619"/>
              <a:gd name="T2" fmla="*/ 3600 w 3918"/>
              <a:gd name="T3" fmla="*/ 1619 h 1619"/>
              <a:gd name="T4" fmla="*/ 3918 w 3918"/>
              <a:gd name="T5" fmla="*/ 1301 h 1619"/>
              <a:gd name="T6" fmla="*/ 3918 w 3918"/>
              <a:gd name="T7" fmla="*/ 318 h 1619"/>
              <a:gd name="T8" fmla="*/ 3600 w 3918"/>
              <a:gd name="T9" fmla="*/ 0 h 1619"/>
              <a:gd name="T10" fmla="*/ 318 w 3918"/>
              <a:gd name="T11" fmla="*/ 0 h 1619"/>
              <a:gd name="T12" fmla="*/ 0 w 3918"/>
              <a:gd name="T13" fmla="*/ 318 h 1619"/>
              <a:gd name="T14" fmla="*/ 0 w 3918"/>
              <a:gd name="T15" fmla="*/ 1301 h 1619"/>
              <a:gd name="T16" fmla="*/ 318 w 3918"/>
              <a:gd name="T17" fmla="*/ 1619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8" h="1619">
                <a:moveTo>
                  <a:pt x="318" y="1619"/>
                </a:moveTo>
                <a:lnTo>
                  <a:pt x="3600" y="1619"/>
                </a:lnTo>
                <a:cubicBezTo>
                  <a:pt x="3775" y="1619"/>
                  <a:pt x="3918" y="1477"/>
                  <a:pt x="3918" y="1301"/>
                </a:cubicBezTo>
                <a:lnTo>
                  <a:pt x="3918" y="318"/>
                </a:lnTo>
                <a:cubicBezTo>
                  <a:pt x="3918" y="142"/>
                  <a:pt x="3775" y="0"/>
                  <a:pt x="3600" y="0"/>
                </a:cubicBezTo>
                <a:lnTo>
                  <a:pt x="318" y="0"/>
                </a:lnTo>
                <a:cubicBezTo>
                  <a:pt x="142" y="0"/>
                  <a:pt x="0" y="142"/>
                  <a:pt x="0" y="318"/>
                </a:cubicBezTo>
                <a:lnTo>
                  <a:pt x="0" y="1301"/>
                </a:lnTo>
                <a:cubicBezTo>
                  <a:pt x="0" y="1477"/>
                  <a:pt x="142" y="1619"/>
                  <a:pt x="318" y="1619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EEED80C4-CD2E-4423-A856-6B699463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7" y="2909888"/>
            <a:ext cx="4730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L1$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Oval 37">
            <a:extLst>
              <a:ext uri="{FF2B5EF4-FFF2-40B4-BE49-F238E27FC236}">
                <a16:creationId xmlns:a16="http://schemas.microsoft.com/office/drawing/2014/main" id="{7E0BE4FA-FA31-4114-9467-04525831E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3003551"/>
            <a:ext cx="101600" cy="103188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8">
            <a:extLst>
              <a:ext uri="{FF2B5EF4-FFF2-40B4-BE49-F238E27FC236}">
                <a16:creationId xmlns:a16="http://schemas.microsoft.com/office/drawing/2014/main" id="{678D9FDE-A49A-4D29-9C2B-8B023DD0C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3003551"/>
            <a:ext cx="101600" cy="103188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EA46073C-111E-4D4A-97A1-A8456A0C6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3003551"/>
            <a:ext cx="101600" cy="103188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0">
            <a:extLst>
              <a:ext uri="{FF2B5EF4-FFF2-40B4-BE49-F238E27FC236}">
                <a16:creationId xmlns:a16="http://schemas.microsoft.com/office/drawing/2014/main" id="{72FA197E-5D1C-4A2A-8190-C032CA3E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3003551"/>
            <a:ext cx="101600" cy="103188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41">
            <a:extLst>
              <a:ext uri="{FF2B5EF4-FFF2-40B4-BE49-F238E27FC236}">
                <a16:creationId xmlns:a16="http://schemas.microsoft.com/office/drawing/2014/main" id="{C50B233B-9126-4FDB-A8F4-952853258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3003551"/>
            <a:ext cx="101600" cy="103188"/>
          </a:xfrm>
          <a:prstGeom prst="ellipse">
            <a:avLst/>
          </a:prstGeom>
          <a:solidFill>
            <a:srgbClr val="13294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2">
            <a:extLst>
              <a:ext uri="{FF2B5EF4-FFF2-40B4-BE49-F238E27FC236}">
                <a16:creationId xmlns:a16="http://schemas.microsoft.com/office/drawing/2014/main" id="{87CD4965-E671-4248-B24B-4BDDCBD53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3003551"/>
            <a:ext cx="101600" cy="103188"/>
          </a:xfrm>
          <a:prstGeom prst="ellipse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>
            <a:extLst>
              <a:ext uri="{FF2B5EF4-FFF2-40B4-BE49-F238E27FC236}">
                <a16:creationId xmlns:a16="http://schemas.microsoft.com/office/drawing/2014/main" id="{C75D594F-0F96-497A-93B4-DD8756882415}"/>
              </a:ext>
            </a:extLst>
          </p:cNvPr>
          <p:cNvSpPr>
            <a:spLocks/>
          </p:cNvSpPr>
          <p:nvPr/>
        </p:nvSpPr>
        <p:spPr bwMode="auto">
          <a:xfrm>
            <a:off x="1068387" y="3363913"/>
            <a:ext cx="3459162" cy="350838"/>
          </a:xfrm>
          <a:custGeom>
            <a:avLst/>
            <a:gdLst>
              <a:gd name="T0" fmla="*/ 252 w 15948"/>
              <a:gd name="T1" fmla="*/ 1618 h 1618"/>
              <a:gd name="T2" fmla="*/ 15696 w 15948"/>
              <a:gd name="T3" fmla="*/ 1618 h 1618"/>
              <a:gd name="T4" fmla="*/ 15948 w 15948"/>
              <a:gd name="T5" fmla="*/ 1366 h 1618"/>
              <a:gd name="T6" fmla="*/ 15948 w 15948"/>
              <a:gd name="T7" fmla="*/ 252 h 1618"/>
              <a:gd name="T8" fmla="*/ 15696 w 15948"/>
              <a:gd name="T9" fmla="*/ 0 h 1618"/>
              <a:gd name="T10" fmla="*/ 252 w 15948"/>
              <a:gd name="T11" fmla="*/ 0 h 1618"/>
              <a:gd name="T12" fmla="*/ 0 w 15948"/>
              <a:gd name="T13" fmla="*/ 252 h 1618"/>
              <a:gd name="T14" fmla="*/ 0 w 15948"/>
              <a:gd name="T15" fmla="*/ 1366 h 1618"/>
              <a:gd name="T16" fmla="*/ 252 w 15948"/>
              <a:gd name="T17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1618">
                <a:moveTo>
                  <a:pt x="252" y="1618"/>
                </a:moveTo>
                <a:lnTo>
                  <a:pt x="15696" y="1618"/>
                </a:lnTo>
                <a:cubicBezTo>
                  <a:pt x="15835" y="1618"/>
                  <a:pt x="15948" y="1505"/>
                  <a:pt x="15948" y="136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1366"/>
                </a:lnTo>
                <a:cubicBezTo>
                  <a:pt x="0" y="1505"/>
                  <a:pt x="113" y="1618"/>
                  <a:pt x="252" y="1618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>
            <a:extLst>
              <a:ext uri="{FF2B5EF4-FFF2-40B4-BE49-F238E27FC236}">
                <a16:creationId xmlns:a16="http://schemas.microsoft.com/office/drawing/2014/main" id="{9DC0A94A-0A93-4BFE-9295-34116F4F3B04}"/>
              </a:ext>
            </a:extLst>
          </p:cNvPr>
          <p:cNvSpPr>
            <a:spLocks/>
          </p:cNvSpPr>
          <p:nvPr/>
        </p:nvSpPr>
        <p:spPr bwMode="auto">
          <a:xfrm>
            <a:off x="1068387" y="3363913"/>
            <a:ext cx="3459162" cy="350838"/>
          </a:xfrm>
          <a:custGeom>
            <a:avLst/>
            <a:gdLst>
              <a:gd name="T0" fmla="*/ 252 w 15948"/>
              <a:gd name="T1" fmla="*/ 1618 h 1618"/>
              <a:gd name="T2" fmla="*/ 15696 w 15948"/>
              <a:gd name="T3" fmla="*/ 1618 h 1618"/>
              <a:gd name="T4" fmla="*/ 15948 w 15948"/>
              <a:gd name="T5" fmla="*/ 1366 h 1618"/>
              <a:gd name="T6" fmla="*/ 15948 w 15948"/>
              <a:gd name="T7" fmla="*/ 252 h 1618"/>
              <a:gd name="T8" fmla="*/ 15696 w 15948"/>
              <a:gd name="T9" fmla="*/ 0 h 1618"/>
              <a:gd name="T10" fmla="*/ 252 w 15948"/>
              <a:gd name="T11" fmla="*/ 0 h 1618"/>
              <a:gd name="T12" fmla="*/ 0 w 15948"/>
              <a:gd name="T13" fmla="*/ 252 h 1618"/>
              <a:gd name="T14" fmla="*/ 0 w 15948"/>
              <a:gd name="T15" fmla="*/ 1366 h 1618"/>
              <a:gd name="T16" fmla="*/ 252 w 15948"/>
              <a:gd name="T17" fmla="*/ 16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1618">
                <a:moveTo>
                  <a:pt x="252" y="1618"/>
                </a:moveTo>
                <a:lnTo>
                  <a:pt x="15696" y="1618"/>
                </a:lnTo>
                <a:cubicBezTo>
                  <a:pt x="15835" y="1618"/>
                  <a:pt x="15948" y="1505"/>
                  <a:pt x="15948" y="136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1366"/>
                </a:lnTo>
                <a:cubicBezTo>
                  <a:pt x="0" y="1505"/>
                  <a:pt x="113" y="1618"/>
                  <a:pt x="252" y="1618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EAF5022-588E-4E2A-8D49-578D02E2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2" y="3400426"/>
            <a:ext cx="5461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LLC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Freeform 46">
            <a:extLst>
              <a:ext uri="{FF2B5EF4-FFF2-40B4-BE49-F238E27FC236}">
                <a16:creationId xmlns:a16="http://schemas.microsoft.com/office/drawing/2014/main" id="{C74BE59D-4D5F-42FA-A3C0-D73B11B818F0}"/>
              </a:ext>
            </a:extLst>
          </p:cNvPr>
          <p:cNvSpPr>
            <a:spLocks/>
          </p:cNvSpPr>
          <p:nvPr/>
        </p:nvSpPr>
        <p:spPr bwMode="auto">
          <a:xfrm>
            <a:off x="1074737" y="3932238"/>
            <a:ext cx="3460750" cy="706438"/>
          </a:xfrm>
          <a:custGeom>
            <a:avLst/>
            <a:gdLst>
              <a:gd name="T0" fmla="*/ 252 w 15948"/>
              <a:gd name="T1" fmla="*/ 3258 h 3258"/>
              <a:gd name="T2" fmla="*/ 15696 w 15948"/>
              <a:gd name="T3" fmla="*/ 3258 h 3258"/>
              <a:gd name="T4" fmla="*/ 15948 w 15948"/>
              <a:gd name="T5" fmla="*/ 3006 h 3258"/>
              <a:gd name="T6" fmla="*/ 15948 w 15948"/>
              <a:gd name="T7" fmla="*/ 252 h 3258"/>
              <a:gd name="T8" fmla="*/ 15696 w 15948"/>
              <a:gd name="T9" fmla="*/ 0 h 3258"/>
              <a:gd name="T10" fmla="*/ 252 w 15948"/>
              <a:gd name="T11" fmla="*/ 0 h 3258"/>
              <a:gd name="T12" fmla="*/ 0 w 15948"/>
              <a:gd name="T13" fmla="*/ 252 h 3258"/>
              <a:gd name="T14" fmla="*/ 0 w 15948"/>
              <a:gd name="T15" fmla="*/ 3006 h 3258"/>
              <a:gd name="T16" fmla="*/ 252 w 15948"/>
              <a:gd name="T17" fmla="*/ 3258 h 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3258">
                <a:moveTo>
                  <a:pt x="252" y="3258"/>
                </a:moveTo>
                <a:lnTo>
                  <a:pt x="15696" y="3258"/>
                </a:lnTo>
                <a:cubicBezTo>
                  <a:pt x="15835" y="3258"/>
                  <a:pt x="15948" y="3145"/>
                  <a:pt x="15948" y="300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3006"/>
                </a:lnTo>
                <a:cubicBezTo>
                  <a:pt x="0" y="3145"/>
                  <a:pt x="113" y="3258"/>
                  <a:pt x="252" y="3258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>
            <a:extLst>
              <a:ext uri="{FF2B5EF4-FFF2-40B4-BE49-F238E27FC236}">
                <a16:creationId xmlns:a16="http://schemas.microsoft.com/office/drawing/2014/main" id="{57051561-E017-4E21-93A5-276FDC3F4417}"/>
              </a:ext>
            </a:extLst>
          </p:cNvPr>
          <p:cNvSpPr>
            <a:spLocks/>
          </p:cNvSpPr>
          <p:nvPr/>
        </p:nvSpPr>
        <p:spPr bwMode="auto">
          <a:xfrm>
            <a:off x="1074737" y="3932238"/>
            <a:ext cx="3460750" cy="706438"/>
          </a:xfrm>
          <a:custGeom>
            <a:avLst/>
            <a:gdLst>
              <a:gd name="T0" fmla="*/ 252 w 15948"/>
              <a:gd name="T1" fmla="*/ 3258 h 3258"/>
              <a:gd name="T2" fmla="*/ 15696 w 15948"/>
              <a:gd name="T3" fmla="*/ 3258 h 3258"/>
              <a:gd name="T4" fmla="*/ 15948 w 15948"/>
              <a:gd name="T5" fmla="*/ 3006 h 3258"/>
              <a:gd name="T6" fmla="*/ 15948 w 15948"/>
              <a:gd name="T7" fmla="*/ 252 h 3258"/>
              <a:gd name="T8" fmla="*/ 15696 w 15948"/>
              <a:gd name="T9" fmla="*/ 0 h 3258"/>
              <a:gd name="T10" fmla="*/ 252 w 15948"/>
              <a:gd name="T11" fmla="*/ 0 h 3258"/>
              <a:gd name="T12" fmla="*/ 0 w 15948"/>
              <a:gd name="T13" fmla="*/ 252 h 3258"/>
              <a:gd name="T14" fmla="*/ 0 w 15948"/>
              <a:gd name="T15" fmla="*/ 3006 h 3258"/>
              <a:gd name="T16" fmla="*/ 252 w 15948"/>
              <a:gd name="T17" fmla="*/ 3258 h 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48" h="3258">
                <a:moveTo>
                  <a:pt x="252" y="3258"/>
                </a:moveTo>
                <a:lnTo>
                  <a:pt x="15696" y="3258"/>
                </a:lnTo>
                <a:cubicBezTo>
                  <a:pt x="15835" y="3258"/>
                  <a:pt x="15948" y="3145"/>
                  <a:pt x="15948" y="3006"/>
                </a:cubicBezTo>
                <a:lnTo>
                  <a:pt x="15948" y="252"/>
                </a:lnTo>
                <a:cubicBezTo>
                  <a:pt x="15948" y="113"/>
                  <a:pt x="15835" y="0"/>
                  <a:pt x="15696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3006"/>
                </a:lnTo>
                <a:cubicBezTo>
                  <a:pt x="0" y="3145"/>
                  <a:pt x="113" y="3258"/>
                  <a:pt x="252" y="3258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312D9E86-A8B2-4979-AE88-748537F26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146551"/>
            <a:ext cx="2254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8228375D-6E0D-4EC1-9770-F58EC6B45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2" y="4146551"/>
            <a:ext cx="19986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Memory Controller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Freeform 50">
            <a:extLst>
              <a:ext uri="{FF2B5EF4-FFF2-40B4-BE49-F238E27FC236}">
                <a16:creationId xmlns:a16="http://schemas.microsoft.com/office/drawing/2014/main" id="{68F8A1C8-2C8E-4203-B8E4-51720CC598E0}"/>
              </a:ext>
            </a:extLst>
          </p:cNvPr>
          <p:cNvSpPr>
            <a:spLocks/>
          </p:cNvSpPr>
          <p:nvPr/>
        </p:nvSpPr>
        <p:spPr bwMode="auto">
          <a:xfrm>
            <a:off x="3575050" y="4062413"/>
            <a:ext cx="849312" cy="446088"/>
          </a:xfrm>
          <a:custGeom>
            <a:avLst/>
            <a:gdLst>
              <a:gd name="T0" fmla="*/ 317 w 3917"/>
              <a:gd name="T1" fmla="*/ 2060 h 2060"/>
              <a:gd name="T2" fmla="*/ 3600 w 3917"/>
              <a:gd name="T3" fmla="*/ 2060 h 2060"/>
              <a:gd name="T4" fmla="*/ 3917 w 3917"/>
              <a:gd name="T5" fmla="*/ 1743 h 2060"/>
              <a:gd name="T6" fmla="*/ 3917 w 3917"/>
              <a:gd name="T7" fmla="*/ 317 h 2060"/>
              <a:gd name="T8" fmla="*/ 3600 w 3917"/>
              <a:gd name="T9" fmla="*/ 0 h 2060"/>
              <a:gd name="T10" fmla="*/ 317 w 3917"/>
              <a:gd name="T11" fmla="*/ 0 h 2060"/>
              <a:gd name="T12" fmla="*/ 0 w 3917"/>
              <a:gd name="T13" fmla="*/ 317 h 2060"/>
              <a:gd name="T14" fmla="*/ 0 w 3917"/>
              <a:gd name="T15" fmla="*/ 1743 h 2060"/>
              <a:gd name="T16" fmla="*/ 317 w 3917"/>
              <a:gd name="T17" fmla="*/ 2060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2060">
                <a:moveTo>
                  <a:pt x="317" y="2060"/>
                </a:moveTo>
                <a:lnTo>
                  <a:pt x="3600" y="2060"/>
                </a:lnTo>
                <a:cubicBezTo>
                  <a:pt x="3775" y="2060"/>
                  <a:pt x="3917" y="1918"/>
                  <a:pt x="3917" y="1743"/>
                </a:cubicBezTo>
                <a:lnTo>
                  <a:pt x="3917" y="317"/>
                </a:lnTo>
                <a:cubicBezTo>
                  <a:pt x="3917" y="142"/>
                  <a:pt x="3775" y="0"/>
                  <a:pt x="3600" y="0"/>
                </a:cubicBezTo>
                <a:lnTo>
                  <a:pt x="317" y="0"/>
                </a:lnTo>
                <a:cubicBezTo>
                  <a:pt x="142" y="0"/>
                  <a:pt x="0" y="142"/>
                  <a:pt x="0" y="317"/>
                </a:cubicBezTo>
                <a:lnTo>
                  <a:pt x="0" y="1743"/>
                </a:lnTo>
                <a:cubicBezTo>
                  <a:pt x="0" y="1918"/>
                  <a:pt x="142" y="2060"/>
                  <a:pt x="317" y="2060"/>
                </a:cubicBezTo>
                <a:close/>
              </a:path>
            </a:pathLst>
          </a:custGeom>
          <a:solidFill>
            <a:srgbClr val="D8D8D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>
            <a:extLst>
              <a:ext uri="{FF2B5EF4-FFF2-40B4-BE49-F238E27FC236}">
                <a16:creationId xmlns:a16="http://schemas.microsoft.com/office/drawing/2014/main" id="{3C7954D3-8B32-4526-89E3-9998C02B3884}"/>
              </a:ext>
            </a:extLst>
          </p:cNvPr>
          <p:cNvSpPr>
            <a:spLocks/>
          </p:cNvSpPr>
          <p:nvPr/>
        </p:nvSpPr>
        <p:spPr bwMode="auto">
          <a:xfrm>
            <a:off x="3575050" y="4062413"/>
            <a:ext cx="849312" cy="446088"/>
          </a:xfrm>
          <a:custGeom>
            <a:avLst/>
            <a:gdLst>
              <a:gd name="T0" fmla="*/ 317 w 3917"/>
              <a:gd name="T1" fmla="*/ 2060 h 2060"/>
              <a:gd name="T2" fmla="*/ 3600 w 3917"/>
              <a:gd name="T3" fmla="*/ 2060 h 2060"/>
              <a:gd name="T4" fmla="*/ 3917 w 3917"/>
              <a:gd name="T5" fmla="*/ 1743 h 2060"/>
              <a:gd name="T6" fmla="*/ 3917 w 3917"/>
              <a:gd name="T7" fmla="*/ 317 h 2060"/>
              <a:gd name="T8" fmla="*/ 3600 w 3917"/>
              <a:gd name="T9" fmla="*/ 0 h 2060"/>
              <a:gd name="T10" fmla="*/ 317 w 3917"/>
              <a:gd name="T11" fmla="*/ 0 h 2060"/>
              <a:gd name="T12" fmla="*/ 0 w 3917"/>
              <a:gd name="T13" fmla="*/ 317 h 2060"/>
              <a:gd name="T14" fmla="*/ 0 w 3917"/>
              <a:gd name="T15" fmla="*/ 1743 h 2060"/>
              <a:gd name="T16" fmla="*/ 317 w 3917"/>
              <a:gd name="T17" fmla="*/ 2060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7" h="2060">
                <a:moveTo>
                  <a:pt x="317" y="2060"/>
                </a:moveTo>
                <a:lnTo>
                  <a:pt x="3600" y="2060"/>
                </a:lnTo>
                <a:cubicBezTo>
                  <a:pt x="3775" y="2060"/>
                  <a:pt x="3917" y="1918"/>
                  <a:pt x="3917" y="1743"/>
                </a:cubicBezTo>
                <a:lnTo>
                  <a:pt x="3917" y="317"/>
                </a:lnTo>
                <a:cubicBezTo>
                  <a:pt x="3917" y="142"/>
                  <a:pt x="3775" y="0"/>
                  <a:pt x="3600" y="0"/>
                </a:cubicBezTo>
                <a:lnTo>
                  <a:pt x="317" y="0"/>
                </a:lnTo>
                <a:cubicBezTo>
                  <a:pt x="142" y="0"/>
                  <a:pt x="0" y="142"/>
                  <a:pt x="0" y="317"/>
                </a:cubicBezTo>
                <a:lnTo>
                  <a:pt x="0" y="1743"/>
                </a:lnTo>
                <a:cubicBezTo>
                  <a:pt x="0" y="1918"/>
                  <a:pt x="142" y="2060"/>
                  <a:pt x="317" y="2060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42098744-A793-4A4D-85E0-DEC404CA2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136" y="4131568"/>
            <a:ext cx="5690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WPQ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Freeform 53">
            <a:extLst>
              <a:ext uri="{FF2B5EF4-FFF2-40B4-BE49-F238E27FC236}">
                <a16:creationId xmlns:a16="http://schemas.microsoft.com/office/drawing/2014/main" id="{7D56EF2C-C584-4B7B-ABA0-81980FAD5C4E}"/>
              </a:ext>
            </a:extLst>
          </p:cNvPr>
          <p:cNvSpPr>
            <a:spLocks/>
          </p:cNvSpPr>
          <p:nvPr/>
        </p:nvSpPr>
        <p:spPr bwMode="auto">
          <a:xfrm>
            <a:off x="1068387" y="5046663"/>
            <a:ext cx="1069975" cy="500063"/>
          </a:xfrm>
          <a:custGeom>
            <a:avLst/>
            <a:gdLst>
              <a:gd name="T0" fmla="*/ 252 w 4931"/>
              <a:gd name="T1" fmla="*/ 2304 h 2304"/>
              <a:gd name="T2" fmla="*/ 4679 w 4931"/>
              <a:gd name="T3" fmla="*/ 2304 h 2304"/>
              <a:gd name="T4" fmla="*/ 4931 w 4931"/>
              <a:gd name="T5" fmla="*/ 2052 h 2304"/>
              <a:gd name="T6" fmla="*/ 4931 w 4931"/>
              <a:gd name="T7" fmla="*/ 252 h 2304"/>
              <a:gd name="T8" fmla="*/ 4679 w 4931"/>
              <a:gd name="T9" fmla="*/ 0 h 2304"/>
              <a:gd name="T10" fmla="*/ 252 w 4931"/>
              <a:gd name="T11" fmla="*/ 0 h 2304"/>
              <a:gd name="T12" fmla="*/ 0 w 4931"/>
              <a:gd name="T13" fmla="*/ 252 h 2304"/>
              <a:gd name="T14" fmla="*/ 0 w 4931"/>
              <a:gd name="T15" fmla="*/ 2052 h 2304"/>
              <a:gd name="T16" fmla="*/ 252 w 4931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1" h="2304">
                <a:moveTo>
                  <a:pt x="252" y="2304"/>
                </a:moveTo>
                <a:lnTo>
                  <a:pt x="4679" y="2304"/>
                </a:lnTo>
                <a:cubicBezTo>
                  <a:pt x="4818" y="2304"/>
                  <a:pt x="4931" y="2191"/>
                  <a:pt x="4931" y="2052"/>
                </a:cubicBezTo>
                <a:lnTo>
                  <a:pt x="4931" y="252"/>
                </a:lnTo>
                <a:cubicBezTo>
                  <a:pt x="4931" y="113"/>
                  <a:pt x="4818" y="0"/>
                  <a:pt x="4679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2052"/>
                </a:lnTo>
                <a:cubicBezTo>
                  <a:pt x="0" y="2191"/>
                  <a:pt x="113" y="2304"/>
                  <a:pt x="252" y="2304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>
            <a:extLst>
              <a:ext uri="{FF2B5EF4-FFF2-40B4-BE49-F238E27FC236}">
                <a16:creationId xmlns:a16="http://schemas.microsoft.com/office/drawing/2014/main" id="{6A76989A-86B6-493A-817F-8364F1D95729}"/>
              </a:ext>
            </a:extLst>
          </p:cNvPr>
          <p:cNvSpPr>
            <a:spLocks/>
          </p:cNvSpPr>
          <p:nvPr/>
        </p:nvSpPr>
        <p:spPr bwMode="auto">
          <a:xfrm>
            <a:off x="1068387" y="5046663"/>
            <a:ext cx="1069975" cy="500063"/>
          </a:xfrm>
          <a:custGeom>
            <a:avLst/>
            <a:gdLst>
              <a:gd name="T0" fmla="*/ 252 w 4931"/>
              <a:gd name="T1" fmla="*/ 2304 h 2304"/>
              <a:gd name="T2" fmla="*/ 4679 w 4931"/>
              <a:gd name="T3" fmla="*/ 2304 h 2304"/>
              <a:gd name="T4" fmla="*/ 4931 w 4931"/>
              <a:gd name="T5" fmla="*/ 2052 h 2304"/>
              <a:gd name="T6" fmla="*/ 4931 w 4931"/>
              <a:gd name="T7" fmla="*/ 252 h 2304"/>
              <a:gd name="T8" fmla="*/ 4679 w 4931"/>
              <a:gd name="T9" fmla="*/ 0 h 2304"/>
              <a:gd name="T10" fmla="*/ 252 w 4931"/>
              <a:gd name="T11" fmla="*/ 0 h 2304"/>
              <a:gd name="T12" fmla="*/ 0 w 4931"/>
              <a:gd name="T13" fmla="*/ 252 h 2304"/>
              <a:gd name="T14" fmla="*/ 0 w 4931"/>
              <a:gd name="T15" fmla="*/ 2052 h 2304"/>
              <a:gd name="T16" fmla="*/ 252 w 4931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1" h="2304">
                <a:moveTo>
                  <a:pt x="252" y="2304"/>
                </a:moveTo>
                <a:lnTo>
                  <a:pt x="4679" y="2304"/>
                </a:lnTo>
                <a:cubicBezTo>
                  <a:pt x="4818" y="2304"/>
                  <a:pt x="4931" y="2191"/>
                  <a:pt x="4931" y="2052"/>
                </a:cubicBezTo>
                <a:lnTo>
                  <a:pt x="4931" y="252"/>
                </a:lnTo>
                <a:cubicBezTo>
                  <a:pt x="4931" y="113"/>
                  <a:pt x="4818" y="0"/>
                  <a:pt x="4679" y="0"/>
                </a:cubicBezTo>
                <a:lnTo>
                  <a:pt x="252" y="0"/>
                </a:lnTo>
                <a:cubicBezTo>
                  <a:pt x="113" y="0"/>
                  <a:pt x="0" y="113"/>
                  <a:pt x="0" y="252"/>
                </a:cubicBezTo>
                <a:lnTo>
                  <a:pt x="0" y="2052"/>
                </a:lnTo>
                <a:cubicBezTo>
                  <a:pt x="0" y="2191"/>
                  <a:pt x="113" y="2304"/>
                  <a:pt x="252" y="2304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F1343090-FDAD-4128-9FD0-933A3CB5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2" y="5156201"/>
            <a:ext cx="831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DRAM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Freeform 56">
            <a:extLst>
              <a:ext uri="{FF2B5EF4-FFF2-40B4-BE49-F238E27FC236}">
                <a16:creationId xmlns:a16="http://schemas.microsoft.com/office/drawing/2014/main" id="{654D0273-2019-41DA-9A24-1FE3D6D9B4A6}"/>
              </a:ext>
            </a:extLst>
          </p:cNvPr>
          <p:cNvSpPr>
            <a:spLocks/>
          </p:cNvSpPr>
          <p:nvPr/>
        </p:nvSpPr>
        <p:spPr bwMode="auto">
          <a:xfrm>
            <a:off x="2657475" y="5046663"/>
            <a:ext cx="1881187" cy="500063"/>
          </a:xfrm>
          <a:custGeom>
            <a:avLst/>
            <a:gdLst>
              <a:gd name="T0" fmla="*/ 294 w 8675"/>
              <a:gd name="T1" fmla="*/ 2304 h 2304"/>
              <a:gd name="T2" fmla="*/ 8381 w 8675"/>
              <a:gd name="T3" fmla="*/ 2304 h 2304"/>
              <a:gd name="T4" fmla="*/ 8675 w 8675"/>
              <a:gd name="T5" fmla="*/ 2010 h 2304"/>
              <a:gd name="T6" fmla="*/ 8675 w 8675"/>
              <a:gd name="T7" fmla="*/ 293 h 2304"/>
              <a:gd name="T8" fmla="*/ 8381 w 8675"/>
              <a:gd name="T9" fmla="*/ 0 h 2304"/>
              <a:gd name="T10" fmla="*/ 294 w 8675"/>
              <a:gd name="T11" fmla="*/ 0 h 2304"/>
              <a:gd name="T12" fmla="*/ 0 w 8675"/>
              <a:gd name="T13" fmla="*/ 293 h 2304"/>
              <a:gd name="T14" fmla="*/ 0 w 8675"/>
              <a:gd name="T15" fmla="*/ 2010 h 2304"/>
              <a:gd name="T16" fmla="*/ 294 w 8675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5" h="2304">
                <a:moveTo>
                  <a:pt x="294" y="2304"/>
                </a:moveTo>
                <a:lnTo>
                  <a:pt x="8381" y="2304"/>
                </a:lnTo>
                <a:cubicBezTo>
                  <a:pt x="8543" y="2304"/>
                  <a:pt x="8675" y="2172"/>
                  <a:pt x="8675" y="2010"/>
                </a:cubicBezTo>
                <a:lnTo>
                  <a:pt x="8675" y="293"/>
                </a:lnTo>
                <a:cubicBezTo>
                  <a:pt x="8675" y="131"/>
                  <a:pt x="8543" y="0"/>
                  <a:pt x="8381" y="0"/>
                </a:cubicBezTo>
                <a:lnTo>
                  <a:pt x="294" y="0"/>
                </a:lnTo>
                <a:cubicBezTo>
                  <a:pt x="132" y="0"/>
                  <a:pt x="0" y="131"/>
                  <a:pt x="0" y="293"/>
                </a:cubicBezTo>
                <a:lnTo>
                  <a:pt x="0" y="2010"/>
                </a:lnTo>
                <a:cubicBezTo>
                  <a:pt x="0" y="2172"/>
                  <a:pt x="132" y="2304"/>
                  <a:pt x="294" y="2304"/>
                </a:cubicBezTo>
                <a:close/>
              </a:path>
            </a:pathLst>
          </a:custGeom>
          <a:solidFill>
            <a:srgbClr val="D8D8D8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>
            <a:extLst>
              <a:ext uri="{FF2B5EF4-FFF2-40B4-BE49-F238E27FC236}">
                <a16:creationId xmlns:a16="http://schemas.microsoft.com/office/drawing/2014/main" id="{AFFC8719-DC96-4DC4-B865-1D300E523A70}"/>
              </a:ext>
            </a:extLst>
          </p:cNvPr>
          <p:cNvSpPr>
            <a:spLocks/>
          </p:cNvSpPr>
          <p:nvPr/>
        </p:nvSpPr>
        <p:spPr bwMode="auto">
          <a:xfrm>
            <a:off x="2657475" y="5046663"/>
            <a:ext cx="1881187" cy="500063"/>
          </a:xfrm>
          <a:custGeom>
            <a:avLst/>
            <a:gdLst>
              <a:gd name="T0" fmla="*/ 294 w 8675"/>
              <a:gd name="T1" fmla="*/ 2304 h 2304"/>
              <a:gd name="T2" fmla="*/ 8381 w 8675"/>
              <a:gd name="T3" fmla="*/ 2304 h 2304"/>
              <a:gd name="T4" fmla="*/ 8675 w 8675"/>
              <a:gd name="T5" fmla="*/ 2010 h 2304"/>
              <a:gd name="T6" fmla="*/ 8675 w 8675"/>
              <a:gd name="T7" fmla="*/ 293 h 2304"/>
              <a:gd name="T8" fmla="*/ 8381 w 8675"/>
              <a:gd name="T9" fmla="*/ 0 h 2304"/>
              <a:gd name="T10" fmla="*/ 294 w 8675"/>
              <a:gd name="T11" fmla="*/ 0 h 2304"/>
              <a:gd name="T12" fmla="*/ 0 w 8675"/>
              <a:gd name="T13" fmla="*/ 293 h 2304"/>
              <a:gd name="T14" fmla="*/ 0 w 8675"/>
              <a:gd name="T15" fmla="*/ 2010 h 2304"/>
              <a:gd name="T16" fmla="*/ 294 w 8675"/>
              <a:gd name="T17" fmla="*/ 2304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5" h="2304">
                <a:moveTo>
                  <a:pt x="294" y="2304"/>
                </a:moveTo>
                <a:lnTo>
                  <a:pt x="8381" y="2304"/>
                </a:lnTo>
                <a:cubicBezTo>
                  <a:pt x="8543" y="2304"/>
                  <a:pt x="8675" y="2172"/>
                  <a:pt x="8675" y="2010"/>
                </a:cubicBezTo>
                <a:lnTo>
                  <a:pt x="8675" y="293"/>
                </a:lnTo>
                <a:cubicBezTo>
                  <a:pt x="8675" y="131"/>
                  <a:pt x="8543" y="0"/>
                  <a:pt x="8381" y="0"/>
                </a:cubicBezTo>
                <a:lnTo>
                  <a:pt x="294" y="0"/>
                </a:lnTo>
                <a:cubicBezTo>
                  <a:pt x="132" y="0"/>
                  <a:pt x="0" y="131"/>
                  <a:pt x="0" y="293"/>
                </a:cubicBezTo>
                <a:lnTo>
                  <a:pt x="0" y="2010"/>
                </a:lnTo>
                <a:cubicBezTo>
                  <a:pt x="0" y="2172"/>
                  <a:pt x="132" y="2304"/>
                  <a:pt x="294" y="2304"/>
                </a:cubicBezTo>
                <a:close/>
              </a:path>
            </a:pathLst>
          </a:custGeom>
          <a:noFill/>
          <a:ln w="31750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86ABC941-3666-4B8C-8839-A86639D93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5156201"/>
            <a:ext cx="450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3294B"/>
                </a:solidFill>
                <a:effectLst/>
                <a:latin typeface="Garamond" panose="02020404030301010803" pitchFamily="18" charset="0"/>
              </a:rPr>
              <a:t>PM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04C87F23-4C38-4345-AE9F-9696DCA4D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2" y="4638676"/>
            <a:ext cx="125412" cy="407988"/>
          </a:xfrm>
          <a:prstGeom prst="rect">
            <a:avLst/>
          </a:pr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361807F0-5DD9-4E55-BAE5-13A4A1CD5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2" y="4638676"/>
            <a:ext cx="125412" cy="407988"/>
          </a:xfrm>
          <a:prstGeom prst="rect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DA1B819F-FB75-4E88-8507-C9375C53C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2" y="4638676"/>
            <a:ext cx="125412" cy="407988"/>
          </a:xfrm>
          <a:prstGeom prst="rect">
            <a:avLst/>
          </a:prstGeom>
          <a:solidFill>
            <a:srgbClr val="132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EE5E5022-316B-49ED-A03C-634A7F3D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2" y="4638676"/>
            <a:ext cx="125412" cy="407988"/>
          </a:xfrm>
          <a:prstGeom prst="rect">
            <a:avLst/>
          </a:prstGeom>
          <a:noFill/>
          <a:ln w="1588" cap="rnd">
            <a:solidFill>
              <a:srgbClr val="13294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B163CE-DA36-4DA5-B4AF-0FF51B2548E9}"/>
              </a:ext>
            </a:extLst>
          </p:cNvPr>
          <p:cNvGrpSpPr/>
          <p:nvPr/>
        </p:nvGrpSpPr>
        <p:grpSpPr>
          <a:xfrm>
            <a:off x="5164138" y="1273174"/>
            <a:ext cx="2728912" cy="1833563"/>
            <a:chOff x="5528136" y="1438644"/>
            <a:chExt cx="2728912" cy="1833563"/>
          </a:xfrm>
        </p:grpSpPr>
        <p:sp>
          <p:nvSpPr>
            <p:cNvPr id="65" name="Rectangle 80">
              <a:extLst>
                <a:ext uri="{FF2B5EF4-FFF2-40B4-BE49-F238E27FC236}">
                  <a16:creationId xmlns:a16="http://schemas.microsoft.com/office/drawing/2014/main" id="{2456FD59-6BA2-4E4A-8568-57EDC6DDB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511" y="1824406"/>
              <a:ext cx="1247775" cy="40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81">
              <a:extLst>
                <a:ext uri="{FF2B5EF4-FFF2-40B4-BE49-F238E27FC236}">
                  <a16:creationId xmlns:a16="http://schemas.microsoft.com/office/drawing/2014/main" id="{921D655C-E9A5-4A4D-9987-CD15116AF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511" y="1824406"/>
              <a:ext cx="1247775" cy="406400"/>
            </a:xfrm>
            <a:prstGeom prst="rect">
              <a:avLst/>
            </a:prstGeom>
            <a:noFill/>
            <a:ln w="31750" cap="rnd">
              <a:solidFill>
                <a:srgbClr val="E84A2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82">
              <a:extLst>
                <a:ext uri="{FF2B5EF4-FFF2-40B4-BE49-F238E27FC236}">
                  <a16:creationId xmlns:a16="http://schemas.microsoft.com/office/drawing/2014/main" id="{4518312F-9802-48B7-AD2A-8E58280F1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7198" y="1887906"/>
              <a:ext cx="1281112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E84A27"/>
                  </a:solidFill>
                  <a:effectLst/>
                  <a:latin typeface="Garamond" panose="02020404030301010803" pitchFamily="18" charset="0"/>
                </a:rPr>
                <a:t>LogAddress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83">
              <a:extLst>
                <a:ext uri="{FF2B5EF4-FFF2-40B4-BE49-F238E27FC236}">
                  <a16:creationId xmlns:a16="http://schemas.microsoft.com/office/drawing/2014/main" id="{21B21782-C8FD-4792-98C9-4660F0081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511" y="2313356"/>
              <a:ext cx="1247775" cy="40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84">
              <a:extLst>
                <a:ext uri="{FF2B5EF4-FFF2-40B4-BE49-F238E27FC236}">
                  <a16:creationId xmlns:a16="http://schemas.microsoft.com/office/drawing/2014/main" id="{35CD8C1F-B818-4861-8953-C71F03097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511" y="2313356"/>
              <a:ext cx="1247775" cy="406400"/>
            </a:xfrm>
            <a:prstGeom prst="rect">
              <a:avLst/>
            </a:prstGeom>
            <a:noFill/>
            <a:ln w="31750" cap="rnd">
              <a:solidFill>
                <a:srgbClr val="E84A2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85">
              <a:extLst>
                <a:ext uri="{FF2B5EF4-FFF2-40B4-BE49-F238E27FC236}">
                  <a16:creationId xmlns:a16="http://schemas.microsoft.com/office/drawing/2014/main" id="{01092A45-C34C-48E0-B24C-3967DB82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2136" y="2376856"/>
              <a:ext cx="1009650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E84A27"/>
                  </a:solidFill>
                  <a:effectLst/>
                  <a:latin typeface="Garamond" panose="02020404030301010803" pitchFamily="18" charset="0"/>
                </a:rPr>
                <a:t>LogHead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86">
              <a:extLst>
                <a:ext uri="{FF2B5EF4-FFF2-40B4-BE49-F238E27FC236}">
                  <a16:creationId xmlns:a16="http://schemas.microsoft.com/office/drawing/2014/main" id="{7EED63BE-50EF-4874-8C45-2FFD7C89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511" y="2802306"/>
              <a:ext cx="1247775" cy="40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87">
              <a:extLst>
                <a:ext uri="{FF2B5EF4-FFF2-40B4-BE49-F238E27FC236}">
                  <a16:creationId xmlns:a16="http://schemas.microsoft.com/office/drawing/2014/main" id="{08F52D67-D2D7-47E4-8793-3417A336F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511" y="2802306"/>
              <a:ext cx="1247775" cy="406400"/>
            </a:xfrm>
            <a:prstGeom prst="rect">
              <a:avLst/>
            </a:prstGeom>
            <a:noFill/>
            <a:ln w="31750" cap="rnd">
              <a:solidFill>
                <a:srgbClr val="E84A2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88">
              <a:extLst>
                <a:ext uri="{FF2B5EF4-FFF2-40B4-BE49-F238E27FC236}">
                  <a16:creationId xmlns:a16="http://schemas.microsoft.com/office/drawing/2014/main" id="{9D485F7A-B576-43D9-841D-305F60B6D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061" y="2865806"/>
              <a:ext cx="1193800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solidFill>
                    <a:srgbClr val="E84A27"/>
                  </a:solidFill>
                  <a:effectLst/>
                  <a:latin typeface="Garamond" panose="02020404030301010803" pitchFamily="18" charset="0"/>
                </a:rPr>
                <a:t>NestDepth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89">
              <a:extLst>
                <a:ext uri="{FF2B5EF4-FFF2-40B4-BE49-F238E27FC236}">
                  <a16:creationId xmlns:a16="http://schemas.microsoft.com/office/drawing/2014/main" id="{40C5A161-CE4C-45FE-8E2E-49E74B9D4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661" y="1818056"/>
              <a:ext cx="1249362" cy="40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90">
              <a:extLst>
                <a:ext uri="{FF2B5EF4-FFF2-40B4-BE49-F238E27FC236}">
                  <a16:creationId xmlns:a16="http://schemas.microsoft.com/office/drawing/2014/main" id="{084E1FA7-4B9C-4C40-948D-FF020C33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661" y="1818056"/>
              <a:ext cx="1249362" cy="406400"/>
            </a:xfrm>
            <a:prstGeom prst="rect">
              <a:avLst/>
            </a:prstGeom>
            <a:noFill/>
            <a:ln w="31750" cap="rnd">
              <a:solidFill>
                <a:srgbClr val="E84A2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52411C5E-80A8-44C8-975A-F2494D4A8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961" y="1884731"/>
              <a:ext cx="874712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E84A27"/>
                  </a:solidFill>
                  <a:effectLst/>
                  <a:latin typeface="Garamond" panose="02020404030301010803" pitchFamily="18" charset="0"/>
                </a:rPr>
                <a:t>LogSize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CC0692BA-B130-4223-B186-4AADCECDA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661" y="2307006"/>
              <a:ext cx="1249362" cy="4079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8AD6E69D-EEF1-4A59-A26E-5B04A0A3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661" y="2307006"/>
              <a:ext cx="1249362" cy="407988"/>
            </a:xfrm>
            <a:prstGeom prst="rect">
              <a:avLst/>
            </a:prstGeom>
            <a:noFill/>
            <a:ln w="31750" cap="rnd">
              <a:solidFill>
                <a:srgbClr val="E84A2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94">
              <a:extLst>
                <a:ext uri="{FF2B5EF4-FFF2-40B4-BE49-F238E27FC236}">
                  <a16:creationId xmlns:a16="http://schemas.microsoft.com/office/drawing/2014/main" id="{388D32B1-E1B0-476C-AA52-2BB8A5E3A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486" y="2373681"/>
              <a:ext cx="860425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E84A27"/>
                  </a:solidFill>
                  <a:effectLst/>
                  <a:latin typeface="Garamond" panose="02020404030301010803" pitchFamily="18" charset="0"/>
                </a:rPr>
                <a:t>LogTail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95">
              <a:extLst>
                <a:ext uri="{FF2B5EF4-FFF2-40B4-BE49-F238E27FC236}">
                  <a16:creationId xmlns:a16="http://schemas.microsoft.com/office/drawing/2014/main" id="{58303574-3814-45FB-9337-2A396EF1C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661" y="2797544"/>
              <a:ext cx="1249362" cy="40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96">
              <a:extLst>
                <a:ext uri="{FF2B5EF4-FFF2-40B4-BE49-F238E27FC236}">
                  <a16:creationId xmlns:a16="http://schemas.microsoft.com/office/drawing/2014/main" id="{3144084B-E282-4103-A630-E662C7465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661" y="2797544"/>
              <a:ext cx="1249362" cy="406400"/>
            </a:xfrm>
            <a:prstGeom prst="rect">
              <a:avLst/>
            </a:prstGeom>
            <a:noFill/>
            <a:ln w="31750" cap="rnd">
              <a:solidFill>
                <a:srgbClr val="E84A2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97">
              <a:extLst>
                <a:ext uri="{FF2B5EF4-FFF2-40B4-BE49-F238E27FC236}">
                  <a16:creationId xmlns:a16="http://schemas.microsoft.com/office/drawing/2014/main" id="{7390E5F6-D4B6-4E21-8440-E2772A9A6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4523" y="2861044"/>
              <a:ext cx="8223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err="1">
                  <a:ln>
                    <a:noFill/>
                  </a:ln>
                  <a:solidFill>
                    <a:srgbClr val="E84A27"/>
                  </a:solidFill>
                  <a:effectLst/>
                  <a:latin typeface="Garamond" panose="02020404030301010803" pitchFamily="18" charset="0"/>
                </a:rPr>
                <a:t>CurRID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Freeform 98">
              <a:extLst>
                <a:ext uri="{FF2B5EF4-FFF2-40B4-BE49-F238E27FC236}">
                  <a16:creationId xmlns:a16="http://schemas.microsoft.com/office/drawing/2014/main" id="{A26FE0C0-C443-4C6C-A4D0-51E5571F65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8773" y="1765669"/>
              <a:ext cx="2708275" cy="1506538"/>
            </a:xfrm>
            <a:custGeom>
              <a:avLst/>
              <a:gdLst>
                <a:gd name="T0" fmla="*/ 48 w 6240"/>
                <a:gd name="T1" fmla="*/ 360 h 3468"/>
                <a:gd name="T2" fmla="*/ 48 w 6240"/>
                <a:gd name="T3" fmla="*/ 696 h 3468"/>
                <a:gd name="T4" fmla="*/ 24 w 6240"/>
                <a:gd name="T5" fmla="*/ 1008 h 3468"/>
                <a:gd name="T6" fmla="*/ 0 w 6240"/>
                <a:gd name="T7" fmla="*/ 1272 h 3468"/>
                <a:gd name="T8" fmla="*/ 0 w 6240"/>
                <a:gd name="T9" fmla="*/ 1512 h 3468"/>
                <a:gd name="T10" fmla="*/ 24 w 6240"/>
                <a:gd name="T11" fmla="*/ 1776 h 3468"/>
                <a:gd name="T12" fmla="*/ 48 w 6240"/>
                <a:gd name="T13" fmla="*/ 2088 h 3468"/>
                <a:gd name="T14" fmla="*/ 48 w 6240"/>
                <a:gd name="T15" fmla="*/ 2520 h 3468"/>
                <a:gd name="T16" fmla="*/ 48 w 6240"/>
                <a:gd name="T17" fmla="*/ 2856 h 3468"/>
                <a:gd name="T18" fmla="*/ 24 w 6240"/>
                <a:gd name="T19" fmla="*/ 3168 h 3468"/>
                <a:gd name="T20" fmla="*/ 0 w 6240"/>
                <a:gd name="T21" fmla="*/ 3432 h 3468"/>
                <a:gd name="T22" fmla="*/ 252 w 6240"/>
                <a:gd name="T23" fmla="*/ 3468 h 3468"/>
                <a:gd name="T24" fmla="*/ 516 w 6240"/>
                <a:gd name="T25" fmla="*/ 3444 h 3468"/>
                <a:gd name="T26" fmla="*/ 828 w 6240"/>
                <a:gd name="T27" fmla="*/ 3420 h 3468"/>
                <a:gd name="T28" fmla="*/ 1260 w 6240"/>
                <a:gd name="T29" fmla="*/ 3420 h 3468"/>
                <a:gd name="T30" fmla="*/ 1596 w 6240"/>
                <a:gd name="T31" fmla="*/ 3420 h 3468"/>
                <a:gd name="T32" fmla="*/ 1908 w 6240"/>
                <a:gd name="T33" fmla="*/ 3444 h 3468"/>
                <a:gd name="T34" fmla="*/ 2172 w 6240"/>
                <a:gd name="T35" fmla="*/ 3468 h 3468"/>
                <a:gd name="T36" fmla="*/ 2412 w 6240"/>
                <a:gd name="T37" fmla="*/ 3468 h 3468"/>
                <a:gd name="T38" fmla="*/ 2676 w 6240"/>
                <a:gd name="T39" fmla="*/ 3444 h 3468"/>
                <a:gd name="T40" fmla="*/ 2988 w 6240"/>
                <a:gd name="T41" fmla="*/ 3420 h 3468"/>
                <a:gd name="T42" fmla="*/ 3420 w 6240"/>
                <a:gd name="T43" fmla="*/ 3420 h 3468"/>
                <a:gd name="T44" fmla="*/ 3756 w 6240"/>
                <a:gd name="T45" fmla="*/ 3420 h 3468"/>
                <a:gd name="T46" fmla="*/ 4068 w 6240"/>
                <a:gd name="T47" fmla="*/ 3444 h 3468"/>
                <a:gd name="T48" fmla="*/ 4332 w 6240"/>
                <a:gd name="T49" fmla="*/ 3468 h 3468"/>
                <a:gd name="T50" fmla="*/ 4572 w 6240"/>
                <a:gd name="T51" fmla="*/ 3468 h 3468"/>
                <a:gd name="T52" fmla="*/ 4836 w 6240"/>
                <a:gd name="T53" fmla="*/ 3444 h 3468"/>
                <a:gd name="T54" fmla="*/ 5148 w 6240"/>
                <a:gd name="T55" fmla="*/ 3420 h 3468"/>
                <a:gd name="T56" fmla="*/ 5580 w 6240"/>
                <a:gd name="T57" fmla="*/ 3420 h 3468"/>
                <a:gd name="T58" fmla="*/ 5916 w 6240"/>
                <a:gd name="T59" fmla="*/ 3420 h 3468"/>
                <a:gd name="T60" fmla="*/ 6228 w 6240"/>
                <a:gd name="T61" fmla="*/ 3444 h 3468"/>
                <a:gd name="T62" fmla="*/ 6240 w 6240"/>
                <a:gd name="T63" fmla="*/ 3168 h 3468"/>
                <a:gd name="T64" fmla="*/ 6240 w 6240"/>
                <a:gd name="T65" fmla="*/ 2928 h 3468"/>
                <a:gd name="T66" fmla="*/ 6216 w 6240"/>
                <a:gd name="T67" fmla="*/ 2664 h 3468"/>
                <a:gd name="T68" fmla="*/ 6192 w 6240"/>
                <a:gd name="T69" fmla="*/ 2352 h 3468"/>
                <a:gd name="T70" fmla="*/ 6192 w 6240"/>
                <a:gd name="T71" fmla="*/ 1920 h 3468"/>
                <a:gd name="T72" fmla="*/ 6192 w 6240"/>
                <a:gd name="T73" fmla="*/ 1584 h 3468"/>
                <a:gd name="T74" fmla="*/ 6216 w 6240"/>
                <a:gd name="T75" fmla="*/ 1272 h 3468"/>
                <a:gd name="T76" fmla="*/ 6240 w 6240"/>
                <a:gd name="T77" fmla="*/ 1008 h 3468"/>
                <a:gd name="T78" fmla="*/ 6240 w 6240"/>
                <a:gd name="T79" fmla="*/ 768 h 3468"/>
                <a:gd name="T80" fmla="*/ 6216 w 6240"/>
                <a:gd name="T81" fmla="*/ 504 h 3468"/>
                <a:gd name="T82" fmla="*/ 6192 w 6240"/>
                <a:gd name="T83" fmla="*/ 192 h 3468"/>
                <a:gd name="T84" fmla="*/ 6048 w 6240"/>
                <a:gd name="T85" fmla="*/ 0 h 3468"/>
                <a:gd name="T86" fmla="*/ 5808 w 6240"/>
                <a:gd name="T87" fmla="*/ 0 h 3468"/>
                <a:gd name="T88" fmla="*/ 5544 w 6240"/>
                <a:gd name="T89" fmla="*/ 24 h 3468"/>
                <a:gd name="T90" fmla="*/ 5232 w 6240"/>
                <a:gd name="T91" fmla="*/ 48 h 3468"/>
                <a:gd name="T92" fmla="*/ 4800 w 6240"/>
                <a:gd name="T93" fmla="*/ 48 h 3468"/>
                <a:gd name="T94" fmla="*/ 4464 w 6240"/>
                <a:gd name="T95" fmla="*/ 48 h 3468"/>
                <a:gd name="T96" fmla="*/ 4152 w 6240"/>
                <a:gd name="T97" fmla="*/ 24 h 3468"/>
                <a:gd name="T98" fmla="*/ 3888 w 6240"/>
                <a:gd name="T99" fmla="*/ 0 h 3468"/>
                <a:gd name="T100" fmla="*/ 3648 w 6240"/>
                <a:gd name="T101" fmla="*/ 0 h 3468"/>
                <a:gd name="T102" fmla="*/ 3384 w 6240"/>
                <a:gd name="T103" fmla="*/ 24 h 3468"/>
                <a:gd name="T104" fmla="*/ 3072 w 6240"/>
                <a:gd name="T105" fmla="*/ 48 h 3468"/>
                <a:gd name="T106" fmla="*/ 2640 w 6240"/>
                <a:gd name="T107" fmla="*/ 48 h 3468"/>
                <a:gd name="T108" fmla="*/ 2304 w 6240"/>
                <a:gd name="T109" fmla="*/ 48 h 3468"/>
                <a:gd name="T110" fmla="*/ 1992 w 6240"/>
                <a:gd name="T111" fmla="*/ 24 h 3468"/>
                <a:gd name="T112" fmla="*/ 1728 w 6240"/>
                <a:gd name="T113" fmla="*/ 0 h 3468"/>
                <a:gd name="T114" fmla="*/ 1488 w 6240"/>
                <a:gd name="T115" fmla="*/ 0 h 3468"/>
                <a:gd name="T116" fmla="*/ 1224 w 6240"/>
                <a:gd name="T117" fmla="*/ 24 h 3468"/>
                <a:gd name="T118" fmla="*/ 912 w 6240"/>
                <a:gd name="T119" fmla="*/ 48 h 3468"/>
                <a:gd name="T120" fmla="*/ 480 w 6240"/>
                <a:gd name="T121" fmla="*/ 48 h 3468"/>
                <a:gd name="T122" fmla="*/ 144 w 6240"/>
                <a:gd name="T123" fmla="*/ 48 h 3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240" h="3468">
                  <a:moveTo>
                    <a:pt x="48" y="72"/>
                  </a:moveTo>
                  <a:lnTo>
                    <a:pt x="48" y="120"/>
                  </a:lnTo>
                  <a:cubicBezTo>
                    <a:pt x="48" y="133"/>
                    <a:pt x="38" y="144"/>
                    <a:pt x="24" y="144"/>
                  </a:cubicBezTo>
                  <a:cubicBezTo>
                    <a:pt x="11" y="144"/>
                    <a:pt x="0" y="133"/>
                    <a:pt x="0" y="120"/>
                  </a:cubicBezTo>
                  <a:lnTo>
                    <a:pt x="0" y="72"/>
                  </a:lnTo>
                  <a:cubicBezTo>
                    <a:pt x="0" y="59"/>
                    <a:pt x="11" y="48"/>
                    <a:pt x="24" y="48"/>
                  </a:cubicBezTo>
                  <a:cubicBezTo>
                    <a:pt x="38" y="48"/>
                    <a:pt x="48" y="59"/>
                    <a:pt x="48" y="72"/>
                  </a:cubicBezTo>
                  <a:close/>
                  <a:moveTo>
                    <a:pt x="48" y="216"/>
                  </a:moveTo>
                  <a:lnTo>
                    <a:pt x="48" y="264"/>
                  </a:lnTo>
                  <a:cubicBezTo>
                    <a:pt x="48" y="277"/>
                    <a:pt x="38" y="288"/>
                    <a:pt x="24" y="288"/>
                  </a:cubicBezTo>
                  <a:cubicBezTo>
                    <a:pt x="11" y="288"/>
                    <a:pt x="0" y="277"/>
                    <a:pt x="0" y="264"/>
                  </a:cubicBezTo>
                  <a:lnTo>
                    <a:pt x="0" y="216"/>
                  </a:lnTo>
                  <a:cubicBezTo>
                    <a:pt x="0" y="203"/>
                    <a:pt x="11" y="192"/>
                    <a:pt x="24" y="192"/>
                  </a:cubicBezTo>
                  <a:cubicBezTo>
                    <a:pt x="38" y="192"/>
                    <a:pt x="48" y="203"/>
                    <a:pt x="48" y="216"/>
                  </a:cubicBezTo>
                  <a:close/>
                  <a:moveTo>
                    <a:pt x="48" y="360"/>
                  </a:moveTo>
                  <a:lnTo>
                    <a:pt x="48" y="408"/>
                  </a:lnTo>
                  <a:cubicBezTo>
                    <a:pt x="48" y="421"/>
                    <a:pt x="38" y="432"/>
                    <a:pt x="24" y="432"/>
                  </a:cubicBezTo>
                  <a:cubicBezTo>
                    <a:pt x="11" y="432"/>
                    <a:pt x="0" y="421"/>
                    <a:pt x="0" y="408"/>
                  </a:cubicBezTo>
                  <a:lnTo>
                    <a:pt x="0" y="360"/>
                  </a:lnTo>
                  <a:cubicBezTo>
                    <a:pt x="0" y="347"/>
                    <a:pt x="11" y="336"/>
                    <a:pt x="24" y="336"/>
                  </a:cubicBezTo>
                  <a:cubicBezTo>
                    <a:pt x="38" y="336"/>
                    <a:pt x="48" y="347"/>
                    <a:pt x="48" y="360"/>
                  </a:cubicBezTo>
                  <a:close/>
                  <a:moveTo>
                    <a:pt x="48" y="504"/>
                  </a:moveTo>
                  <a:lnTo>
                    <a:pt x="48" y="552"/>
                  </a:lnTo>
                  <a:cubicBezTo>
                    <a:pt x="48" y="565"/>
                    <a:pt x="38" y="576"/>
                    <a:pt x="24" y="576"/>
                  </a:cubicBezTo>
                  <a:cubicBezTo>
                    <a:pt x="11" y="576"/>
                    <a:pt x="0" y="565"/>
                    <a:pt x="0" y="552"/>
                  </a:cubicBezTo>
                  <a:lnTo>
                    <a:pt x="0" y="504"/>
                  </a:lnTo>
                  <a:cubicBezTo>
                    <a:pt x="0" y="491"/>
                    <a:pt x="11" y="480"/>
                    <a:pt x="24" y="480"/>
                  </a:cubicBezTo>
                  <a:cubicBezTo>
                    <a:pt x="38" y="480"/>
                    <a:pt x="48" y="491"/>
                    <a:pt x="48" y="504"/>
                  </a:cubicBezTo>
                  <a:close/>
                  <a:moveTo>
                    <a:pt x="48" y="648"/>
                  </a:moveTo>
                  <a:lnTo>
                    <a:pt x="48" y="696"/>
                  </a:lnTo>
                  <a:cubicBezTo>
                    <a:pt x="48" y="709"/>
                    <a:pt x="38" y="720"/>
                    <a:pt x="24" y="720"/>
                  </a:cubicBezTo>
                  <a:cubicBezTo>
                    <a:pt x="11" y="720"/>
                    <a:pt x="0" y="709"/>
                    <a:pt x="0" y="696"/>
                  </a:cubicBezTo>
                  <a:lnTo>
                    <a:pt x="0" y="648"/>
                  </a:lnTo>
                  <a:cubicBezTo>
                    <a:pt x="0" y="635"/>
                    <a:pt x="11" y="624"/>
                    <a:pt x="24" y="624"/>
                  </a:cubicBezTo>
                  <a:cubicBezTo>
                    <a:pt x="38" y="624"/>
                    <a:pt x="48" y="635"/>
                    <a:pt x="48" y="648"/>
                  </a:cubicBezTo>
                  <a:close/>
                  <a:moveTo>
                    <a:pt x="48" y="792"/>
                  </a:moveTo>
                  <a:lnTo>
                    <a:pt x="48" y="840"/>
                  </a:lnTo>
                  <a:cubicBezTo>
                    <a:pt x="48" y="853"/>
                    <a:pt x="38" y="864"/>
                    <a:pt x="24" y="864"/>
                  </a:cubicBezTo>
                  <a:cubicBezTo>
                    <a:pt x="11" y="864"/>
                    <a:pt x="0" y="853"/>
                    <a:pt x="0" y="840"/>
                  </a:cubicBezTo>
                  <a:lnTo>
                    <a:pt x="0" y="792"/>
                  </a:lnTo>
                  <a:cubicBezTo>
                    <a:pt x="0" y="779"/>
                    <a:pt x="11" y="768"/>
                    <a:pt x="24" y="768"/>
                  </a:cubicBezTo>
                  <a:cubicBezTo>
                    <a:pt x="38" y="768"/>
                    <a:pt x="48" y="779"/>
                    <a:pt x="48" y="792"/>
                  </a:cubicBezTo>
                  <a:close/>
                  <a:moveTo>
                    <a:pt x="48" y="936"/>
                  </a:moveTo>
                  <a:lnTo>
                    <a:pt x="48" y="984"/>
                  </a:lnTo>
                  <a:cubicBezTo>
                    <a:pt x="48" y="997"/>
                    <a:pt x="38" y="1008"/>
                    <a:pt x="24" y="1008"/>
                  </a:cubicBezTo>
                  <a:cubicBezTo>
                    <a:pt x="11" y="1008"/>
                    <a:pt x="0" y="997"/>
                    <a:pt x="0" y="984"/>
                  </a:cubicBezTo>
                  <a:lnTo>
                    <a:pt x="0" y="936"/>
                  </a:lnTo>
                  <a:cubicBezTo>
                    <a:pt x="0" y="923"/>
                    <a:pt x="11" y="912"/>
                    <a:pt x="24" y="912"/>
                  </a:cubicBezTo>
                  <a:cubicBezTo>
                    <a:pt x="38" y="912"/>
                    <a:pt x="48" y="923"/>
                    <a:pt x="48" y="936"/>
                  </a:cubicBezTo>
                  <a:close/>
                  <a:moveTo>
                    <a:pt x="48" y="1080"/>
                  </a:moveTo>
                  <a:lnTo>
                    <a:pt x="48" y="1128"/>
                  </a:lnTo>
                  <a:cubicBezTo>
                    <a:pt x="48" y="1141"/>
                    <a:pt x="38" y="1152"/>
                    <a:pt x="24" y="1152"/>
                  </a:cubicBezTo>
                  <a:cubicBezTo>
                    <a:pt x="11" y="1152"/>
                    <a:pt x="0" y="1141"/>
                    <a:pt x="0" y="1128"/>
                  </a:cubicBezTo>
                  <a:lnTo>
                    <a:pt x="0" y="1080"/>
                  </a:lnTo>
                  <a:cubicBezTo>
                    <a:pt x="0" y="1067"/>
                    <a:pt x="11" y="1056"/>
                    <a:pt x="24" y="1056"/>
                  </a:cubicBezTo>
                  <a:cubicBezTo>
                    <a:pt x="38" y="1056"/>
                    <a:pt x="48" y="1067"/>
                    <a:pt x="48" y="1080"/>
                  </a:cubicBezTo>
                  <a:close/>
                  <a:moveTo>
                    <a:pt x="48" y="1224"/>
                  </a:moveTo>
                  <a:lnTo>
                    <a:pt x="48" y="1272"/>
                  </a:lnTo>
                  <a:cubicBezTo>
                    <a:pt x="48" y="1285"/>
                    <a:pt x="38" y="1296"/>
                    <a:pt x="24" y="1296"/>
                  </a:cubicBezTo>
                  <a:cubicBezTo>
                    <a:pt x="11" y="1296"/>
                    <a:pt x="0" y="1285"/>
                    <a:pt x="0" y="1272"/>
                  </a:cubicBezTo>
                  <a:lnTo>
                    <a:pt x="0" y="1224"/>
                  </a:lnTo>
                  <a:cubicBezTo>
                    <a:pt x="0" y="1211"/>
                    <a:pt x="11" y="1200"/>
                    <a:pt x="24" y="1200"/>
                  </a:cubicBezTo>
                  <a:cubicBezTo>
                    <a:pt x="38" y="1200"/>
                    <a:pt x="48" y="1211"/>
                    <a:pt x="48" y="1224"/>
                  </a:cubicBezTo>
                  <a:close/>
                  <a:moveTo>
                    <a:pt x="48" y="1368"/>
                  </a:moveTo>
                  <a:lnTo>
                    <a:pt x="48" y="1416"/>
                  </a:lnTo>
                  <a:cubicBezTo>
                    <a:pt x="48" y="1429"/>
                    <a:pt x="38" y="1440"/>
                    <a:pt x="24" y="1440"/>
                  </a:cubicBezTo>
                  <a:cubicBezTo>
                    <a:pt x="11" y="1440"/>
                    <a:pt x="0" y="1429"/>
                    <a:pt x="0" y="1416"/>
                  </a:cubicBezTo>
                  <a:lnTo>
                    <a:pt x="0" y="1368"/>
                  </a:lnTo>
                  <a:cubicBezTo>
                    <a:pt x="0" y="1355"/>
                    <a:pt x="11" y="1344"/>
                    <a:pt x="24" y="1344"/>
                  </a:cubicBezTo>
                  <a:cubicBezTo>
                    <a:pt x="38" y="1344"/>
                    <a:pt x="48" y="1355"/>
                    <a:pt x="48" y="1368"/>
                  </a:cubicBezTo>
                  <a:close/>
                  <a:moveTo>
                    <a:pt x="48" y="1512"/>
                  </a:moveTo>
                  <a:lnTo>
                    <a:pt x="48" y="1560"/>
                  </a:lnTo>
                  <a:cubicBezTo>
                    <a:pt x="48" y="1573"/>
                    <a:pt x="38" y="1584"/>
                    <a:pt x="24" y="1584"/>
                  </a:cubicBezTo>
                  <a:cubicBezTo>
                    <a:pt x="11" y="1584"/>
                    <a:pt x="0" y="1573"/>
                    <a:pt x="0" y="1560"/>
                  </a:cubicBezTo>
                  <a:lnTo>
                    <a:pt x="0" y="1512"/>
                  </a:lnTo>
                  <a:cubicBezTo>
                    <a:pt x="0" y="1499"/>
                    <a:pt x="11" y="1488"/>
                    <a:pt x="24" y="1488"/>
                  </a:cubicBezTo>
                  <a:cubicBezTo>
                    <a:pt x="38" y="1488"/>
                    <a:pt x="48" y="1499"/>
                    <a:pt x="48" y="1512"/>
                  </a:cubicBezTo>
                  <a:close/>
                  <a:moveTo>
                    <a:pt x="48" y="1656"/>
                  </a:moveTo>
                  <a:lnTo>
                    <a:pt x="48" y="1704"/>
                  </a:lnTo>
                  <a:cubicBezTo>
                    <a:pt x="48" y="1717"/>
                    <a:pt x="38" y="1728"/>
                    <a:pt x="24" y="1728"/>
                  </a:cubicBezTo>
                  <a:cubicBezTo>
                    <a:pt x="11" y="1728"/>
                    <a:pt x="0" y="1717"/>
                    <a:pt x="0" y="1704"/>
                  </a:cubicBezTo>
                  <a:lnTo>
                    <a:pt x="0" y="1656"/>
                  </a:lnTo>
                  <a:cubicBezTo>
                    <a:pt x="0" y="1643"/>
                    <a:pt x="11" y="1632"/>
                    <a:pt x="24" y="1632"/>
                  </a:cubicBezTo>
                  <a:cubicBezTo>
                    <a:pt x="38" y="1632"/>
                    <a:pt x="48" y="1643"/>
                    <a:pt x="48" y="1656"/>
                  </a:cubicBezTo>
                  <a:close/>
                  <a:moveTo>
                    <a:pt x="48" y="1800"/>
                  </a:moveTo>
                  <a:lnTo>
                    <a:pt x="48" y="1848"/>
                  </a:lnTo>
                  <a:cubicBezTo>
                    <a:pt x="48" y="1861"/>
                    <a:pt x="38" y="1872"/>
                    <a:pt x="24" y="1872"/>
                  </a:cubicBezTo>
                  <a:cubicBezTo>
                    <a:pt x="11" y="1872"/>
                    <a:pt x="0" y="1861"/>
                    <a:pt x="0" y="1848"/>
                  </a:cubicBezTo>
                  <a:lnTo>
                    <a:pt x="0" y="1800"/>
                  </a:lnTo>
                  <a:cubicBezTo>
                    <a:pt x="0" y="1787"/>
                    <a:pt x="11" y="1776"/>
                    <a:pt x="24" y="1776"/>
                  </a:cubicBezTo>
                  <a:cubicBezTo>
                    <a:pt x="38" y="1776"/>
                    <a:pt x="48" y="1787"/>
                    <a:pt x="48" y="1800"/>
                  </a:cubicBezTo>
                  <a:close/>
                  <a:moveTo>
                    <a:pt x="48" y="1944"/>
                  </a:moveTo>
                  <a:lnTo>
                    <a:pt x="48" y="1992"/>
                  </a:lnTo>
                  <a:cubicBezTo>
                    <a:pt x="48" y="2005"/>
                    <a:pt x="38" y="2016"/>
                    <a:pt x="24" y="2016"/>
                  </a:cubicBezTo>
                  <a:cubicBezTo>
                    <a:pt x="11" y="2016"/>
                    <a:pt x="0" y="2005"/>
                    <a:pt x="0" y="1992"/>
                  </a:cubicBezTo>
                  <a:lnTo>
                    <a:pt x="0" y="1944"/>
                  </a:lnTo>
                  <a:cubicBezTo>
                    <a:pt x="0" y="1931"/>
                    <a:pt x="11" y="1920"/>
                    <a:pt x="24" y="1920"/>
                  </a:cubicBezTo>
                  <a:cubicBezTo>
                    <a:pt x="38" y="1920"/>
                    <a:pt x="48" y="1931"/>
                    <a:pt x="48" y="1944"/>
                  </a:cubicBezTo>
                  <a:close/>
                  <a:moveTo>
                    <a:pt x="48" y="2088"/>
                  </a:moveTo>
                  <a:lnTo>
                    <a:pt x="48" y="2136"/>
                  </a:lnTo>
                  <a:cubicBezTo>
                    <a:pt x="48" y="2149"/>
                    <a:pt x="38" y="2160"/>
                    <a:pt x="24" y="2160"/>
                  </a:cubicBezTo>
                  <a:cubicBezTo>
                    <a:pt x="11" y="2160"/>
                    <a:pt x="0" y="2149"/>
                    <a:pt x="0" y="2136"/>
                  </a:cubicBezTo>
                  <a:lnTo>
                    <a:pt x="0" y="2088"/>
                  </a:lnTo>
                  <a:cubicBezTo>
                    <a:pt x="0" y="2075"/>
                    <a:pt x="11" y="2064"/>
                    <a:pt x="24" y="2064"/>
                  </a:cubicBezTo>
                  <a:cubicBezTo>
                    <a:pt x="38" y="2064"/>
                    <a:pt x="48" y="2075"/>
                    <a:pt x="48" y="2088"/>
                  </a:cubicBezTo>
                  <a:close/>
                  <a:moveTo>
                    <a:pt x="48" y="2232"/>
                  </a:moveTo>
                  <a:lnTo>
                    <a:pt x="48" y="2280"/>
                  </a:lnTo>
                  <a:cubicBezTo>
                    <a:pt x="48" y="2293"/>
                    <a:pt x="38" y="2304"/>
                    <a:pt x="24" y="2304"/>
                  </a:cubicBezTo>
                  <a:cubicBezTo>
                    <a:pt x="11" y="2304"/>
                    <a:pt x="0" y="2293"/>
                    <a:pt x="0" y="2280"/>
                  </a:cubicBezTo>
                  <a:lnTo>
                    <a:pt x="0" y="2232"/>
                  </a:lnTo>
                  <a:cubicBezTo>
                    <a:pt x="0" y="2219"/>
                    <a:pt x="11" y="2208"/>
                    <a:pt x="24" y="2208"/>
                  </a:cubicBezTo>
                  <a:cubicBezTo>
                    <a:pt x="38" y="2208"/>
                    <a:pt x="48" y="2219"/>
                    <a:pt x="48" y="2232"/>
                  </a:cubicBezTo>
                  <a:close/>
                  <a:moveTo>
                    <a:pt x="48" y="2376"/>
                  </a:moveTo>
                  <a:lnTo>
                    <a:pt x="48" y="2424"/>
                  </a:lnTo>
                  <a:cubicBezTo>
                    <a:pt x="48" y="2437"/>
                    <a:pt x="38" y="2448"/>
                    <a:pt x="24" y="2448"/>
                  </a:cubicBezTo>
                  <a:cubicBezTo>
                    <a:pt x="11" y="2448"/>
                    <a:pt x="0" y="2437"/>
                    <a:pt x="0" y="2424"/>
                  </a:cubicBezTo>
                  <a:lnTo>
                    <a:pt x="0" y="2376"/>
                  </a:lnTo>
                  <a:cubicBezTo>
                    <a:pt x="0" y="2363"/>
                    <a:pt x="11" y="2352"/>
                    <a:pt x="24" y="2352"/>
                  </a:cubicBezTo>
                  <a:cubicBezTo>
                    <a:pt x="38" y="2352"/>
                    <a:pt x="48" y="2363"/>
                    <a:pt x="48" y="2376"/>
                  </a:cubicBezTo>
                  <a:close/>
                  <a:moveTo>
                    <a:pt x="48" y="2520"/>
                  </a:moveTo>
                  <a:lnTo>
                    <a:pt x="48" y="2568"/>
                  </a:lnTo>
                  <a:cubicBezTo>
                    <a:pt x="48" y="2581"/>
                    <a:pt x="38" y="2592"/>
                    <a:pt x="24" y="2592"/>
                  </a:cubicBezTo>
                  <a:cubicBezTo>
                    <a:pt x="11" y="2592"/>
                    <a:pt x="0" y="2581"/>
                    <a:pt x="0" y="2568"/>
                  </a:cubicBezTo>
                  <a:lnTo>
                    <a:pt x="0" y="2520"/>
                  </a:lnTo>
                  <a:cubicBezTo>
                    <a:pt x="0" y="2507"/>
                    <a:pt x="11" y="2496"/>
                    <a:pt x="24" y="2496"/>
                  </a:cubicBezTo>
                  <a:cubicBezTo>
                    <a:pt x="38" y="2496"/>
                    <a:pt x="48" y="2507"/>
                    <a:pt x="48" y="2520"/>
                  </a:cubicBezTo>
                  <a:close/>
                  <a:moveTo>
                    <a:pt x="48" y="2664"/>
                  </a:moveTo>
                  <a:lnTo>
                    <a:pt x="48" y="2712"/>
                  </a:lnTo>
                  <a:cubicBezTo>
                    <a:pt x="48" y="2725"/>
                    <a:pt x="38" y="2736"/>
                    <a:pt x="24" y="2736"/>
                  </a:cubicBezTo>
                  <a:cubicBezTo>
                    <a:pt x="11" y="2736"/>
                    <a:pt x="0" y="2725"/>
                    <a:pt x="0" y="2712"/>
                  </a:cubicBezTo>
                  <a:lnTo>
                    <a:pt x="0" y="2664"/>
                  </a:lnTo>
                  <a:cubicBezTo>
                    <a:pt x="0" y="2651"/>
                    <a:pt x="11" y="2640"/>
                    <a:pt x="24" y="2640"/>
                  </a:cubicBezTo>
                  <a:cubicBezTo>
                    <a:pt x="38" y="2640"/>
                    <a:pt x="48" y="2651"/>
                    <a:pt x="48" y="2664"/>
                  </a:cubicBezTo>
                  <a:close/>
                  <a:moveTo>
                    <a:pt x="48" y="2808"/>
                  </a:moveTo>
                  <a:lnTo>
                    <a:pt x="48" y="2856"/>
                  </a:lnTo>
                  <a:cubicBezTo>
                    <a:pt x="48" y="2869"/>
                    <a:pt x="38" y="2880"/>
                    <a:pt x="24" y="2880"/>
                  </a:cubicBezTo>
                  <a:cubicBezTo>
                    <a:pt x="11" y="2880"/>
                    <a:pt x="0" y="2869"/>
                    <a:pt x="0" y="2856"/>
                  </a:cubicBezTo>
                  <a:lnTo>
                    <a:pt x="0" y="2808"/>
                  </a:lnTo>
                  <a:cubicBezTo>
                    <a:pt x="0" y="2795"/>
                    <a:pt x="11" y="2784"/>
                    <a:pt x="24" y="2784"/>
                  </a:cubicBezTo>
                  <a:cubicBezTo>
                    <a:pt x="38" y="2784"/>
                    <a:pt x="48" y="2795"/>
                    <a:pt x="48" y="2808"/>
                  </a:cubicBezTo>
                  <a:close/>
                  <a:moveTo>
                    <a:pt x="48" y="2952"/>
                  </a:moveTo>
                  <a:lnTo>
                    <a:pt x="48" y="3000"/>
                  </a:lnTo>
                  <a:cubicBezTo>
                    <a:pt x="48" y="3013"/>
                    <a:pt x="38" y="3024"/>
                    <a:pt x="24" y="3024"/>
                  </a:cubicBezTo>
                  <a:cubicBezTo>
                    <a:pt x="11" y="3024"/>
                    <a:pt x="0" y="3013"/>
                    <a:pt x="0" y="3000"/>
                  </a:cubicBezTo>
                  <a:lnTo>
                    <a:pt x="0" y="2952"/>
                  </a:lnTo>
                  <a:cubicBezTo>
                    <a:pt x="0" y="2939"/>
                    <a:pt x="11" y="2928"/>
                    <a:pt x="24" y="2928"/>
                  </a:cubicBezTo>
                  <a:cubicBezTo>
                    <a:pt x="38" y="2928"/>
                    <a:pt x="48" y="2939"/>
                    <a:pt x="48" y="2952"/>
                  </a:cubicBezTo>
                  <a:close/>
                  <a:moveTo>
                    <a:pt x="48" y="3096"/>
                  </a:moveTo>
                  <a:lnTo>
                    <a:pt x="48" y="3144"/>
                  </a:lnTo>
                  <a:cubicBezTo>
                    <a:pt x="48" y="3157"/>
                    <a:pt x="38" y="3168"/>
                    <a:pt x="24" y="3168"/>
                  </a:cubicBezTo>
                  <a:cubicBezTo>
                    <a:pt x="11" y="3168"/>
                    <a:pt x="0" y="3157"/>
                    <a:pt x="0" y="3144"/>
                  </a:cubicBezTo>
                  <a:lnTo>
                    <a:pt x="0" y="3096"/>
                  </a:lnTo>
                  <a:cubicBezTo>
                    <a:pt x="0" y="3083"/>
                    <a:pt x="11" y="3072"/>
                    <a:pt x="24" y="3072"/>
                  </a:cubicBezTo>
                  <a:cubicBezTo>
                    <a:pt x="38" y="3072"/>
                    <a:pt x="48" y="3083"/>
                    <a:pt x="48" y="3096"/>
                  </a:cubicBezTo>
                  <a:close/>
                  <a:moveTo>
                    <a:pt x="48" y="3240"/>
                  </a:moveTo>
                  <a:lnTo>
                    <a:pt x="48" y="3288"/>
                  </a:lnTo>
                  <a:cubicBezTo>
                    <a:pt x="48" y="3301"/>
                    <a:pt x="38" y="3312"/>
                    <a:pt x="24" y="3312"/>
                  </a:cubicBezTo>
                  <a:cubicBezTo>
                    <a:pt x="11" y="3312"/>
                    <a:pt x="0" y="3301"/>
                    <a:pt x="0" y="3288"/>
                  </a:cubicBezTo>
                  <a:lnTo>
                    <a:pt x="0" y="3240"/>
                  </a:lnTo>
                  <a:cubicBezTo>
                    <a:pt x="0" y="3227"/>
                    <a:pt x="11" y="3216"/>
                    <a:pt x="24" y="3216"/>
                  </a:cubicBezTo>
                  <a:cubicBezTo>
                    <a:pt x="38" y="3216"/>
                    <a:pt x="48" y="3227"/>
                    <a:pt x="48" y="3240"/>
                  </a:cubicBezTo>
                  <a:close/>
                  <a:moveTo>
                    <a:pt x="48" y="3384"/>
                  </a:moveTo>
                  <a:lnTo>
                    <a:pt x="48" y="3432"/>
                  </a:lnTo>
                  <a:cubicBezTo>
                    <a:pt x="48" y="3445"/>
                    <a:pt x="38" y="3456"/>
                    <a:pt x="24" y="3456"/>
                  </a:cubicBezTo>
                  <a:cubicBezTo>
                    <a:pt x="11" y="3456"/>
                    <a:pt x="0" y="3445"/>
                    <a:pt x="0" y="3432"/>
                  </a:cubicBezTo>
                  <a:lnTo>
                    <a:pt x="0" y="3384"/>
                  </a:lnTo>
                  <a:cubicBezTo>
                    <a:pt x="0" y="3371"/>
                    <a:pt x="11" y="3360"/>
                    <a:pt x="24" y="3360"/>
                  </a:cubicBezTo>
                  <a:cubicBezTo>
                    <a:pt x="38" y="3360"/>
                    <a:pt x="48" y="3371"/>
                    <a:pt x="48" y="3384"/>
                  </a:cubicBezTo>
                  <a:close/>
                  <a:moveTo>
                    <a:pt x="108" y="3420"/>
                  </a:moveTo>
                  <a:lnTo>
                    <a:pt x="156" y="3420"/>
                  </a:lnTo>
                  <a:cubicBezTo>
                    <a:pt x="170" y="3420"/>
                    <a:pt x="180" y="3431"/>
                    <a:pt x="180" y="3444"/>
                  </a:cubicBezTo>
                  <a:cubicBezTo>
                    <a:pt x="180" y="3457"/>
                    <a:pt x="170" y="3468"/>
                    <a:pt x="156" y="3468"/>
                  </a:cubicBezTo>
                  <a:lnTo>
                    <a:pt x="108" y="3468"/>
                  </a:lnTo>
                  <a:cubicBezTo>
                    <a:pt x="95" y="3468"/>
                    <a:pt x="84" y="3457"/>
                    <a:pt x="84" y="3444"/>
                  </a:cubicBezTo>
                  <a:cubicBezTo>
                    <a:pt x="84" y="3431"/>
                    <a:pt x="95" y="3420"/>
                    <a:pt x="108" y="3420"/>
                  </a:cubicBezTo>
                  <a:close/>
                  <a:moveTo>
                    <a:pt x="252" y="3420"/>
                  </a:moveTo>
                  <a:lnTo>
                    <a:pt x="300" y="3420"/>
                  </a:lnTo>
                  <a:cubicBezTo>
                    <a:pt x="314" y="3420"/>
                    <a:pt x="324" y="3431"/>
                    <a:pt x="324" y="3444"/>
                  </a:cubicBezTo>
                  <a:cubicBezTo>
                    <a:pt x="324" y="3457"/>
                    <a:pt x="314" y="3468"/>
                    <a:pt x="300" y="3468"/>
                  </a:cubicBezTo>
                  <a:lnTo>
                    <a:pt x="252" y="3468"/>
                  </a:lnTo>
                  <a:cubicBezTo>
                    <a:pt x="239" y="3468"/>
                    <a:pt x="228" y="3457"/>
                    <a:pt x="228" y="3444"/>
                  </a:cubicBezTo>
                  <a:cubicBezTo>
                    <a:pt x="228" y="3431"/>
                    <a:pt x="239" y="3420"/>
                    <a:pt x="252" y="3420"/>
                  </a:cubicBezTo>
                  <a:close/>
                  <a:moveTo>
                    <a:pt x="396" y="3420"/>
                  </a:moveTo>
                  <a:lnTo>
                    <a:pt x="444" y="3420"/>
                  </a:lnTo>
                  <a:cubicBezTo>
                    <a:pt x="458" y="3420"/>
                    <a:pt x="468" y="3431"/>
                    <a:pt x="468" y="3444"/>
                  </a:cubicBezTo>
                  <a:cubicBezTo>
                    <a:pt x="468" y="3457"/>
                    <a:pt x="458" y="3468"/>
                    <a:pt x="444" y="3468"/>
                  </a:cubicBezTo>
                  <a:lnTo>
                    <a:pt x="396" y="3468"/>
                  </a:lnTo>
                  <a:cubicBezTo>
                    <a:pt x="383" y="3468"/>
                    <a:pt x="372" y="3457"/>
                    <a:pt x="372" y="3444"/>
                  </a:cubicBezTo>
                  <a:cubicBezTo>
                    <a:pt x="372" y="3431"/>
                    <a:pt x="383" y="3420"/>
                    <a:pt x="396" y="3420"/>
                  </a:cubicBezTo>
                  <a:close/>
                  <a:moveTo>
                    <a:pt x="540" y="3420"/>
                  </a:moveTo>
                  <a:lnTo>
                    <a:pt x="588" y="3420"/>
                  </a:lnTo>
                  <a:cubicBezTo>
                    <a:pt x="602" y="3420"/>
                    <a:pt x="612" y="3431"/>
                    <a:pt x="612" y="3444"/>
                  </a:cubicBezTo>
                  <a:cubicBezTo>
                    <a:pt x="612" y="3457"/>
                    <a:pt x="602" y="3468"/>
                    <a:pt x="588" y="3468"/>
                  </a:cubicBezTo>
                  <a:lnTo>
                    <a:pt x="540" y="3468"/>
                  </a:lnTo>
                  <a:cubicBezTo>
                    <a:pt x="527" y="3468"/>
                    <a:pt x="516" y="3457"/>
                    <a:pt x="516" y="3444"/>
                  </a:cubicBezTo>
                  <a:cubicBezTo>
                    <a:pt x="516" y="3431"/>
                    <a:pt x="527" y="3420"/>
                    <a:pt x="540" y="3420"/>
                  </a:cubicBezTo>
                  <a:close/>
                  <a:moveTo>
                    <a:pt x="684" y="3420"/>
                  </a:moveTo>
                  <a:lnTo>
                    <a:pt x="732" y="3420"/>
                  </a:lnTo>
                  <a:cubicBezTo>
                    <a:pt x="746" y="3420"/>
                    <a:pt x="756" y="3431"/>
                    <a:pt x="756" y="3444"/>
                  </a:cubicBezTo>
                  <a:cubicBezTo>
                    <a:pt x="756" y="3457"/>
                    <a:pt x="746" y="3468"/>
                    <a:pt x="732" y="3468"/>
                  </a:cubicBezTo>
                  <a:lnTo>
                    <a:pt x="684" y="3468"/>
                  </a:lnTo>
                  <a:cubicBezTo>
                    <a:pt x="671" y="3468"/>
                    <a:pt x="660" y="3457"/>
                    <a:pt x="660" y="3444"/>
                  </a:cubicBezTo>
                  <a:cubicBezTo>
                    <a:pt x="660" y="3431"/>
                    <a:pt x="671" y="3420"/>
                    <a:pt x="684" y="3420"/>
                  </a:cubicBezTo>
                  <a:close/>
                  <a:moveTo>
                    <a:pt x="828" y="3420"/>
                  </a:moveTo>
                  <a:lnTo>
                    <a:pt x="876" y="3420"/>
                  </a:lnTo>
                  <a:cubicBezTo>
                    <a:pt x="890" y="3420"/>
                    <a:pt x="900" y="3431"/>
                    <a:pt x="900" y="3444"/>
                  </a:cubicBezTo>
                  <a:cubicBezTo>
                    <a:pt x="900" y="3457"/>
                    <a:pt x="890" y="3468"/>
                    <a:pt x="876" y="3468"/>
                  </a:cubicBezTo>
                  <a:lnTo>
                    <a:pt x="828" y="3468"/>
                  </a:lnTo>
                  <a:cubicBezTo>
                    <a:pt x="815" y="3468"/>
                    <a:pt x="804" y="3457"/>
                    <a:pt x="804" y="3444"/>
                  </a:cubicBezTo>
                  <a:cubicBezTo>
                    <a:pt x="804" y="3431"/>
                    <a:pt x="815" y="3420"/>
                    <a:pt x="828" y="3420"/>
                  </a:cubicBezTo>
                  <a:close/>
                  <a:moveTo>
                    <a:pt x="972" y="3420"/>
                  </a:moveTo>
                  <a:lnTo>
                    <a:pt x="1020" y="3420"/>
                  </a:lnTo>
                  <a:cubicBezTo>
                    <a:pt x="1034" y="3420"/>
                    <a:pt x="1044" y="3431"/>
                    <a:pt x="1044" y="3444"/>
                  </a:cubicBezTo>
                  <a:cubicBezTo>
                    <a:pt x="1044" y="3457"/>
                    <a:pt x="1034" y="3468"/>
                    <a:pt x="1020" y="3468"/>
                  </a:cubicBezTo>
                  <a:lnTo>
                    <a:pt x="972" y="3468"/>
                  </a:lnTo>
                  <a:cubicBezTo>
                    <a:pt x="959" y="3468"/>
                    <a:pt x="948" y="3457"/>
                    <a:pt x="948" y="3444"/>
                  </a:cubicBezTo>
                  <a:cubicBezTo>
                    <a:pt x="948" y="3431"/>
                    <a:pt x="959" y="3420"/>
                    <a:pt x="972" y="3420"/>
                  </a:cubicBezTo>
                  <a:close/>
                  <a:moveTo>
                    <a:pt x="1116" y="3420"/>
                  </a:moveTo>
                  <a:lnTo>
                    <a:pt x="1164" y="3420"/>
                  </a:lnTo>
                  <a:cubicBezTo>
                    <a:pt x="1178" y="3420"/>
                    <a:pt x="1188" y="3431"/>
                    <a:pt x="1188" y="3444"/>
                  </a:cubicBezTo>
                  <a:cubicBezTo>
                    <a:pt x="1188" y="3457"/>
                    <a:pt x="1178" y="3468"/>
                    <a:pt x="1164" y="3468"/>
                  </a:cubicBezTo>
                  <a:lnTo>
                    <a:pt x="1116" y="3468"/>
                  </a:lnTo>
                  <a:cubicBezTo>
                    <a:pt x="1103" y="3468"/>
                    <a:pt x="1092" y="3457"/>
                    <a:pt x="1092" y="3444"/>
                  </a:cubicBezTo>
                  <a:cubicBezTo>
                    <a:pt x="1092" y="3431"/>
                    <a:pt x="1103" y="3420"/>
                    <a:pt x="1116" y="3420"/>
                  </a:cubicBezTo>
                  <a:close/>
                  <a:moveTo>
                    <a:pt x="1260" y="3420"/>
                  </a:moveTo>
                  <a:lnTo>
                    <a:pt x="1308" y="3420"/>
                  </a:lnTo>
                  <a:cubicBezTo>
                    <a:pt x="1322" y="3420"/>
                    <a:pt x="1332" y="3431"/>
                    <a:pt x="1332" y="3444"/>
                  </a:cubicBezTo>
                  <a:cubicBezTo>
                    <a:pt x="1332" y="3457"/>
                    <a:pt x="1322" y="3468"/>
                    <a:pt x="1308" y="3468"/>
                  </a:cubicBezTo>
                  <a:lnTo>
                    <a:pt x="1260" y="3468"/>
                  </a:lnTo>
                  <a:cubicBezTo>
                    <a:pt x="1247" y="3468"/>
                    <a:pt x="1236" y="3457"/>
                    <a:pt x="1236" y="3444"/>
                  </a:cubicBezTo>
                  <a:cubicBezTo>
                    <a:pt x="1236" y="3431"/>
                    <a:pt x="1247" y="3420"/>
                    <a:pt x="1260" y="3420"/>
                  </a:cubicBezTo>
                  <a:close/>
                  <a:moveTo>
                    <a:pt x="1404" y="3420"/>
                  </a:moveTo>
                  <a:lnTo>
                    <a:pt x="1452" y="3420"/>
                  </a:lnTo>
                  <a:cubicBezTo>
                    <a:pt x="1466" y="3420"/>
                    <a:pt x="1476" y="3431"/>
                    <a:pt x="1476" y="3444"/>
                  </a:cubicBezTo>
                  <a:cubicBezTo>
                    <a:pt x="1476" y="3457"/>
                    <a:pt x="1466" y="3468"/>
                    <a:pt x="1452" y="3468"/>
                  </a:cubicBezTo>
                  <a:lnTo>
                    <a:pt x="1404" y="3468"/>
                  </a:lnTo>
                  <a:cubicBezTo>
                    <a:pt x="1391" y="3468"/>
                    <a:pt x="1380" y="3457"/>
                    <a:pt x="1380" y="3444"/>
                  </a:cubicBezTo>
                  <a:cubicBezTo>
                    <a:pt x="1380" y="3431"/>
                    <a:pt x="1391" y="3420"/>
                    <a:pt x="1404" y="3420"/>
                  </a:cubicBezTo>
                  <a:close/>
                  <a:moveTo>
                    <a:pt x="1548" y="3420"/>
                  </a:moveTo>
                  <a:lnTo>
                    <a:pt x="1596" y="3420"/>
                  </a:lnTo>
                  <a:cubicBezTo>
                    <a:pt x="1610" y="3420"/>
                    <a:pt x="1620" y="3431"/>
                    <a:pt x="1620" y="3444"/>
                  </a:cubicBezTo>
                  <a:cubicBezTo>
                    <a:pt x="1620" y="3457"/>
                    <a:pt x="1610" y="3468"/>
                    <a:pt x="1596" y="3468"/>
                  </a:cubicBezTo>
                  <a:lnTo>
                    <a:pt x="1548" y="3468"/>
                  </a:lnTo>
                  <a:cubicBezTo>
                    <a:pt x="1535" y="3468"/>
                    <a:pt x="1524" y="3457"/>
                    <a:pt x="1524" y="3444"/>
                  </a:cubicBezTo>
                  <a:cubicBezTo>
                    <a:pt x="1524" y="3431"/>
                    <a:pt x="1535" y="3420"/>
                    <a:pt x="1548" y="3420"/>
                  </a:cubicBezTo>
                  <a:close/>
                  <a:moveTo>
                    <a:pt x="1692" y="3420"/>
                  </a:moveTo>
                  <a:lnTo>
                    <a:pt x="1740" y="3420"/>
                  </a:lnTo>
                  <a:cubicBezTo>
                    <a:pt x="1754" y="3420"/>
                    <a:pt x="1764" y="3431"/>
                    <a:pt x="1764" y="3444"/>
                  </a:cubicBezTo>
                  <a:cubicBezTo>
                    <a:pt x="1764" y="3457"/>
                    <a:pt x="1754" y="3468"/>
                    <a:pt x="1740" y="3468"/>
                  </a:cubicBezTo>
                  <a:lnTo>
                    <a:pt x="1692" y="3468"/>
                  </a:lnTo>
                  <a:cubicBezTo>
                    <a:pt x="1679" y="3468"/>
                    <a:pt x="1668" y="3457"/>
                    <a:pt x="1668" y="3444"/>
                  </a:cubicBezTo>
                  <a:cubicBezTo>
                    <a:pt x="1668" y="3431"/>
                    <a:pt x="1679" y="3420"/>
                    <a:pt x="1692" y="3420"/>
                  </a:cubicBezTo>
                  <a:close/>
                  <a:moveTo>
                    <a:pt x="1836" y="3420"/>
                  </a:moveTo>
                  <a:lnTo>
                    <a:pt x="1884" y="3420"/>
                  </a:lnTo>
                  <a:cubicBezTo>
                    <a:pt x="1898" y="3420"/>
                    <a:pt x="1908" y="3431"/>
                    <a:pt x="1908" y="3444"/>
                  </a:cubicBezTo>
                  <a:cubicBezTo>
                    <a:pt x="1908" y="3457"/>
                    <a:pt x="1898" y="3468"/>
                    <a:pt x="1884" y="3468"/>
                  </a:cubicBezTo>
                  <a:lnTo>
                    <a:pt x="1836" y="3468"/>
                  </a:lnTo>
                  <a:cubicBezTo>
                    <a:pt x="1823" y="3468"/>
                    <a:pt x="1812" y="3457"/>
                    <a:pt x="1812" y="3444"/>
                  </a:cubicBezTo>
                  <a:cubicBezTo>
                    <a:pt x="1812" y="3431"/>
                    <a:pt x="1823" y="3420"/>
                    <a:pt x="1836" y="3420"/>
                  </a:cubicBezTo>
                  <a:close/>
                  <a:moveTo>
                    <a:pt x="1980" y="3420"/>
                  </a:moveTo>
                  <a:lnTo>
                    <a:pt x="2028" y="3420"/>
                  </a:lnTo>
                  <a:cubicBezTo>
                    <a:pt x="2042" y="3420"/>
                    <a:pt x="2052" y="3431"/>
                    <a:pt x="2052" y="3444"/>
                  </a:cubicBezTo>
                  <a:cubicBezTo>
                    <a:pt x="2052" y="3457"/>
                    <a:pt x="2042" y="3468"/>
                    <a:pt x="2028" y="3468"/>
                  </a:cubicBezTo>
                  <a:lnTo>
                    <a:pt x="1980" y="3468"/>
                  </a:lnTo>
                  <a:cubicBezTo>
                    <a:pt x="1967" y="3468"/>
                    <a:pt x="1956" y="3457"/>
                    <a:pt x="1956" y="3444"/>
                  </a:cubicBezTo>
                  <a:cubicBezTo>
                    <a:pt x="1956" y="3431"/>
                    <a:pt x="1967" y="3420"/>
                    <a:pt x="1980" y="3420"/>
                  </a:cubicBezTo>
                  <a:close/>
                  <a:moveTo>
                    <a:pt x="2124" y="3420"/>
                  </a:moveTo>
                  <a:lnTo>
                    <a:pt x="2172" y="3420"/>
                  </a:lnTo>
                  <a:cubicBezTo>
                    <a:pt x="2186" y="3420"/>
                    <a:pt x="2196" y="3431"/>
                    <a:pt x="2196" y="3444"/>
                  </a:cubicBezTo>
                  <a:cubicBezTo>
                    <a:pt x="2196" y="3457"/>
                    <a:pt x="2186" y="3468"/>
                    <a:pt x="2172" y="3468"/>
                  </a:cubicBezTo>
                  <a:lnTo>
                    <a:pt x="2124" y="3468"/>
                  </a:lnTo>
                  <a:cubicBezTo>
                    <a:pt x="2111" y="3468"/>
                    <a:pt x="2100" y="3457"/>
                    <a:pt x="2100" y="3444"/>
                  </a:cubicBezTo>
                  <a:cubicBezTo>
                    <a:pt x="2100" y="3431"/>
                    <a:pt x="2111" y="3420"/>
                    <a:pt x="2124" y="3420"/>
                  </a:cubicBezTo>
                  <a:close/>
                  <a:moveTo>
                    <a:pt x="2268" y="3420"/>
                  </a:moveTo>
                  <a:lnTo>
                    <a:pt x="2316" y="3420"/>
                  </a:lnTo>
                  <a:cubicBezTo>
                    <a:pt x="2330" y="3420"/>
                    <a:pt x="2340" y="3431"/>
                    <a:pt x="2340" y="3444"/>
                  </a:cubicBezTo>
                  <a:cubicBezTo>
                    <a:pt x="2340" y="3457"/>
                    <a:pt x="2330" y="3468"/>
                    <a:pt x="2316" y="3468"/>
                  </a:cubicBezTo>
                  <a:lnTo>
                    <a:pt x="2268" y="3468"/>
                  </a:lnTo>
                  <a:cubicBezTo>
                    <a:pt x="2255" y="3468"/>
                    <a:pt x="2244" y="3457"/>
                    <a:pt x="2244" y="3444"/>
                  </a:cubicBezTo>
                  <a:cubicBezTo>
                    <a:pt x="2244" y="3431"/>
                    <a:pt x="2255" y="3420"/>
                    <a:pt x="2268" y="3420"/>
                  </a:cubicBezTo>
                  <a:close/>
                  <a:moveTo>
                    <a:pt x="2412" y="3420"/>
                  </a:moveTo>
                  <a:lnTo>
                    <a:pt x="2460" y="3420"/>
                  </a:lnTo>
                  <a:cubicBezTo>
                    <a:pt x="2474" y="3420"/>
                    <a:pt x="2484" y="3431"/>
                    <a:pt x="2484" y="3444"/>
                  </a:cubicBezTo>
                  <a:cubicBezTo>
                    <a:pt x="2484" y="3457"/>
                    <a:pt x="2474" y="3468"/>
                    <a:pt x="2460" y="3468"/>
                  </a:cubicBezTo>
                  <a:lnTo>
                    <a:pt x="2412" y="3468"/>
                  </a:lnTo>
                  <a:cubicBezTo>
                    <a:pt x="2399" y="3468"/>
                    <a:pt x="2388" y="3457"/>
                    <a:pt x="2388" y="3444"/>
                  </a:cubicBezTo>
                  <a:cubicBezTo>
                    <a:pt x="2388" y="3431"/>
                    <a:pt x="2399" y="3420"/>
                    <a:pt x="2412" y="3420"/>
                  </a:cubicBezTo>
                  <a:close/>
                  <a:moveTo>
                    <a:pt x="2556" y="3420"/>
                  </a:moveTo>
                  <a:lnTo>
                    <a:pt x="2604" y="3420"/>
                  </a:lnTo>
                  <a:cubicBezTo>
                    <a:pt x="2618" y="3420"/>
                    <a:pt x="2628" y="3431"/>
                    <a:pt x="2628" y="3444"/>
                  </a:cubicBezTo>
                  <a:cubicBezTo>
                    <a:pt x="2628" y="3457"/>
                    <a:pt x="2618" y="3468"/>
                    <a:pt x="2604" y="3468"/>
                  </a:cubicBezTo>
                  <a:lnTo>
                    <a:pt x="2556" y="3468"/>
                  </a:lnTo>
                  <a:cubicBezTo>
                    <a:pt x="2543" y="3468"/>
                    <a:pt x="2532" y="3457"/>
                    <a:pt x="2532" y="3444"/>
                  </a:cubicBezTo>
                  <a:cubicBezTo>
                    <a:pt x="2532" y="3431"/>
                    <a:pt x="2543" y="3420"/>
                    <a:pt x="2556" y="3420"/>
                  </a:cubicBezTo>
                  <a:close/>
                  <a:moveTo>
                    <a:pt x="2700" y="3420"/>
                  </a:moveTo>
                  <a:lnTo>
                    <a:pt x="2748" y="3420"/>
                  </a:lnTo>
                  <a:cubicBezTo>
                    <a:pt x="2762" y="3420"/>
                    <a:pt x="2772" y="3431"/>
                    <a:pt x="2772" y="3444"/>
                  </a:cubicBezTo>
                  <a:cubicBezTo>
                    <a:pt x="2772" y="3457"/>
                    <a:pt x="2762" y="3468"/>
                    <a:pt x="2748" y="3468"/>
                  </a:cubicBezTo>
                  <a:lnTo>
                    <a:pt x="2700" y="3468"/>
                  </a:lnTo>
                  <a:cubicBezTo>
                    <a:pt x="2687" y="3468"/>
                    <a:pt x="2676" y="3457"/>
                    <a:pt x="2676" y="3444"/>
                  </a:cubicBezTo>
                  <a:cubicBezTo>
                    <a:pt x="2676" y="3431"/>
                    <a:pt x="2687" y="3420"/>
                    <a:pt x="2700" y="3420"/>
                  </a:cubicBezTo>
                  <a:close/>
                  <a:moveTo>
                    <a:pt x="2844" y="3420"/>
                  </a:moveTo>
                  <a:lnTo>
                    <a:pt x="2892" y="3420"/>
                  </a:lnTo>
                  <a:cubicBezTo>
                    <a:pt x="2906" y="3420"/>
                    <a:pt x="2916" y="3431"/>
                    <a:pt x="2916" y="3444"/>
                  </a:cubicBezTo>
                  <a:cubicBezTo>
                    <a:pt x="2916" y="3457"/>
                    <a:pt x="2906" y="3468"/>
                    <a:pt x="2892" y="3468"/>
                  </a:cubicBezTo>
                  <a:lnTo>
                    <a:pt x="2844" y="3468"/>
                  </a:lnTo>
                  <a:cubicBezTo>
                    <a:pt x="2831" y="3468"/>
                    <a:pt x="2820" y="3457"/>
                    <a:pt x="2820" y="3444"/>
                  </a:cubicBezTo>
                  <a:cubicBezTo>
                    <a:pt x="2820" y="3431"/>
                    <a:pt x="2831" y="3420"/>
                    <a:pt x="2844" y="3420"/>
                  </a:cubicBezTo>
                  <a:close/>
                  <a:moveTo>
                    <a:pt x="2988" y="3420"/>
                  </a:moveTo>
                  <a:lnTo>
                    <a:pt x="3036" y="3420"/>
                  </a:lnTo>
                  <a:cubicBezTo>
                    <a:pt x="3050" y="3420"/>
                    <a:pt x="3060" y="3431"/>
                    <a:pt x="3060" y="3444"/>
                  </a:cubicBezTo>
                  <a:cubicBezTo>
                    <a:pt x="3060" y="3457"/>
                    <a:pt x="3050" y="3468"/>
                    <a:pt x="3036" y="3468"/>
                  </a:cubicBezTo>
                  <a:lnTo>
                    <a:pt x="2988" y="3468"/>
                  </a:lnTo>
                  <a:cubicBezTo>
                    <a:pt x="2975" y="3468"/>
                    <a:pt x="2964" y="3457"/>
                    <a:pt x="2964" y="3444"/>
                  </a:cubicBezTo>
                  <a:cubicBezTo>
                    <a:pt x="2964" y="3431"/>
                    <a:pt x="2975" y="3420"/>
                    <a:pt x="2988" y="3420"/>
                  </a:cubicBezTo>
                  <a:close/>
                  <a:moveTo>
                    <a:pt x="3132" y="3420"/>
                  </a:moveTo>
                  <a:lnTo>
                    <a:pt x="3180" y="3420"/>
                  </a:lnTo>
                  <a:cubicBezTo>
                    <a:pt x="3194" y="3420"/>
                    <a:pt x="3204" y="3431"/>
                    <a:pt x="3204" y="3444"/>
                  </a:cubicBezTo>
                  <a:cubicBezTo>
                    <a:pt x="3204" y="3457"/>
                    <a:pt x="3194" y="3468"/>
                    <a:pt x="3180" y="3468"/>
                  </a:cubicBezTo>
                  <a:lnTo>
                    <a:pt x="3132" y="3468"/>
                  </a:lnTo>
                  <a:cubicBezTo>
                    <a:pt x="3119" y="3468"/>
                    <a:pt x="3108" y="3457"/>
                    <a:pt x="3108" y="3444"/>
                  </a:cubicBezTo>
                  <a:cubicBezTo>
                    <a:pt x="3108" y="3431"/>
                    <a:pt x="3119" y="3420"/>
                    <a:pt x="3132" y="3420"/>
                  </a:cubicBezTo>
                  <a:close/>
                  <a:moveTo>
                    <a:pt x="3276" y="3420"/>
                  </a:moveTo>
                  <a:lnTo>
                    <a:pt x="3324" y="3420"/>
                  </a:lnTo>
                  <a:cubicBezTo>
                    <a:pt x="3338" y="3420"/>
                    <a:pt x="3348" y="3431"/>
                    <a:pt x="3348" y="3444"/>
                  </a:cubicBezTo>
                  <a:cubicBezTo>
                    <a:pt x="3348" y="3457"/>
                    <a:pt x="3338" y="3468"/>
                    <a:pt x="3324" y="3468"/>
                  </a:cubicBezTo>
                  <a:lnTo>
                    <a:pt x="3276" y="3468"/>
                  </a:lnTo>
                  <a:cubicBezTo>
                    <a:pt x="3263" y="3468"/>
                    <a:pt x="3252" y="3457"/>
                    <a:pt x="3252" y="3444"/>
                  </a:cubicBezTo>
                  <a:cubicBezTo>
                    <a:pt x="3252" y="3431"/>
                    <a:pt x="3263" y="3420"/>
                    <a:pt x="3276" y="3420"/>
                  </a:cubicBezTo>
                  <a:close/>
                  <a:moveTo>
                    <a:pt x="3420" y="3420"/>
                  </a:moveTo>
                  <a:lnTo>
                    <a:pt x="3468" y="3420"/>
                  </a:lnTo>
                  <a:cubicBezTo>
                    <a:pt x="3482" y="3420"/>
                    <a:pt x="3492" y="3431"/>
                    <a:pt x="3492" y="3444"/>
                  </a:cubicBezTo>
                  <a:cubicBezTo>
                    <a:pt x="3492" y="3457"/>
                    <a:pt x="3482" y="3468"/>
                    <a:pt x="3468" y="3468"/>
                  </a:cubicBezTo>
                  <a:lnTo>
                    <a:pt x="3420" y="3468"/>
                  </a:lnTo>
                  <a:cubicBezTo>
                    <a:pt x="3407" y="3468"/>
                    <a:pt x="3396" y="3457"/>
                    <a:pt x="3396" y="3444"/>
                  </a:cubicBezTo>
                  <a:cubicBezTo>
                    <a:pt x="3396" y="3431"/>
                    <a:pt x="3407" y="3420"/>
                    <a:pt x="3420" y="3420"/>
                  </a:cubicBezTo>
                  <a:close/>
                  <a:moveTo>
                    <a:pt x="3564" y="3420"/>
                  </a:moveTo>
                  <a:lnTo>
                    <a:pt x="3612" y="3420"/>
                  </a:lnTo>
                  <a:cubicBezTo>
                    <a:pt x="3626" y="3420"/>
                    <a:pt x="3636" y="3431"/>
                    <a:pt x="3636" y="3444"/>
                  </a:cubicBezTo>
                  <a:cubicBezTo>
                    <a:pt x="3636" y="3457"/>
                    <a:pt x="3626" y="3468"/>
                    <a:pt x="3612" y="3468"/>
                  </a:cubicBezTo>
                  <a:lnTo>
                    <a:pt x="3564" y="3468"/>
                  </a:lnTo>
                  <a:cubicBezTo>
                    <a:pt x="3551" y="3468"/>
                    <a:pt x="3540" y="3457"/>
                    <a:pt x="3540" y="3444"/>
                  </a:cubicBezTo>
                  <a:cubicBezTo>
                    <a:pt x="3540" y="3431"/>
                    <a:pt x="3551" y="3420"/>
                    <a:pt x="3564" y="3420"/>
                  </a:cubicBezTo>
                  <a:close/>
                  <a:moveTo>
                    <a:pt x="3708" y="3420"/>
                  </a:moveTo>
                  <a:lnTo>
                    <a:pt x="3756" y="3420"/>
                  </a:lnTo>
                  <a:cubicBezTo>
                    <a:pt x="3770" y="3420"/>
                    <a:pt x="3780" y="3431"/>
                    <a:pt x="3780" y="3444"/>
                  </a:cubicBezTo>
                  <a:cubicBezTo>
                    <a:pt x="3780" y="3457"/>
                    <a:pt x="3770" y="3468"/>
                    <a:pt x="3756" y="3468"/>
                  </a:cubicBezTo>
                  <a:lnTo>
                    <a:pt x="3708" y="3468"/>
                  </a:lnTo>
                  <a:cubicBezTo>
                    <a:pt x="3695" y="3468"/>
                    <a:pt x="3684" y="3457"/>
                    <a:pt x="3684" y="3444"/>
                  </a:cubicBezTo>
                  <a:cubicBezTo>
                    <a:pt x="3684" y="3431"/>
                    <a:pt x="3695" y="3420"/>
                    <a:pt x="3708" y="3420"/>
                  </a:cubicBezTo>
                  <a:close/>
                  <a:moveTo>
                    <a:pt x="3852" y="3420"/>
                  </a:moveTo>
                  <a:lnTo>
                    <a:pt x="3900" y="3420"/>
                  </a:lnTo>
                  <a:cubicBezTo>
                    <a:pt x="3914" y="3420"/>
                    <a:pt x="3924" y="3431"/>
                    <a:pt x="3924" y="3444"/>
                  </a:cubicBezTo>
                  <a:cubicBezTo>
                    <a:pt x="3924" y="3457"/>
                    <a:pt x="3914" y="3468"/>
                    <a:pt x="3900" y="3468"/>
                  </a:cubicBezTo>
                  <a:lnTo>
                    <a:pt x="3852" y="3468"/>
                  </a:lnTo>
                  <a:cubicBezTo>
                    <a:pt x="3839" y="3468"/>
                    <a:pt x="3828" y="3457"/>
                    <a:pt x="3828" y="3444"/>
                  </a:cubicBezTo>
                  <a:cubicBezTo>
                    <a:pt x="3828" y="3431"/>
                    <a:pt x="3839" y="3420"/>
                    <a:pt x="3852" y="3420"/>
                  </a:cubicBezTo>
                  <a:close/>
                  <a:moveTo>
                    <a:pt x="3996" y="3420"/>
                  </a:moveTo>
                  <a:lnTo>
                    <a:pt x="4044" y="3420"/>
                  </a:lnTo>
                  <a:cubicBezTo>
                    <a:pt x="4058" y="3420"/>
                    <a:pt x="4068" y="3431"/>
                    <a:pt x="4068" y="3444"/>
                  </a:cubicBezTo>
                  <a:cubicBezTo>
                    <a:pt x="4068" y="3457"/>
                    <a:pt x="4058" y="3468"/>
                    <a:pt x="4044" y="3468"/>
                  </a:cubicBezTo>
                  <a:lnTo>
                    <a:pt x="3996" y="3468"/>
                  </a:lnTo>
                  <a:cubicBezTo>
                    <a:pt x="3983" y="3468"/>
                    <a:pt x="3972" y="3457"/>
                    <a:pt x="3972" y="3444"/>
                  </a:cubicBezTo>
                  <a:cubicBezTo>
                    <a:pt x="3972" y="3431"/>
                    <a:pt x="3983" y="3420"/>
                    <a:pt x="3996" y="3420"/>
                  </a:cubicBezTo>
                  <a:close/>
                  <a:moveTo>
                    <a:pt x="4140" y="3420"/>
                  </a:moveTo>
                  <a:lnTo>
                    <a:pt x="4188" y="3420"/>
                  </a:lnTo>
                  <a:cubicBezTo>
                    <a:pt x="4202" y="3420"/>
                    <a:pt x="4212" y="3431"/>
                    <a:pt x="4212" y="3444"/>
                  </a:cubicBezTo>
                  <a:cubicBezTo>
                    <a:pt x="4212" y="3457"/>
                    <a:pt x="4202" y="3468"/>
                    <a:pt x="4188" y="3468"/>
                  </a:cubicBezTo>
                  <a:lnTo>
                    <a:pt x="4140" y="3468"/>
                  </a:lnTo>
                  <a:cubicBezTo>
                    <a:pt x="4127" y="3468"/>
                    <a:pt x="4116" y="3457"/>
                    <a:pt x="4116" y="3444"/>
                  </a:cubicBezTo>
                  <a:cubicBezTo>
                    <a:pt x="4116" y="3431"/>
                    <a:pt x="4127" y="3420"/>
                    <a:pt x="4140" y="3420"/>
                  </a:cubicBezTo>
                  <a:close/>
                  <a:moveTo>
                    <a:pt x="4284" y="3420"/>
                  </a:moveTo>
                  <a:lnTo>
                    <a:pt x="4332" y="3420"/>
                  </a:lnTo>
                  <a:cubicBezTo>
                    <a:pt x="4346" y="3420"/>
                    <a:pt x="4356" y="3431"/>
                    <a:pt x="4356" y="3444"/>
                  </a:cubicBezTo>
                  <a:cubicBezTo>
                    <a:pt x="4356" y="3457"/>
                    <a:pt x="4346" y="3468"/>
                    <a:pt x="4332" y="3468"/>
                  </a:cubicBezTo>
                  <a:lnTo>
                    <a:pt x="4284" y="3468"/>
                  </a:lnTo>
                  <a:cubicBezTo>
                    <a:pt x="4271" y="3468"/>
                    <a:pt x="4260" y="3457"/>
                    <a:pt x="4260" y="3444"/>
                  </a:cubicBezTo>
                  <a:cubicBezTo>
                    <a:pt x="4260" y="3431"/>
                    <a:pt x="4271" y="3420"/>
                    <a:pt x="4284" y="3420"/>
                  </a:cubicBezTo>
                  <a:close/>
                  <a:moveTo>
                    <a:pt x="4428" y="3420"/>
                  </a:moveTo>
                  <a:lnTo>
                    <a:pt x="4476" y="3420"/>
                  </a:lnTo>
                  <a:cubicBezTo>
                    <a:pt x="4490" y="3420"/>
                    <a:pt x="4500" y="3431"/>
                    <a:pt x="4500" y="3444"/>
                  </a:cubicBezTo>
                  <a:cubicBezTo>
                    <a:pt x="4500" y="3457"/>
                    <a:pt x="4490" y="3468"/>
                    <a:pt x="4476" y="3468"/>
                  </a:cubicBezTo>
                  <a:lnTo>
                    <a:pt x="4428" y="3468"/>
                  </a:lnTo>
                  <a:cubicBezTo>
                    <a:pt x="4415" y="3468"/>
                    <a:pt x="4404" y="3457"/>
                    <a:pt x="4404" y="3444"/>
                  </a:cubicBezTo>
                  <a:cubicBezTo>
                    <a:pt x="4404" y="3431"/>
                    <a:pt x="4415" y="3420"/>
                    <a:pt x="4428" y="3420"/>
                  </a:cubicBezTo>
                  <a:close/>
                  <a:moveTo>
                    <a:pt x="4572" y="3420"/>
                  </a:moveTo>
                  <a:lnTo>
                    <a:pt x="4620" y="3420"/>
                  </a:lnTo>
                  <a:cubicBezTo>
                    <a:pt x="4634" y="3420"/>
                    <a:pt x="4644" y="3431"/>
                    <a:pt x="4644" y="3444"/>
                  </a:cubicBezTo>
                  <a:cubicBezTo>
                    <a:pt x="4644" y="3457"/>
                    <a:pt x="4634" y="3468"/>
                    <a:pt x="4620" y="3468"/>
                  </a:cubicBezTo>
                  <a:lnTo>
                    <a:pt x="4572" y="3468"/>
                  </a:lnTo>
                  <a:cubicBezTo>
                    <a:pt x="4559" y="3468"/>
                    <a:pt x="4548" y="3457"/>
                    <a:pt x="4548" y="3444"/>
                  </a:cubicBezTo>
                  <a:cubicBezTo>
                    <a:pt x="4548" y="3431"/>
                    <a:pt x="4559" y="3420"/>
                    <a:pt x="4572" y="3420"/>
                  </a:cubicBezTo>
                  <a:close/>
                  <a:moveTo>
                    <a:pt x="4716" y="3420"/>
                  </a:moveTo>
                  <a:lnTo>
                    <a:pt x="4764" y="3420"/>
                  </a:lnTo>
                  <a:cubicBezTo>
                    <a:pt x="4778" y="3420"/>
                    <a:pt x="4788" y="3431"/>
                    <a:pt x="4788" y="3444"/>
                  </a:cubicBezTo>
                  <a:cubicBezTo>
                    <a:pt x="4788" y="3457"/>
                    <a:pt x="4778" y="3468"/>
                    <a:pt x="4764" y="3468"/>
                  </a:cubicBezTo>
                  <a:lnTo>
                    <a:pt x="4716" y="3468"/>
                  </a:lnTo>
                  <a:cubicBezTo>
                    <a:pt x="4703" y="3468"/>
                    <a:pt x="4692" y="3457"/>
                    <a:pt x="4692" y="3444"/>
                  </a:cubicBezTo>
                  <a:cubicBezTo>
                    <a:pt x="4692" y="3431"/>
                    <a:pt x="4703" y="3420"/>
                    <a:pt x="4716" y="3420"/>
                  </a:cubicBezTo>
                  <a:close/>
                  <a:moveTo>
                    <a:pt x="4860" y="3420"/>
                  </a:moveTo>
                  <a:lnTo>
                    <a:pt x="4908" y="3420"/>
                  </a:lnTo>
                  <a:cubicBezTo>
                    <a:pt x="4922" y="3420"/>
                    <a:pt x="4932" y="3431"/>
                    <a:pt x="4932" y="3444"/>
                  </a:cubicBezTo>
                  <a:cubicBezTo>
                    <a:pt x="4932" y="3457"/>
                    <a:pt x="4922" y="3468"/>
                    <a:pt x="4908" y="3468"/>
                  </a:cubicBezTo>
                  <a:lnTo>
                    <a:pt x="4860" y="3468"/>
                  </a:lnTo>
                  <a:cubicBezTo>
                    <a:pt x="4847" y="3468"/>
                    <a:pt x="4836" y="3457"/>
                    <a:pt x="4836" y="3444"/>
                  </a:cubicBezTo>
                  <a:cubicBezTo>
                    <a:pt x="4836" y="3431"/>
                    <a:pt x="4847" y="3420"/>
                    <a:pt x="4860" y="3420"/>
                  </a:cubicBezTo>
                  <a:close/>
                  <a:moveTo>
                    <a:pt x="5004" y="3420"/>
                  </a:moveTo>
                  <a:lnTo>
                    <a:pt x="5052" y="3420"/>
                  </a:lnTo>
                  <a:cubicBezTo>
                    <a:pt x="5066" y="3420"/>
                    <a:pt x="5076" y="3431"/>
                    <a:pt x="5076" y="3444"/>
                  </a:cubicBezTo>
                  <a:cubicBezTo>
                    <a:pt x="5076" y="3457"/>
                    <a:pt x="5066" y="3468"/>
                    <a:pt x="5052" y="3468"/>
                  </a:cubicBezTo>
                  <a:lnTo>
                    <a:pt x="5004" y="3468"/>
                  </a:lnTo>
                  <a:cubicBezTo>
                    <a:pt x="4991" y="3468"/>
                    <a:pt x="4980" y="3457"/>
                    <a:pt x="4980" y="3444"/>
                  </a:cubicBezTo>
                  <a:cubicBezTo>
                    <a:pt x="4980" y="3431"/>
                    <a:pt x="4991" y="3420"/>
                    <a:pt x="5004" y="3420"/>
                  </a:cubicBezTo>
                  <a:close/>
                  <a:moveTo>
                    <a:pt x="5148" y="3420"/>
                  </a:moveTo>
                  <a:lnTo>
                    <a:pt x="5196" y="3420"/>
                  </a:lnTo>
                  <a:cubicBezTo>
                    <a:pt x="5210" y="3420"/>
                    <a:pt x="5220" y="3431"/>
                    <a:pt x="5220" y="3444"/>
                  </a:cubicBezTo>
                  <a:cubicBezTo>
                    <a:pt x="5220" y="3457"/>
                    <a:pt x="5210" y="3468"/>
                    <a:pt x="5196" y="3468"/>
                  </a:cubicBezTo>
                  <a:lnTo>
                    <a:pt x="5148" y="3468"/>
                  </a:lnTo>
                  <a:cubicBezTo>
                    <a:pt x="5135" y="3468"/>
                    <a:pt x="5124" y="3457"/>
                    <a:pt x="5124" y="3444"/>
                  </a:cubicBezTo>
                  <a:cubicBezTo>
                    <a:pt x="5124" y="3431"/>
                    <a:pt x="5135" y="3420"/>
                    <a:pt x="5148" y="3420"/>
                  </a:cubicBezTo>
                  <a:close/>
                  <a:moveTo>
                    <a:pt x="5292" y="3420"/>
                  </a:moveTo>
                  <a:lnTo>
                    <a:pt x="5340" y="3420"/>
                  </a:lnTo>
                  <a:cubicBezTo>
                    <a:pt x="5354" y="3420"/>
                    <a:pt x="5364" y="3431"/>
                    <a:pt x="5364" y="3444"/>
                  </a:cubicBezTo>
                  <a:cubicBezTo>
                    <a:pt x="5364" y="3457"/>
                    <a:pt x="5354" y="3468"/>
                    <a:pt x="5340" y="3468"/>
                  </a:cubicBezTo>
                  <a:lnTo>
                    <a:pt x="5292" y="3468"/>
                  </a:lnTo>
                  <a:cubicBezTo>
                    <a:pt x="5279" y="3468"/>
                    <a:pt x="5268" y="3457"/>
                    <a:pt x="5268" y="3444"/>
                  </a:cubicBezTo>
                  <a:cubicBezTo>
                    <a:pt x="5268" y="3431"/>
                    <a:pt x="5279" y="3420"/>
                    <a:pt x="5292" y="3420"/>
                  </a:cubicBezTo>
                  <a:close/>
                  <a:moveTo>
                    <a:pt x="5436" y="3420"/>
                  </a:moveTo>
                  <a:lnTo>
                    <a:pt x="5484" y="3420"/>
                  </a:lnTo>
                  <a:cubicBezTo>
                    <a:pt x="5498" y="3420"/>
                    <a:pt x="5508" y="3431"/>
                    <a:pt x="5508" y="3444"/>
                  </a:cubicBezTo>
                  <a:cubicBezTo>
                    <a:pt x="5508" y="3457"/>
                    <a:pt x="5498" y="3468"/>
                    <a:pt x="5484" y="3468"/>
                  </a:cubicBezTo>
                  <a:lnTo>
                    <a:pt x="5436" y="3468"/>
                  </a:lnTo>
                  <a:cubicBezTo>
                    <a:pt x="5423" y="3468"/>
                    <a:pt x="5412" y="3457"/>
                    <a:pt x="5412" y="3444"/>
                  </a:cubicBezTo>
                  <a:cubicBezTo>
                    <a:pt x="5412" y="3431"/>
                    <a:pt x="5423" y="3420"/>
                    <a:pt x="5436" y="3420"/>
                  </a:cubicBezTo>
                  <a:close/>
                  <a:moveTo>
                    <a:pt x="5580" y="3420"/>
                  </a:moveTo>
                  <a:lnTo>
                    <a:pt x="5628" y="3420"/>
                  </a:lnTo>
                  <a:cubicBezTo>
                    <a:pt x="5642" y="3420"/>
                    <a:pt x="5652" y="3431"/>
                    <a:pt x="5652" y="3444"/>
                  </a:cubicBezTo>
                  <a:cubicBezTo>
                    <a:pt x="5652" y="3457"/>
                    <a:pt x="5642" y="3468"/>
                    <a:pt x="5628" y="3468"/>
                  </a:cubicBezTo>
                  <a:lnTo>
                    <a:pt x="5580" y="3468"/>
                  </a:lnTo>
                  <a:cubicBezTo>
                    <a:pt x="5567" y="3468"/>
                    <a:pt x="5556" y="3457"/>
                    <a:pt x="5556" y="3444"/>
                  </a:cubicBezTo>
                  <a:cubicBezTo>
                    <a:pt x="5556" y="3431"/>
                    <a:pt x="5567" y="3420"/>
                    <a:pt x="5580" y="3420"/>
                  </a:cubicBezTo>
                  <a:close/>
                  <a:moveTo>
                    <a:pt x="5724" y="3420"/>
                  </a:moveTo>
                  <a:lnTo>
                    <a:pt x="5772" y="3420"/>
                  </a:lnTo>
                  <a:cubicBezTo>
                    <a:pt x="5786" y="3420"/>
                    <a:pt x="5796" y="3431"/>
                    <a:pt x="5796" y="3444"/>
                  </a:cubicBezTo>
                  <a:cubicBezTo>
                    <a:pt x="5796" y="3457"/>
                    <a:pt x="5786" y="3468"/>
                    <a:pt x="5772" y="3468"/>
                  </a:cubicBezTo>
                  <a:lnTo>
                    <a:pt x="5724" y="3468"/>
                  </a:lnTo>
                  <a:cubicBezTo>
                    <a:pt x="5711" y="3468"/>
                    <a:pt x="5700" y="3457"/>
                    <a:pt x="5700" y="3444"/>
                  </a:cubicBezTo>
                  <a:cubicBezTo>
                    <a:pt x="5700" y="3431"/>
                    <a:pt x="5711" y="3420"/>
                    <a:pt x="5724" y="3420"/>
                  </a:cubicBezTo>
                  <a:close/>
                  <a:moveTo>
                    <a:pt x="5868" y="3420"/>
                  </a:moveTo>
                  <a:lnTo>
                    <a:pt x="5916" y="3420"/>
                  </a:lnTo>
                  <a:cubicBezTo>
                    <a:pt x="5930" y="3420"/>
                    <a:pt x="5940" y="3431"/>
                    <a:pt x="5940" y="3444"/>
                  </a:cubicBezTo>
                  <a:cubicBezTo>
                    <a:pt x="5940" y="3457"/>
                    <a:pt x="5930" y="3468"/>
                    <a:pt x="5916" y="3468"/>
                  </a:cubicBezTo>
                  <a:lnTo>
                    <a:pt x="5868" y="3468"/>
                  </a:lnTo>
                  <a:cubicBezTo>
                    <a:pt x="5855" y="3468"/>
                    <a:pt x="5844" y="3457"/>
                    <a:pt x="5844" y="3444"/>
                  </a:cubicBezTo>
                  <a:cubicBezTo>
                    <a:pt x="5844" y="3431"/>
                    <a:pt x="5855" y="3420"/>
                    <a:pt x="5868" y="3420"/>
                  </a:cubicBezTo>
                  <a:close/>
                  <a:moveTo>
                    <a:pt x="6012" y="3420"/>
                  </a:moveTo>
                  <a:lnTo>
                    <a:pt x="6060" y="3420"/>
                  </a:lnTo>
                  <a:cubicBezTo>
                    <a:pt x="6074" y="3420"/>
                    <a:pt x="6084" y="3431"/>
                    <a:pt x="6084" y="3444"/>
                  </a:cubicBezTo>
                  <a:cubicBezTo>
                    <a:pt x="6084" y="3457"/>
                    <a:pt x="6074" y="3468"/>
                    <a:pt x="6060" y="3468"/>
                  </a:cubicBezTo>
                  <a:lnTo>
                    <a:pt x="6012" y="3468"/>
                  </a:lnTo>
                  <a:cubicBezTo>
                    <a:pt x="5999" y="3468"/>
                    <a:pt x="5988" y="3457"/>
                    <a:pt x="5988" y="3444"/>
                  </a:cubicBezTo>
                  <a:cubicBezTo>
                    <a:pt x="5988" y="3431"/>
                    <a:pt x="5999" y="3420"/>
                    <a:pt x="6012" y="3420"/>
                  </a:cubicBezTo>
                  <a:close/>
                  <a:moveTo>
                    <a:pt x="6156" y="3420"/>
                  </a:moveTo>
                  <a:lnTo>
                    <a:pt x="6204" y="3420"/>
                  </a:lnTo>
                  <a:cubicBezTo>
                    <a:pt x="6218" y="3420"/>
                    <a:pt x="6228" y="3431"/>
                    <a:pt x="6228" y="3444"/>
                  </a:cubicBezTo>
                  <a:cubicBezTo>
                    <a:pt x="6228" y="3457"/>
                    <a:pt x="6218" y="3468"/>
                    <a:pt x="6204" y="3468"/>
                  </a:cubicBezTo>
                  <a:lnTo>
                    <a:pt x="6156" y="3468"/>
                  </a:lnTo>
                  <a:cubicBezTo>
                    <a:pt x="6143" y="3468"/>
                    <a:pt x="6132" y="3457"/>
                    <a:pt x="6132" y="3444"/>
                  </a:cubicBezTo>
                  <a:cubicBezTo>
                    <a:pt x="6132" y="3431"/>
                    <a:pt x="6143" y="3420"/>
                    <a:pt x="6156" y="3420"/>
                  </a:cubicBezTo>
                  <a:close/>
                  <a:moveTo>
                    <a:pt x="6192" y="3360"/>
                  </a:moveTo>
                  <a:lnTo>
                    <a:pt x="6192" y="3312"/>
                  </a:lnTo>
                  <a:cubicBezTo>
                    <a:pt x="6192" y="3299"/>
                    <a:pt x="6203" y="3288"/>
                    <a:pt x="6216" y="3288"/>
                  </a:cubicBezTo>
                  <a:cubicBezTo>
                    <a:pt x="6230" y="3288"/>
                    <a:pt x="6240" y="3299"/>
                    <a:pt x="6240" y="3312"/>
                  </a:cubicBezTo>
                  <a:lnTo>
                    <a:pt x="6240" y="3360"/>
                  </a:lnTo>
                  <a:cubicBezTo>
                    <a:pt x="6240" y="3373"/>
                    <a:pt x="6230" y="3384"/>
                    <a:pt x="6216" y="3384"/>
                  </a:cubicBezTo>
                  <a:cubicBezTo>
                    <a:pt x="6203" y="3384"/>
                    <a:pt x="6192" y="3373"/>
                    <a:pt x="6192" y="3360"/>
                  </a:cubicBezTo>
                  <a:close/>
                  <a:moveTo>
                    <a:pt x="6192" y="3216"/>
                  </a:moveTo>
                  <a:lnTo>
                    <a:pt x="6192" y="3168"/>
                  </a:lnTo>
                  <a:cubicBezTo>
                    <a:pt x="6192" y="3155"/>
                    <a:pt x="6203" y="3144"/>
                    <a:pt x="6216" y="3144"/>
                  </a:cubicBezTo>
                  <a:cubicBezTo>
                    <a:pt x="6230" y="3144"/>
                    <a:pt x="6240" y="3155"/>
                    <a:pt x="6240" y="3168"/>
                  </a:cubicBezTo>
                  <a:lnTo>
                    <a:pt x="6240" y="3216"/>
                  </a:lnTo>
                  <a:cubicBezTo>
                    <a:pt x="6240" y="3229"/>
                    <a:pt x="6230" y="3240"/>
                    <a:pt x="6216" y="3240"/>
                  </a:cubicBezTo>
                  <a:cubicBezTo>
                    <a:pt x="6203" y="3240"/>
                    <a:pt x="6192" y="3229"/>
                    <a:pt x="6192" y="3216"/>
                  </a:cubicBezTo>
                  <a:close/>
                  <a:moveTo>
                    <a:pt x="6192" y="3072"/>
                  </a:moveTo>
                  <a:lnTo>
                    <a:pt x="6192" y="3024"/>
                  </a:lnTo>
                  <a:cubicBezTo>
                    <a:pt x="6192" y="3011"/>
                    <a:pt x="6203" y="3000"/>
                    <a:pt x="6216" y="3000"/>
                  </a:cubicBezTo>
                  <a:cubicBezTo>
                    <a:pt x="6230" y="3000"/>
                    <a:pt x="6240" y="3011"/>
                    <a:pt x="6240" y="3024"/>
                  </a:cubicBezTo>
                  <a:lnTo>
                    <a:pt x="6240" y="3072"/>
                  </a:lnTo>
                  <a:cubicBezTo>
                    <a:pt x="6240" y="3085"/>
                    <a:pt x="6230" y="3096"/>
                    <a:pt x="6216" y="3096"/>
                  </a:cubicBezTo>
                  <a:cubicBezTo>
                    <a:pt x="6203" y="3096"/>
                    <a:pt x="6192" y="3085"/>
                    <a:pt x="6192" y="3072"/>
                  </a:cubicBezTo>
                  <a:close/>
                  <a:moveTo>
                    <a:pt x="6192" y="2928"/>
                  </a:moveTo>
                  <a:lnTo>
                    <a:pt x="6192" y="2880"/>
                  </a:lnTo>
                  <a:cubicBezTo>
                    <a:pt x="6192" y="2867"/>
                    <a:pt x="6203" y="2856"/>
                    <a:pt x="6216" y="2856"/>
                  </a:cubicBezTo>
                  <a:cubicBezTo>
                    <a:pt x="6230" y="2856"/>
                    <a:pt x="6240" y="2867"/>
                    <a:pt x="6240" y="2880"/>
                  </a:cubicBezTo>
                  <a:lnTo>
                    <a:pt x="6240" y="2928"/>
                  </a:lnTo>
                  <a:cubicBezTo>
                    <a:pt x="6240" y="2941"/>
                    <a:pt x="6230" y="2952"/>
                    <a:pt x="6216" y="2952"/>
                  </a:cubicBezTo>
                  <a:cubicBezTo>
                    <a:pt x="6203" y="2952"/>
                    <a:pt x="6192" y="2941"/>
                    <a:pt x="6192" y="2928"/>
                  </a:cubicBezTo>
                  <a:close/>
                  <a:moveTo>
                    <a:pt x="6192" y="2784"/>
                  </a:moveTo>
                  <a:lnTo>
                    <a:pt x="6192" y="2736"/>
                  </a:lnTo>
                  <a:cubicBezTo>
                    <a:pt x="6192" y="2723"/>
                    <a:pt x="6203" y="2712"/>
                    <a:pt x="6216" y="2712"/>
                  </a:cubicBezTo>
                  <a:cubicBezTo>
                    <a:pt x="6230" y="2712"/>
                    <a:pt x="6240" y="2723"/>
                    <a:pt x="6240" y="2736"/>
                  </a:cubicBezTo>
                  <a:lnTo>
                    <a:pt x="6240" y="2784"/>
                  </a:lnTo>
                  <a:cubicBezTo>
                    <a:pt x="6240" y="2797"/>
                    <a:pt x="6230" y="2808"/>
                    <a:pt x="6216" y="2808"/>
                  </a:cubicBezTo>
                  <a:cubicBezTo>
                    <a:pt x="6203" y="2808"/>
                    <a:pt x="6192" y="2797"/>
                    <a:pt x="6192" y="2784"/>
                  </a:cubicBezTo>
                  <a:close/>
                  <a:moveTo>
                    <a:pt x="6192" y="2640"/>
                  </a:moveTo>
                  <a:lnTo>
                    <a:pt x="6192" y="2592"/>
                  </a:lnTo>
                  <a:cubicBezTo>
                    <a:pt x="6192" y="2579"/>
                    <a:pt x="6203" y="2568"/>
                    <a:pt x="6216" y="2568"/>
                  </a:cubicBezTo>
                  <a:cubicBezTo>
                    <a:pt x="6230" y="2568"/>
                    <a:pt x="6240" y="2579"/>
                    <a:pt x="6240" y="2592"/>
                  </a:cubicBezTo>
                  <a:lnTo>
                    <a:pt x="6240" y="2640"/>
                  </a:lnTo>
                  <a:cubicBezTo>
                    <a:pt x="6240" y="2653"/>
                    <a:pt x="6230" y="2664"/>
                    <a:pt x="6216" y="2664"/>
                  </a:cubicBezTo>
                  <a:cubicBezTo>
                    <a:pt x="6203" y="2664"/>
                    <a:pt x="6192" y="2653"/>
                    <a:pt x="6192" y="2640"/>
                  </a:cubicBezTo>
                  <a:close/>
                  <a:moveTo>
                    <a:pt x="6192" y="2496"/>
                  </a:moveTo>
                  <a:lnTo>
                    <a:pt x="6192" y="2448"/>
                  </a:lnTo>
                  <a:cubicBezTo>
                    <a:pt x="6192" y="2435"/>
                    <a:pt x="6203" y="2424"/>
                    <a:pt x="6216" y="2424"/>
                  </a:cubicBezTo>
                  <a:cubicBezTo>
                    <a:pt x="6230" y="2424"/>
                    <a:pt x="6240" y="2435"/>
                    <a:pt x="6240" y="2448"/>
                  </a:cubicBezTo>
                  <a:lnTo>
                    <a:pt x="6240" y="2496"/>
                  </a:lnTo>
                  <a:cubicBezTo>
                    <a:pt x="6240" y="2509"/>
                    <a:pt x="6230" y="2520"/>
                    <a:pt x="6216" y="2520"/>
                  </a:cubicBezTo>
                  <a:cubicBezTo>
                    <a:pt x="6203" y="2520"/>
                    <a:pt x="6192" y="2509"/>
                    <a:pt x="6192" y="2496"/>
                  </a:cubicBezTo>
                  <a:close/>
                  <a:moveTo>
                    <a:pt x="6192" y="2352"/>
                  </a:moveTo>
                  <a:lnTo>
                    <a:pt x="6192" y="2304"/>
                  </a:lnTo>
                  <a:cubicBezTo>
                    <a:pt x="6192" y="2291"/>
                    <a:pt x="6203" y="2280"/>
                    <a:pt x="6216" y="2280"/>
                  </a:cubicBezTo>
                  <a:cubicBezTo>
                    <a:pt x="6230" y="2280"/>
                    <a:pt x="6240" y="2291"/>
                    <a:pt x="6240" y="2304"/>
                  </a:cubicBezTo>
                  <a:lnTo>
                    <a:pt x="6240" y="2352"/>
                  </a:lnTo>
                  <a:cubicBezTo>
                    <a:pt x="6240" y="2365"/>
                    <a:pt x="6230" y="2376"/>
                    <a:pt x="6216" y="2376"/>
                  </a:cubicBezTo>
                  <a:cubicBezTo>
                    <a:pt x="6203" y="2376"/>
                    <a:pt x="6192" y="2365"/>
                    <a:pt x="6192" y="2352"/>
                  </a:cubicBezTo>
                  <a:close/>
                  <a:moveTo>
                    <a:pt x="6192" y="2208"/>
                  </a:moveTo>
                  <a:lnTo>
                    <a:pt x="6192" y="2160"/>
                  </a:lnTo>
                  <a:cubicBezTo>
                    <a:pt x="6192" y="2147"/>
                    <a:pt x="6203" y="2136"/>
                    <a:pt x="6216" y="2136"/>
                  </a:cubicBezTo>
                  <a:cubicBezTo>
                    <a:pt x="6230" y="2136"/>
                    <a:pt x="6240" y="2147"/>
                    <a:pt x="6240" y="2160"/>
                  </a:cubicBezTo>
                  <a:lnTo>
                    <a:pt x="6240" y="2208"/>
                  </a:lnTo>
                  <a:cubicBezTo>
                    <a:pt x="6240" y="2221"/>
                    <a:pt x="6230" y="2232"/>
                    <a:pt x="6216" y="2232"/>
                  </a:cubicBezTo>
                  <a:cubicBezTo>
                    <a:pt x="6203" y="2232"/>
                    <a:pt x="6192" y="2221"/>
                    <a:pt x="6192" y="2208"/>
                  </a:cubicBezTo>
                  <a:close/>
                  <a:moveTo>
                    <a:pt x="6192" y="2064"/>
                  </a:moveTo>
                  <a:lnTo>
                    <a:pt x="6192" y="2016"/>
                  </a:lnTo>
                  <a:cubicBezTo>
                    <a:pt x="6192" y="2003"/>
                    <a:pt x="6203" y="1992"/>
                    <a:pt x="6216" y="1992"/>
                  </a:cubicBezTo>
                  <a:cubicBezTo>
                    <a:pt x="6230" y="1992"/>
                    <a:pt x="6240" y="2003"/>
                    <a:pt x="6240" y="2016"/>
                  </a:cubicBezTo>
                  <a:lnTo>
                    <a:pt x="6240" y="2064"/>
                  </a:lnTo>
                  <a:cubicBezTo>
                    <a:pt x="6240" y="2077"/>
                    <a:pt x="6230" y="2088"/>
                    <a:pt x="6216" y="2088"/>
                  </a:cubicBezTo>
                  <a:cubicBezTo>
                    <a:pt x="6203" y="2088"/>
                    <a:pt x="6192" y="2077"/>
                    <a:pt x="6192" y="2064"/>
                  </a:cubicBezTo>
                  <a:close/>
                  <a:moveTo>
                    <a:pt x="6192" y="1920"/>
                  </a:moveTo>
                  <a:lnTo>
                    <a:pt x="6192" y="1872"/>
                  </a:lnTo>
                  <a:cubicBezTo>
                    <a:pt x="6192" y="1859"/>
                    <a:pt x="6203" y="1848"/>
                    <a:pt x="6216" y="1848"/>
                  </a:cubicBezTo>
                  <a:cubicBezTo>
                    <a:pt x="6230" y="1848"/>
                    <a:pt x="6240" y="1859"/>
                    <a:pt x="6240" y="1872"/>
                  </a:cubicBezTo>
                  <a:lnTo>
                    <a:pt x="6240" y="1920"/>
                  </a:lnTo>
                  <a:cubicBezTo>
                    <a:pt x="6240" y="1933"/>
                    <a:pt x="6230" y="1944"/>
                    <a:pt x="6216" y="1944"/>
                  </a:cubicBezTo>
                  <a:cubicBezTo>
                    <a:pt x="6203" y="1944"/>
                    <a:pt x="6192" y="1933"/>
                    <a:pt x="6192" y="1920"/>
                  </a:cubicBezTo>
                  <a:close/>
                  <a:moveTo>
                    <a:pt x="6192" y="1776"/>
                  </a:moveTo>
                  <a:lnTo>
                    <a:pt x="6192" y="1728"/>
                  </a:lnTo>
                  <a:cubicBezTo>
                    <a:pt x="6192" y="1715"/>
                    <a:pt x="6203" y="1704"/>
                    <a:pt x="6216" y="1704"/>
                  </a:cubicBezTo>
                  <a:cubicBezTo>
                    <a:pt x="6230" y="1704"/>
                    <a:pt x="6240" y="1715"/>
                    <a:pt x="6240" y="1728"/>
                  </a:cubicBezTo>
                  <a:lnTo>
                    <a:pt x="6240" y="1776"/>
                  </a:lnTo>
                  <a:cubicBezTo>
                    <a:pt x="6240" y="1789"/>
                    <a:pt x="6230" y="1800"/>
                    <a:pt x="6216" y="1800"/>
                  </a:cubicBezTo>
                  <a:cubicBezTo>
                    <a:pt x="6203" y="1800"/>
                    <a:pt x="6192" y="1789"/>
                    <a:pt x="6192" y="1776"/>
                  </a:cubicBezTo>
                  <a:close/>
                  <a:moveTo>
                    <a:pt x="6192" y="1632"/>
                  </a:moveTo>
                  <a:lnTo>
                    <a:pt x="6192" y="1584"/>
                  </a:lnTo>
                  <a:cubicBezTo>
                    <a:pt x="6192" y="1571"/>
                    <a:pt x="6203" y="1560"/>
                    <a:pt x="6216" y="1560"/>
                  </a:cubicBezTo>
                  <a:cubicBezTo>
                    <a:pt x="6230" y="1560"/>
                    <a:pt x="6240" y="1571"/>
                    <a:pt x="6240" y="1584"/>
                  </a:cubicBezTo>
                  <a:lnTo>
                    <a:pt x="6240" y="1632"/>
                  </a:lnTo>
                  <a:cubicBezTo>
                    <a:pt x="6240" y="1645"/>
                    <a:pt x="6230" y="1656"/>
                    <a:pt x="6216" y="1656"/>
                  </a:cubicBezTo>
                  <a:cubicBezTo>
                    <a:pt x="6203" y="1656"/>
                    <a:pt x="6192" y="1645"/>
                    <a:pt x="6192" y="1632"/>
                  </a:cubicBezTo>
                  <a:close/>
                  <a:moveTo>
                    <a:pt x="6192" y="1488"/>
                  </a:moveTo>
                  <a:lnTo>
                    <a:pt x="6192" y="1440"/>
                  </a:lnTo>
                  <a:cubicBezTo>
                    <a:pt x="6192" y="1427"/>
                    <a:pt x="6203" y="1416"/>
                    <a:pt x="6216" y="1416"/>
                  </a:cubicBezTo>
                  <a:cubicBezTo>
                    <a:pt x="6230" y="1416"/>
                    <a:pt x="6240" y="1427"/>
                    <a:pt x="6240" y="1440"/>
                  </a:cubicBezTo>
                  <a:lnTo>
                    <a:pt x="6240" y="1488"/>
                  </a:lnTo>
                  <a:cubicBezTo>
                    <a:pt x="6240" y="1501"/>
                    <a:pt x="6230" y="1512"/>
                    <a:pt x="6216" y="1512"/>
                  </a:cubicBezTo>
                  <a:cubicBezTo>
                    <a:pt x="6203" y="1512"/>
                    <a:pt x="6192" y="1501"/>
                    <a:pt x="6192" y="1488"/>
                  </a:cubicBezTo>
                  <a:close/>
                  <a:moveTo>
                    <a:pt x="6192" y="1344"/>
                  </a:moveTo>
                  <a:lnTo>
                    <a:pt x="6192" y="1296"/>
                  </a:lnTo>
                  <a:cubicBezTo>
                    <a:pt x="6192" y="1283"/>
                    <a:pt x="6203" y="1272"/>
                    <a:pt x="6216" y="1272"/>
                  </a:cubicBezTo>
                  <a:cubicBezTo>
                    <a:pt x="6230" y="1272"/>
                    <a:pt x="6240" y="1283"/>
                    <a:pt x="6240" y="1296"/>
                  </a:cubicBezTo>
                  <a:lnTo>
                    <a:pt x="6240" y="1344"/>
                  </a:lnTo>
                  <a:cubicBezTo>
                    <a:pt x="6240" y="1357"/>
                    <a:pt x="6230" y="1368"/>
                    <a:pt x="6216" y="1368"/>
                  </a:cubicBezTo>
                  <a:cubicBezTo>
                    <a:pt x="6203" y="1368"/>
                    <a:pt x="6192" y="1357"/>
                    <a:pt x="6192" y="1344"/>
                  </a:cubicBezTo>
                  <a:close/>
                  <a:moveTo>
                    <a:pt x="6192" y="1200"/>
                  </a:moveTo>
                  <a:lnTo>
                    <a:pt x="6192" y="1152"/>
                  </a:lnTo>
                  <a:cubicBezTo>
                    <a:pt x="6192" y="1139"/>
                    <a:pt x="6203" y="1128"/>
                    <a:pt x="6216" y="1128"/>
                  </a:cubicBezTo>
                  <a:cubicBezTo>
                    <a:pt x="6230" y="1128"/>
                    <a:pt x="6240" y="1139"/>
                    <a:pt x="6240" y="1152"/>
                  </a:cubicBezTo>
                  <a:lnTo>
                    <a:pt x="6240" y="1200"/>
                  </a:lnTo>
                  <a:cubicBezTo>
                    <a:pt x="6240" y="1213"/>
                    <a:pt x="6230" y="1224"/>
                    <a:pt x="6216" y="1224"/>
                  </a:cubicBezTo>
                  <a:cubicBezTo>
                    <a:pt x="6203" y="1224"/>
                    <a:pt x="6192" y="1213"/>
                    <a:pt x="6192" y="1200"/>
                  </a:cubicBezTo>
                  <a:close/>
                  <a:moveTo>
                    <a:pt x="6192" y="1056"/>
                  </a:moveTo>
                  <a:lnTo>
                    <a:pt x="6192" y="1008"/>
                  </a:lnTo>
                  <a:cubicBezTo>
                    <a:pt x="6192" y="995"/>
                    <a:pt x="6203" y="984"/>
                    <a:pt x="6216" y="984"/>
                  </a:cubicBezTo>
                  <a:cubicBezTo>
                    <a:pt x="6230" y="984"/>
                    <a:pt x="6240" y="995"/>
                    <a:pt x="6240" y="1008"/>
                  </a:cubicBezTo>
                  <a:lnTo>
                    <a:pt x="6240" y="1056"/>
                  </a:lnTo>
                  <a:cubicBezTo>
                    <a:pt x="6240" y="1069"/>
                    <a:pt x="6230" y="1080"/>
                    <a:pt x="6216" y="1080"/>
                  </a:cubicBezTo>
                  <a:cubicBezTo>
                    <a:pt x="6203" y="1080"/>
                    <a:pt x="6192" y="1069"/>
                    <a:pt x="6192" y="1056"/>
                  </a:cubicBezTo>
                  <a:close/>
                  <a:moveTo>
                    <a:pt x="6192" y="912"/>
                  </a:moveTo>
                  <a:lnTo>
                    <a:pt x="6192" y="864"/>
                  </a:lnTo>
                  <a:cubicBezTo>
                    <a:pt x="6192" y="851"/>
                    <a:pt x="6203" y="840"/>
                    <a:pt x="6216" y="840"/>
                  </a:cubicBezTo>
                  <a:cubicBezTo>
                    <a:pt x="6230" y="840"/>
                    <a:pt x="6240" y="851"/>
                    <a:pt x="6240" y="864"/>
                  </a:cubicBezTo>
                  <a:lnTo>
                    <a:pt x="6240" y="912"/>
                  </a:lnTo>
                  <a:cubicBezTo>
                    <a:pt x="6240" y="925"/>
                    <a:pt x="6230" y="936"/>
                    <a:pt x="6216" y="936"/>
                  </a:cubicBezTo>
                  <a:cubicBezTo>
                    <a:pt x="6203" y="936"/>
                    <a:pt x="6192" y="925"/>
                    <a:pt x="6192" y="912"/>
                  </a:cubicBezTo>
                  <a:close/>
                  <a:moveTo>
                    <a:pt x="6192" y="768"/>
                  </a:moveTo>
                  <a:lnTo>
                    <a:pt x="6192" y="720"/>
                  </a:lnTo>
                  <a:cubicBezTo>
                    <a:pt x="6192" y="707"/>
                    <a:pt x="6203" y="696"/>
                    <a:pt x="6216" y="696"/>
                  </a:cubicBezTo>
                  <a:cubicBezTo>
                    <a:pt x="6230" y="696"/>
                    <a:pt x="6240" y="707"/>
                    <a:pt x="6240" y="720"/>
                  </a:cubicBezTo>
                  <a:lnTo>
                    <a:pt x="6240" y="768"/>
                  </a:lnTo>
                  <a:cubicBezTo>
                    <a:pt x="6240" y="781"/>
                    <a:pt x="6230" y="792"/>
                    <a:pt x="6216" y="792"/>
                  </a:cubicBezTo>
                  <a:cubicBezTo>
                    <a:pt x="6203" y="792"/>
                    <a:pt x="6192" y="781"/>
                    <a:pt x="6192" y="768"/>
                  </a:cubicBezTo>
                  <a:close/>
                  <a:moveTo>
                    <a:pt x="6192" y="624"/>
                  </a:moveTo>
                  <a:lnTo>
                    <a:pt x="6192" y="576"/>
                  </a:lnTo>
                  <a:cubicBezTo>
                    <a:pt x="6192" y="563"/>
                    <a:pt x="6203" y="552"/>
                    <a:pt x="6216" y="552"/>
                  </a:cubicBezTo>
                  <a:cubicBezTo>
                    <a:pt x="6230" y="552"/>
                    <a:pt x="6240" y="563"/>
                    <a:pt x="6240" y="576"/>
                  </a:cubicBezTo>
                  <a:lnTo>
                    <a:pt x="6240" y="624"/>
                  </a:lnTo>
                  <a:cubicBezTo>
                    <a:pt x="6240" y="637"/>
                    <a:pt x="6230" y="648"/>
                    <a:pt x="6216" y="648"/>
                  </a:cubicBezTo>
                  <a:cubicBezTo>
                    <a:pt x="6203" y="648"/>
                    <a:pt x="6192" y="637"/>
                    <a:pt x="6192" y="624"/>
                  </a:cubicBezTo>
                  <a:close/>
                  <a:moveTo>
                    <a:pt x="6192" y="480"/>
                  </a:moveTo>
                  <a:lnTo>
                    <a:pt x="6192" y="432"/>
                  </a:lnTo>
                  <a:cubicBezTo>
                    <a:pt x="6192" y="419"/>
                    <a:pt x="6203" y="408"/>
                    <a:pt x="6216" y="408"/>
                  </a:cubicBezTo>
                  <a:cubicBezTo>
                    <a:pt x="6230" y="408"/>
                    <a:pt x="6240" y="419"/>
                    <a:pt x="6240" y="432"/>
                  </a:cubicBezTo>
                  <a:lnTo>
                    <a:pt x="6240" y="480"/>
                  </a:lnTo>
                  <a:cubicBezTo>
                    <a:pt x="6240" y="493"/>
                    <a:pt x="6230" y="504"/>
                    <a:pt x="6216" y="504"/>
                  </a:cubicBezTo>
                  <a:cubicBezTo>
                    <a:pt x="6203" y="504"/>
                    <a:pt x="6192" y="493"/>
                    <a:pt x="6192" y="480"/>
                  </a:cubicBezTo>
                  <a:close/>
                  <a:moveTo>
                    <a:pt x="6192" y="336"/>
                  </a:moveTo>
                  <a:lnTo>
                    <a:pt x="6192" y="288"/>
                  </a:lnTo>
                  <a:cubicBezTo>
                    <a:pt x="6192" y="275"/>
                    <a:pt x="6203" y="264"/>
                    <a:pt x="6216" y="264"/>
                  </a:cubicBezTo>
                  <a:cubicBezTo>
                    <a:pt x="6230" y="264"/>
                    <a:pt x="6240" y="275"/>
                    <a:pt x="6240" y="288"/>
                  </a:cubicBezTo>
                  <a:lnTo>
                    <a:pt x="6240" y="336"/>
                  </a:lnTo>
                  <a:cubicBezTo>
                    <a:pt x="6240" y="349"/>
                    <a:pt x="6230" y="360"/>
                    <a:pt x="6216" y="360"/>
                  </a:cubicBezTo>
                  <a:cubicBezTo>
                    <a:pt x="6203" y="360"/>
                    <a:pt x="6192" y="349"/>
                    <a:pt x="6192" y="336"/>
                  </a:cubicBezTo>
                  <a:close/>
                  <a:moveTo>
                    <a:pt x="6192" y="192"/>
                  </a:moveTo>
                  <a:lnTo>
                    <a:pt x="6192" y="144"/>
                  </a:lnTo>
                  <a:cubicBezTo>
                    <a:pt x="6192" y="131"/>
                    <a:pt x="6203" y="120"/>
                    <a:pt x="6216" y="120"/>
                  </a:cubicBezTo>
                  <a:cubicBezTo>
                    <a:pt x="6230" y="120"/>
                    <a:pt x="6240" y="131"/>
                    <a:pt x="6240" y="144"/>
                  </a:cubicBezTo>
                  <a:lnTo>
                    <a:pt x="6240" y="192"/>
                  </a:lnTo>
                  <a:cubicBezTo>
                    <a:pt x="6240" y="205"/>
                    <a:pt x="6230" y="216"/>
                    <a:pt x="6216" y="216"/>
                  </a:cubicBezTo>
                  <a:cubicBezTo>
                    <a:pt x="6203" y="216"/>
                    <a:pt x="6192" y="205"/>
                    <a:pt x="6192" y="192"/>
                  </a:cubicBezTo>
                  <a:close/>
                  <a:moveTo>
                    <a:pt x="6192" y="48"/>
                  </a:moveTo>
                  <a:lnTo>
                    <a:pt x="6192" y="24"/>
                  </a:lnTo>
                  <a:lnTo>
                    <a:pt x="6216" y="48"/>
                  </a:lnTo>
                  <a:lnTo>
                    <a:pt x="6192" y="48"/>
                  </a:lnTo>
                  <a:cubicBezTo>
                    <a:pt x="6179" y="48"/>
                    <a:pt x="6168" y="37"/>
                    <a:pt x="6168" y="24"/>
                  </a:cubicBezTo>
                  <a:cubicBezTo>
                    <a:pt x="6168" y="11"/>
                    <a:pt x="6179" y="0"/>
                    <a:pt x="6192" y="0"/>
                  </a:cubicBezTo>
                  <a:lnTo>
                    <a:pt x="6216" y="0"/>
                  </a:lnTo>
                  <a:cubicBezTo>
                    <a:pt x="6230" y="0"/>
                    <a:pt x="6240" y="11"/>
                    <a:pt x="6240" y="24"/>
                  </a:cubicBezTo>
                  <a:lnTo>
                    <a:pt x="6240" y="48"/>
                  </a:lnTo>
                  <a:cubicBezTo>
                    <a:pt x="6240" y="61"/>
                    <a:pt x="6230" y="72"/>
                    <a:pt x="6216" y="72"/>
                  </a:cubicBezTo>
                  <a:cubicBezTo>
                    <a:pt x="6203" y="72"/>
                    <a:pt x="6192" y="61"/>
                    <a:pt x="6192" y="48"/>
                  </a:cubicBezTo>
                  <a:close/>
                  <a:moveTo>
                    <a:pt x="6096" y="48"/>
                  </a:moveTo>
                  <a:lnTo>
                    <a:pt x="6048" y="48"/>
                  </a:lnTo>
                  <a:cubicBezTo>
                    <a:pt x="6035" y="48"/>
                    <a:pt x="6024" y="37"/>
                    <a:pt x="6024" y="24"/>
                  </a:cubicBezTo>
                  <a:cubicBezTo>
                    <a:pt x="6024" y="11"/>
                    <a:pt x="6035" y="0"/>
                    <a:pt x="6048" y="0"/>
                  </a:cubicBezTo>
                  <a:lnTo>
                    <a:pt x="6096" y="0"/>
                  </a:lnTo>
                  <a:cubicBezTo>
                    <a:pt x="6110" y="0"/>
                    <a:pt x="6120" y="11"/>
                    <a:pt x="6120" y="24"/>
                  </a:cubicBezTo>
                  <a:cubicBezTo>
                    <a:pt x="6120" y="37"/>
                    <a:pt x="6110" y="48"/>
                    <a:pt x="6096" y="48"/>
                  </a:cubicBezTo>
                  <a:close/>
                  <a:moveTo>
                    <a:pt x="5952" y="48"/>
                  </a:moveTo>
                  <a:lnTo>
                    <a:pt x="5904" y="48"/>
                  </a:lnTo>
                  <a:cubicBezTo>
                    <a:pt x="5891" y="48"/>
                    <a:pt x="5880" y="37"/>
                    <a:pt x="5880" y="24"/>
                  </a:cubicBezTo>
                  <a:cubicBezTo>
                    <a:pt x="5880" y="11"/>
                    <a:pt x="5891" y="0"/>
                    <a:pt x="5904" y="0"/>
                  </a:cubicBezTo>
                  <a:lnTo>
                    <a:pt x="5952" y="0"/>
                  </a:lnTo>
                  <a:cubicBezTo>
                    <a:pt x="5966" y="0"/>
                    <a:pt x="5976" y="11"/>
                    <a:pt x="5976" y="24"/>
                  </a:cubicBezTo>
                  <a:cubicBezTo>
                    <a:pt x="5976" y="37"/>
                    <a:pt x="5966" y="48"/>
                    <a:pt x="5952" y="48"/>
                  </a:cubicBezTo>
                  <a:close/>
                  <a:moveTo>
                    <a:pt x="5808" y="48"/>
                  </a:moveTo>
                  <a:lnTo>
                    <a:pt x="5760" y="48"/>
                  </a:lnTo>
                  <a:cubicBezTo>
                    <a:pt x="5747" y="48"/>
                    <a:pt x="5736" y="37"/>
                    <a:pt x="5736" y="24"/>
                  </a:cubicBezTo>
                  <a:cubicBezTo>
                    <a:pt x="5736" y="11"/>
                    <a:pt x="5747" y="0"/>
                    <a:pt x="5760" y="0"/>
                  </a:cubicBezTo>
                  <a:lnTo>
                    <a:pt x="5808" y="0"/>
                  </a:lnTo>
                  <a:cubicBezTo>
                    <a:pt x="5822" y="0"/>
                    <a:pt x="5832" y="11"/>
                    <a:pt x="5832" y="24"/>
                  </a:cubicBezTo>
                  <a:cubicBezTo>
                    <a:pt x="5832" y="37"/>
                    <a:pt x="5822" y="48"/>
                    <a:pt x="5808" y="48"/>
                  </a:cubicBezTo>
                  <a:close/>
                  <a:moveTo>
                    <a:pt x="5664" y="48"/>
                  </a:moveTo>
                  <a:lnTo>
                    <a:pt x="5616" y="48"/>
                  </a:lnTo>
                  <a:cubicBezTo>
                    <a:pt x="5603" y="48"/>
                    <a:pt x="5592" y="37"/>
                    <a:pt x="5592" y="24"/>
                  </a:cubicBezTo>
                  <a:cubicBezTo>
                    <a:pt x="5592" y="11"/>
                    <a:pt x="5603" y="0"/>
                    <a:pt x="5616" y="0"/>
                  </a:cubicBezTo>
                  <a:lnTo>
                    <a:pt x="5664" y="0"/>
                  </a:lnTo>
                  <a:cubicBezTo>
                    <a:pt x="5678" y="0"/>
                    <a:pt x="5688" y="11"/>
                    <a:pt x="5688" y="24"/>
                  </a:cubicBezTo>
                  <a:cubicBezTo>
                    <a:pt x="5688" y="37"/>
                    <a:pt x="5678" y="48"/>
                    <a:pt x="5664" y="48"/>
                  </a:cubicBezTo>
                  <a:close/>
                  <a:moveTo>
                    <a:pt x="5520" y="48"/>
                  </a:moveTo>
                  <a:lnTo>
                    <a:pt x="5472" y="48"/>
                  </a:lnTo>
                  <a:cubicBezTo>
                    <a:pt x="5459" y="48"/>
                    <a:pt x="5448" y="37"/>
                    <a:pt x="5448" y="24"/>
                  </a:cubicBezTo>
                  <a:cubicBezTo>
                    <a:pt x="5448" y="11"/>
                    <a:pt x="5459" y="0"/>
                    <a:pt x="5472" y="0"/>
                  </a:cubicBezTo>
                  <a:lnTo>
                    <a:pt x="5520" y="0"/>
                  </a:lnTo>
                  <a:cubicBezTo>
                    <a:pt x="5534" y="0"/>
                    <a:pt x="5544" y="11"/>
                    <a:pt x="5544" y="24"/>
                  </a:cubicBezTo>
                  <a:cubicBezTo>
                    <a:pt x="5544" y="37"/>
                    <a:pt x="5534" y="48"/>
                    <a:pt x="5520" y="48"/>
                  </a:cubicBezTo>
                  <a:close/>
                  <a:moveTo>
                    <a:pt x="5376" y="48"/>
                  </a:moveTo>
                  <a:lnTo>
                    <a:pt x="5328" y="48"/>
                  </a:lnTo>
                  <a:cubicBezTo>
                    <a:pt x="5315" y="48"/>
                    <a:pt x="5304" y="37"/>
                    <a:pt x="5304" y="24"/>
                  </a:cubicBezTo>
                  <a:cubicBezTo>
                    <a:pt x="5304" y="11"/>
                    <a:pt x="5315" y="0"/>
                    <a:pt x="5328" y="0"/>
                  </a:cubicBezTo>
                  <a:lnTo>
                    <a:pt x="5376" y="0"/>
                  </a:lnTo>
                  <a:cubicBezTo>
                    <a:pt x="5390" y="0"/>
                    <a:pt x="5400" y="11"/>
                    <a:pt x="5400" y="24"/>
                  </a:cubicBezTo>
                  <a:cubicBezTo>
                    <a:pt x="5400" y="37"/>
                    <a:pt x="5390" y="48"/>
                    <a:pt x="5376" y="48"/>
                  </a:cubicBezTo>
                  <a:close/>
                  <a:moveTo>
                    <a:pt x="5232" y="48"/>
                  </a:moveTo>
                  <a:lnTo>
                    <a:pt x="5184" y="48"/>
                  </a:lnTo>
                  <a:cubicBezTo>
                    <a:pt x="5171" y="48"/>
                    <a:pt x="5160" y="37"/>
                    <a:pt x="5160" y="24"/>
                  </a:cubicBezTo>
                  <a:cubicBezTo>
                    <a:pt x="5160" y="11"/>
                    <a:pt x="5171" y="0"/>
                    <a:pt x="5184" y="0"/>
                  </a:cubicBezTo>
                  <a:lnTo>
                    <a:pt x="5232" y="0"/>
                  </a:lnTo>
                  <a:cubicBezTo>
                    <a:pt x="5246" y="0"/>
                    <a:pt x="5256" y="11"/>
                    <a:pt x="5256" y="24"/>
                  </a:cubicBezTo>
                  <a:cubicBezTo>
                    <a:pt x="5256" y="37"/>
                    <a:pt x="5246" y="48"/>
                    <a:pt x="5232" y="48"/>
                  </a:cubicBezTo>
                  <a:close/>
                  <a:moveTo>
                    <a:pt x="5088" y="48"/>
                  </a:moveTo>
                  <a:lnTo>
                    <a:pt x="5040" y="48"/>
                  </a:lnTo>
                  <a:cubicBezTo>
                    <a:pt x="5027" y="48"/>
                    <a:pt x="5016" y="37"/>
                    <a:pt x="5016" y="24"/>
                  </a:cubicBezTo>
                  <a:cubicBezTo>
                    <a:pt x="5016" y="11"/>
                    <a:pt x="5027" y="0"/>
                    <a:pt x="5040" y="0"/>
                  </a:cubicBezTo>
                  <a:lnTo>
                    <a:pt x="5088" y="0"/>
                  </a:lnTo>
                  <a:cubicBezTo>
                    <a:pt x="5102" y="0"/>
                    <a:pt x="5112" y="11"/>
                    <a:pt x="5112" y="24"/>
                  </a:cubicBezTo>
                  <a:cubicBezTo>
                    <a:pt x="5112" y="37"/>
                    <a:pt x="5102" y="48"/>
                    <a:pt x="5088" y="48"/>
                  </a:cubicBezTo>
                  <a:close/>
                  <a:moveTo>
                    <a:pt x="4944" y="48"/>
                  </a:moveTo>
                  <a:lnTo>
                    <a:pt x="4896" y="48"/>
                  </a:lnTo>
                  <a:cubicBezTo>
                    <a:pt x="4883" y="48"/>
                    <a:pt x="4872" y="37"/>
                    <a:pt x="4872" y="24"/>
                  </a:cubicBezTo>
                  <a:cubicBezTo>
                    <a:pt x="4872" y="11"/>
                    <a:pt x="4883" y="0"/>
                    <a:pt x="4896" y="0"/>
                  </a:cubicBezTo>
                  <a:lnTo>
                    <a:pt x="4944" y="0"/>
                  </a:lnTo>
                  <a:cubicBezTo>
                    <a:pt x="4958" y="0"/>
                    <a:pt x="4968" y="11"/>
                    <a:pt x="4968" y="24"/>
                  </a:cubicBezTo>
                  <a:cubicBezTo>
                    <a:pt x="4968" y="37"/>
                    <a:pt x="4958" y="48"/>
                    <a:pt x="4944" y="48"/>
                  </a:cubicBezTo>
                  <a:close/>
                  <a:moveTo>
                    <a:pt x="4800" y="48"/>
                  </a:moveTo>
                  <a:lnTo>
                    <a:pt x="4752" y="48"/>
                  </a:lnTo>
                  <a:cubicBezTo>
                    <a:pt x="4739" y="48"/>
                    <a:pt x="4728" y="37"/>
                    <a:pt x="4728" y="24"/>
                  </a:cubicBezTo>
                  <a:cubicBezTo>
                    <a:pt x="4728" y="11"/>
                    <a:pt x="4739" y="0"/>
                    <a:pt x="4752" y="0"/>
                  </a:cubicBezTo>
                  <a:lnTo>
                    <a:pt x="4800" y="0"/>
                  </a:lnTo>
                  <a:cubicBezTo>
                    <a:pt x="4814" y="0"/>
                    <a:pt x="4824" y="11"/>
                    <a:pt x="4824" y="24"/>
                  </a:cubicBezTo>
                  <a:cubicBezTo>
                    <a:pt x="4824" y="37"/>
                    <a:pt x="4814" y="48"/>
                    <a:pt x="4800" y="48"/>
                  </a:cubicBezTo>
                  <a:close/>
                  <a:moveTo>
                    <a:pt x="4656" y="48"/>
                  </a:moveTo>
                  <a:lnTo>
                    <a:pt x="4608" y="48"/>
                  </a:lnTo>
                  <a:cubicBezTo>
                    <a:pt x="4595" y="48"/>
                    <a:pt x="4584" y="37"/>
                    <a:pt x="4584" y="24"/>
                  </a:cubicBezTo>
                  <a:cubicBezTo>
                    <a:pt x="4584" y="11"/>
                    <a:pt x="4595" y="0"/>
                    <a:pt x="4608" y="0"/>
                  </a:cubicBezTo>
                  <a:lnTo>
                    <a:pt x="4656" y="0"/>
                  </a:lnTo>
                  <a:cubicBezTo>
                    <a:pt x="4670" y="0"/>
                    <a:pt x="4680" y="11"/>
                    <a:pt x="4680" y="24"/>
                  </a:cubicBezTo>
                  <a:cubicBezTo>
                    <a:pt x="4680" y="37"/>
                    <a:pt x="4670" y="48"/>
                    <a:pt x="4656" y="48"/>
                  </a:cubicBezTo>
                  <a:close/>
                  <a:moveTo>
                    <a:pt x="4512" y="48"/>
                  </a:moveTo>
                  <a:lnTo>
                    <a:pt x="4464" y="48"/>
                  </a:lnTo>
                  <a:cubicBezTo>
                    <a:pt x="4451" y="48"/>
                    <a:pt x="4440" y="37"/>
                    <a:pt x="4440" y="24"/>
                  </a:cubicBezTo>
                  <a:cubicBezTo>
                    <a:pt x="4440" y="11"/>
                    <a:pt x="4451" y="0"/>
                    <a:pt x="4464" y="0"/>
                  </a:cubicBezTo>
                  <a:lnTo>
                    <a:pt x="4512" y="0"/>
                  </a:lnTo>
                  <a:cubicBezTo>
                    <a:pt x="4526" y="0"/>
                    <a:pt x="4536" y="11"/>
                    <a:pt x="4536" y="24"/>
                  </a:cubicBezTo>
                  <a:cubicBezTo>
                    <a:pt x="4536" y="37"/>
                    <a:pt x="4526" y="48"/>
                    <a:pt x="4512" y="48"/>
                  </a:cubicBezTo>
                  <a:close/>
                  <a:moveTo>
                    <a:pt x="4368" y="48"/>
                  </a:moveTo>
                  <a:lnTo>
                    <a:pt x="4320" y="48"/>
                  </a:lnTo>
                  <a:cubicBezTo>
                    <a:pt x="4307" y="48"/>
                    <a:pt x="4296" y="37"/>
                    <a:pt x="4296" y="24"/>
                  </a:cubicBezTo>
                  <a:cubicBezTo>
                    <a:pt x="4296" y="11"/>
                    <a:pt x="4307" y="0"/>
                    <a:pt x="4320" y="0"/>
                  </a:cubicBezTo>
                  <a:lnTo>
                    <a:pt x="4368" y="0"/>
                  </a:lnTo>
                  <a:cubicBezTo>
                    <a:pt x="4382" y="0"/>
                    <a:pt x="4392" y="11"/>
                    <a:pt x="4392" y="24"/>
                  </a:cubicBezTo>
                  <a:cubicBezTo>
                    <a:pt x="4392" y="37"/>
                    <a:pt x="4382" y="48"/>
                    <a:pt x="4368" y="48"/>
                  </a:cubicBezTo>
                  <a:close/>
                  <a:moveTo>
                    <a:pt x="4224" y="48"/>
                  </a:moveTo>
                  <a:lnTo>
                    <a:pt x="4176" y="48"/>
                  </a:lnTo>
                  <a:cubicBezTo>
                    <a:pt x="4163" y="48"/>
                    <a:pt x="4152" y="37"/>
                    <a:pt x="4152" y="24"/>
                  </a:cubicBezTo>
                  <a:cubicBezTo>
                    <a:pt x="4152" y="11"/>
                    <a:pt x="4163" y="0"/>
                    <a:pt x="4176" y="0"/>
                  </a:cubicBezTo>
                  <a:lnTo>
                    <a:pt x="4224" y="0"/>
                  </a:lnTo>
                  <a:cubicBezTo>
                    <a:pt x="4238" y="0"/>
                    <a:pt x="4248" y="11"/>
                    <a:pt x="4248" y="24"/>
                  </a:cubicBezTo>
                  <a:cubicBezTo>
                    <a:pt x="4248" y="37"/>
                    <a:pt x="4238" y="48"/>
                    <a:pt x="4224" y="48"/>
                  </a:cubicBezTo>
                  <a:close/>
                  <a:moveTo>
                    <a:pt x="4080" y="48"/>
                  </a:moveTo>
                  <a:lnTo>
                    <a:pt x="4032" y="48"/>
                  </a:lnTo>
                  <a:cubicBezTo>
                    <a:pt x="4019" y="48"/>
                    <a:pt x="4008" y="37"/>
                    <a:pt x="4008" y="24"/>
                  </a:cubicBezTo>
                  <a:cubicBezTo>
                    <a:pt x="4008" y="11"/>
                    <a:pt x="4019" y="0"/>
                    <a:pt x="4032" y="0"/>
                  </a:cubicBezTo>
                  <a:lnTo>
                    <a:pt x="4080" y="0"/>
                  </a:lnTo>
                  <a:cubicBezTo>
                    <a:pt x="4094" y="0"/>
                    <a:pt x="4104" y="11"/>
                    <a:pt x="4104" y="24"/>
                  </a:cubicBezTo>
                  <a:cubicBezTo>
                    <a:pt x="4104" y="37"/>
                    <a:pt x="4094" y="48"/>
                    <a:pt x="4080" y="48"/>
                  </a:cubicBezTo>
                  <a:close/>
                  <a:moveTo>
                    <a:pt x="3936" y="48"/>
                  </a:moveTo>
                  <a:lnTo>
                    <a:pt x="3888" y="48"/>
                  </a:lnTo>
                  <a:cubicBezTo>
                    <a:pt x="3875" y="48"/>
                    <a:pt x="3864" y="37"/>
                    <a:pt x="3864" y="24"/>
                  </a:cubicBezTo>
                  <a:cubicBezTo>
                    <a:pt x="3864" y="11"/>
                    <a:pt x="3875" y="0"/>
                    <a:pt x="3888" y="0"/>
                  </a:cubicBezTo>
                  <a:lnTo>
                    <a:pt x="3936" y="0"/>
                  </a:lnTo>
                  <a:cubicBezTo>
                    <a:pt x="3950" y="0"/>
                    <a:pt x="3960" y="11"/>
                    <a:pt x="3960" y="24"/>
                  </a:cubicBezTo>
                  <a:cubicBezTo>
                    <a:pt x="3960" y="37"/>
                    <a:pt x="3950" y="48"/>
                    <a:pt x="3936" y="48"/>
                  </a:cubicBezTo>
                  <a:close/>
                  <a:moveTo>
                    <a:pt x="3792" y="48"/>
                  </a:moveTo>
                  <a:lnTo>
                    <a:pt x="3744" y="48"/>
                  </a:lnTo>
                  <a:cubicBezTo>
                    <a:pt x="3731" y="48"/>
                    <a:pt x="3720" y="37"/>
                    <a:pt x="3720" y="24"/>
                  </a:cubicBezTo>
                  <a:cubicBezTo>
                    <a:pt x="3720" y="11"/>
                    <a:pt x="3731" y="0"/>
                    <a:pt x="3744" y="0"/>
                  </a:cubicBezTo>
                  <a:lnTo>
                    <a:pt x="3792" y="0"/>
                  </a:lnTo>
                  <a:cubicBezTo>
                    <a:pt x="3806" y="0"/>
                    <a:pt x="3816" y="11"/>
                    <a:pt x="3816" y="24"/>
                  </a:cubicBezTo>
                  <a:cubicBezTo>
                    <a:pt x="3816" y="37"/>
                    <a:pt x="3806" y="48"/>
                    <a:pt x="3792" y="48"/>
                  </a:cubicBezTo>
                  <a:close/>
                  <a:moveTo>
                    <a:pt x="3648" y="48"/>
                  </a:moveTo>
                  <a:lnTo>
                    <a:pt x="3600" y="48"/>
                  </a:lnTo>
                  <a:cubicBezTo>
                    <a:pt x="3587" y="48"/>
                    <a:pt x="3576" y="37"/>
                    <a:pt x="3576" y="24"/>
                  </a:cubicBezTo>
                  <a:cubicBezTo>
                    <a:pt x="3576" y="11"/>
                    <a:pt x="3587" y="0"/>
                    <a:pt x="3600" y="0"/>
                  </a:cubicBezTo>
                  <a:lnTo>
                    <a:pt x="3648" y="0"/>
                  </a:lnTo>
                  <a:cubicBezTo>
                    <a:pt x="3662" y="0"/>
                    <a:pt x="3672" y="11"/>
                    <a:pt x="3672" y="24"/>
                  </a:cubicBezTo>
                  <a:cubicBezTo>
                    <a:pt x="3672" y="37"/>
                    <a:pt x="3662" y="48"/>
                    <a:pt x="3648" y="48"/>
                  </a:cubicBezTo>
                  <a:close/>
                  <a:moveTo>
                    <a:pt x="3504" y="48"/>
                  </a:moveTo>
                  <a:lnTo>
                    <a:pt x="3456" y="48"/>
                  </a:lnTo>
                  <a:cubicBezTo>
                    <a:pt x="3443" y="48"/>
                    <a:pt x="3432" y="37"/>
                    <a:pt x="3432" y="24"/>
                  </a:cubicBezTo>
                  <a:cubicBezTo>
                    <a:pt x="3432" y="11"/>
                    <a:pt x="3443" y="0"/>
                    <a:pt x="3456" y="0"/>
                  </a:cubicBezTo>
                  <a:lnTo>
                    <a:pt x="3504" y="0"/>
                  </a:lnTo>
                  <a:cubicBezTo>
                    <a:pt x="3518" y="0"/>
                    <a:pt x="3528" y="11"/>
                    <a:pt x="3528" y="24"/>
                  </a:cubicBezTo>
                  <a:cubicBezTo>
                    <a:pt x="3528" y="37"/>
                    <a:pt x="3518" y="48"/>
                    <a:pt x="3504" y="48"/>
                  </a:cubicBezTo>
                  <a:close/>
                  <a:moveTo>
                    <a:pt x="3360" y="48"/>
                  </a:moveTo>
                  <a:lnTo>
                    <a:pt x="3312" y="48"/>
                  </a:lnTo>
                  <a:cubicBezTo>
                    <a:pt x="3299" y="48"/>
                    <a:pt x="3288" y="37"/>
                    <a:pt x="3288" y="24"/>
                  </a:cubicBezTo>
                  <a:cubicBezTo>
                    <a:pt x="3288" y="11"/>
                    <a:pt x="3299" y="0"/>
                    <a:pt x="3312" y="0"/>
                  </a:cubicBezTo>
                  <a:lnTo>
                    <a:pt x="3360" y="0"/>
                  </a:lnTo>
                  <a:cubicBezTo>
                    <a:pt x="3374" y="0"/>
                    <a:pt x="3384" y="11"/>
                    <a:pt x="3384" y="24"/>
                  </a:cubicBezTo>
                  <a:cubicBezTo>
                    <a:pt x="3384" y="37"/>
                    <a:pt x="3374" y="48"/>
                    <a:pt x="3360" y="48"/>
                  </a:cubicBezTo>
                  <a:close/>
                  <a:moveTo>
                    <a:pt x="3216" y="48"/>
                  </a:moveTo>
                  <a:lnTo>
                    <a:pt x="3168" y="48"/>
                  </a:lnTo>
                  <a:cubicBezTo>
                    <a:pt x="3155" y="48"/>
                    <a:pt x="3144" y="37"/>
                    <a:pt x="3144" y="24"/>
                  </a:cubicBezTo>
                  <a:cubicBezTo>
                    <a:pt x="3144" y="11"/>
                    <a:pt x="3155" y="0"/>
                    <a:pt x="3168" y="0"/>
                  </a:cubicBezTo>
                  <a:lnTo>
                    <a:pt x="3216" y="0"/>
                  </a:lnTo>
                  <a:cubicBezTo>
                    <a:pt x="3230" y="0"/>
                    <a:pt x="3240" y="11"/>
                    <a:pt x="3240" y="24"/>
                  </a:cubicBezTo>
                  <a:cubicBezTo>
                    <a:pt x="3240" y="37"/>
                    <a:pt x="3230" y="48"/>
                    <a:pt x="3216" y="48"/>
                  </a:cubicBezTo>
                  <a:close/>
                  <a:moveTo>
                    <a:pt x="3072" y="48"/>
                  </a:moveTo>
                  <a:lnTo>
                    <a:pt x="3024" y="48"/>
                  </a:lnTo>
                  <a:cubicBezTo>
                    <a:pt x="3011" y="48"/>
                    <a:pt x="3000" y="37"/>
                    <a:pt x="3000" y="24"/>
                  </a:cubicBezTo>
                  <a:cubicBezTo>
                    <a:pt x="3000" y="11"/>
                    <a:pt x="3011" y="0"/>
                    <a:pt x="3024" y="0"/>
                  </a:cubicBezTo>
                  <a:lnTo>
                    <a:pt x="3072" y="0"/>
                  </a:lnTo>
                  <a:cubicBezTo>
                    <a:pt x="3086" y="0"/>
                    <a:pt x="3096" y="11"/>
                    <a:pt x="3096" y="24"/>
                  </a:cubicBezTo>
                  <a:cubicBezTo>
                    <a:pt x="3096" y="37"/>
                    <a:pt x="3086" y="48"/>
                    <a:pt x="3072" y="48"/>
                  </a:cubicBezTo>
                  <a:close/>
                  <a:moveTo>
                    <a:pt x="2928" y="48"/>
                  </a:moveTo>
                  <a:lnTo>
                    <a:pt x="2880" y="48"/>
                  </a:lnTo>
                  <a:cubicBezTo>
                    <a:pt x="2867" y="48"/>
                    <a:pt x="2856" y="37"/>
                    <a:pt x="2856" y="24"/>
                  </a:cubicBezTo>
                  <a:cubicBezTo>
                    <a:pt x="2856" y="11"/>
                    <a:pt x="2867" y="0"/>
                    <a:pt x="2880" y="0"/>
                  </a:cubicBezTo>
                  <a:lnTo>
                    <a:pt x="2928" y="0"/>
                  </a:lnTo>
                  <a:cubicBezTo>
                    <a:pt x="2942" y="0"/>
                    <a:pt x="2952" y="11"/>
                    <a:pt x="2952" y="24"/>
                  </a:cubicBezTo>
                  <a:cubicBezTo>
                    <a:pt x="2952" y="37"/>
                    <a:pt x="2942" y="48"/>
                    <a:pt x="2928" y="48"/>
                  </a:cubicBezTo>
                  <a:close/>
                  <a:moveTo>
                    <a:pt x="2784" y="48"/>
                  </a:moveTo>
                  <a:lnTo>
                    <a:pt x="2736" y="48"/>
                  </a:lnTo>
                  <a:cubicBezTo>
                    <a:pt x="2723" y="48"/>
                    <a:pt x="2712" y="37"/>
                    <a:pt x="2712" y="24"/>
                  </a:cubicBezTo>
                  <a:cubicBezTo>
                    <a:pt x="2712" y="11"/>
                    <a:pt x="2723" y="0"/>
                    <a:pt x="2736" y="0"/>
                  </a:cubicBezTo>
                  <a:lnTo>
                    <a:pt x="2784" y="0"/>
                  </a:lnTo>
                  <a:cubicBezTo>
                    <a:pt x="2798" y="0"/>
                    <a:pt x="2808" y="11"/>
                    <a:pt x="2808" y="24"/>
                  </a:cubicBezTo>
                  <a:cubicBezTo>
                    <a:pt x="2808" y="37"/>
                    <a:pt x="2798" y="48"/>
                    <a:pt x="2784" y="48"/>
                  </a:cubicBezTo>
                  <a:close/>
                  <a:moveTo>
                    <a:pt x="2640" y="48"/>
                  </a:moveTo>
                  <a:lnTo>
                    <a:pt x="2592" y="48"/>
                  </a:lnTo>
                  <a:cubicBezTo>
                    <a:pt x="2579" y="48"/>
                    <a:pt x="2568" y="37"/>
                    <a:pt x="2568" y="24"/>
                  </a:cubicBezTo>
                  <a:cubicBezTo>
                    <a:pt x="2568" y="11"/>
                    <a:pt x="2579" y="0"/>
                    <a:pt x="2592" y="0"/>
                  </a:cubicBezTo>
                  <a:lnTo>
                    <a:pt x="2640" y="0"/>
                  </a:lnTo>
                  <a:cubicBezTo>
                    <a:pt x="2654" y="0"/>
                    <a:pt x="2664" y="11"/>
                    <a:pt x="2664" y="24"/>
                  </a:cubicBezTo>
                  <a:cubicBezTo>
                    <a:pt x="2664" y="37"/>
                    <a:pt x="2654" y="48"/>
                    <a:pt x="2640" y="48"/>
                  </a:cubicBezTo>
                  <a:close/>
                  <a:moveTo>
                    <a:pt x="2496" y="48"/>
                  </a:moveTo>
                  <a:lnTo>
                    <a:pt x="2448" y="48"/>
                  </a:lnTo>
                  <a:cubicBezTo>
                    <a:pt x="2435" y="48"/>
                    <a:pt x="2424" y="37"/>
                    <a:pt x="2424" y="24"/>
                  </a:cubicBezTo>
                  <a:cubicBezTo>
                    <a:pt x="2424" y="11"/>
                    <a:pt x="2435" y="0"/>
                    <a:pt x="2448" y="0"/>
                  </a:cubicBezTo>
                  <a:lnTo>
                    <a:pt x="2496" y="0"/>
                  </a:lnTo>
                  <a:cubicBezTo>
                    <a:pt x="2510" y="0"/>
                    <a:pt x="2520" y="11"/>
                    <a:pt x="2520" y="24"/>
                  </a:cubicBezTo>
                  <a:cubicBezTo>
                    <a:pt x="2520" y="37"/>
                    <a:pt x="2510" y="48"/>
                    <a:pt x="2496" y="48"/>
                  </a:cubicBezTo>
                  <a:close/>
                  <a:moveTo>
                    <a:pt x="2352" y="48"/>
                  </a:moveTo>
                  <a:lnTo>
                    <a:pt x="2304" y="48"/>
                  </a:lnTo>
                  <a:cubicBezTo>
                    <a:pt x="2291" y="48"/>
                    <a:pt x="2280" y="37"/>
                    <a:pt x="2280" y="24"/>
                  </a:cubicBezTo>
                  <a:cubicBezTo>
                    <a:pt x="2280" y="11"/>
                    <a:pt x="2291" y="0"/>
                    <a:pt x="2304" y="0"/>
                  </a:cubicBezTo>
                  <a:lnTo>
                    <a:pt x="2352" y="0"/>
                  </a:lnTo>
                  <a:cubicBezTo>
                    <a:pt x="2366" y="0"/>
                    <a:pt x="2376" y="11"/>
                    <a:pt x="2376" y="24"/>
                  </a:cubicBezTo>
                  <a:cubicBezTo>
                    <a:pt x="2376" y="37"/>
                    <a:pt x="2366" y="48"/>
                    <a:pt x="2352" y="48"/>
                  </a:cubicBezTo>
                  <a:close/>
                  <a:moveTo>
                    <a:pt x="2208" y="48"/>
                  </a:moveTo>
                  <a:lnTo>
                    <a:pt x="2160" y="48"/>
                  </a:lnTo>
                  <a:cubicBezTo>
                    <a:pt x="2147" y="48"/>
                    <a:pt x="2136" y="37"/>
                    <a:pt x="2136" y="24"/>
                  </a:cubicBezTo>
                  <a:cubicBezTo>
                    <a:pt x="2136" y="11"/>
                    <a:pt x="2147" y="0"/>
                    <a:pt x="2160" y="0"/>
                  </a:cubicBezTo>
                  <a:lnTo>
                    <a:pt x="2208" y="0"/>
                  </a:lnTo>
                  <a:cubicBezTo>
                    <a:pt x="2222" y="0"/>
                    <a:pt x="2232" y="11"/>
                    <a:pt x="2232" y="24"/>
                  </a:cubicBezTo>
                  <a:cubicBezTo>
                    <a:pt x="2232" y="37"/>
                    <a:pt x="2222" y="48"/>
                    <a:pt x="2208" y="48"/>
                  </a:cubicBezTo>
                  <a:close/>
                  <a:moveTo>
                    <a:pt x="2064" y="48"/>
                  </a:moveTo>
                  <a:lnTo>
                    <a:pt x="2016" y="48"/>
                  </a:lnTo>
                  <a:cubicBezTo>
                    <a:pt x="2003" y="48"/>
                    <a:pt x="1992" y="37"/>
                    <a:pt x="1992" y="24"/>
                  </a:cubicBezTo>
                  <a:cubicBezTo>
                    <a:pt x="1992" y="11"/>
                    <a:pt x="2003" y="0"/>
                    <a:pt x="2016" y="0"/>
                  </a:cubicBezTo>
                  <a:lnTo>
                    <a:pt x="2064" y="0"/>
                  </a:lnTo>
                  <a:cubicBezTo>
                    <a:pt x="2078" y="0"/>
                    <a:pt x="2088" y="11"/>
                    <a:pt x="2088" y="24"/>
                  </a:cubicBezTo>
                  <a:cubicBezTo>
                    <a:pt x="2088" y="37"/>
                    <a:pt x="2078" y="48"/>
                    <a:pt x="2064" y="48"/>
                  </a:cubicBezTo>
                  <a:close/>
                  <a:moveTo>
                    <a:pt x="1920" y="48"/>
                  </a:moveTo>
                  <a:lnTo>
                    <a:pt x="1872" y="48"/>
                  </a:lnTo>
                  <a:cubicBezTo>
                    <a:pt x="1859" y="48"/>
                    <a:pt x="1848" y="37"/>
                    <a:pt x="1848" y="24"/>
                  </a:cubicBezTo>
                  <a:cubicBezTo>
                    <a:pt x="1848" y="11"/>
                    <a:pt x="1859" y="0"/>
                    <a:pt x="1872" y="0"/>
                  </a:cubicBezTo>
                  <a:lnTo>
                    <a:pt x="1920" y="0"/>
                  </a:lnTo>
                  <a:cubicBezTo>
                    <a:pt x="1934" y="0"/>
                    <a:pt x="1944" y="11"/>
                    <a:pt x="1944" y="24"/>
                  </a:cubicBezTo>
                  <a:cubicBezTo>
                    <a:pt x="1944" y="37"/>
                    <a:pt x="1934" y="48"/>
                    <a:pt x="1920" y="48"/>
                  </a:cubicBezTo>
                  <a:close/>
                  <a:moveTo>
                    <a:pt x="1776" y="48"/>
                  </a:moveTo>
                  <a:lnTo>
                    <a:pt x="1728" y="48"/>
                  </a:lnTo>
                  <a:cubicBezTo>
                    <a:pt x="1715" y="48"/>
                    <a:pt x="1704" y="37"/>
                    <a:pt x="1704" y="24"/>
                  </a:cubicBezTo>
                  <a:cubicBezTo>
                    <a:pt x="1704" y="11"/>
                    <a:pt x="1715" y="0"/>
                    <a:pt x="1728" y="0"/>
                  </a:cubicBezTo>
                  <a:lnTo>
                    <a:pt x="1776" y="0"/>
                  </a:lnTo>
                  <a:cubicBezTo>
                    <a:pt x="1790" y="0"/>
                    <a:pt x="1800" y="11"/>
                    <a:pt x="1800" y="24"/>
                  </a:cubicBezTo>
                  <a:cubicBezTo>
                    <a:pt x="1800" y="37"/>
                    <a:pt x="1790" y="48"/>
                    <a:pt x="1776" y="48"/>
                  </a:cubicBezTo>
                  <a:close/>
                  <a:moveTo>
                    <a:pt x="1632" y="48"/>
                  </a:moveTo>
                  <a:lnTo>
                    <a:pt x="1584" y="48"/>
                  </a:lnTo>
                  <a:cubicBezTo>
                    <a:pt x="1571" y="48"/>
                    <a:pt x="1560" y="37"/>
                    <a:pt x="1560" y="24"/>
                  </a:cubicBezTo>
                  <a:cubicBezTo>
                    <a:pt x="1560" y="11"/>
                    <a:pt x="1571" y="0"/>
                    <a:pt x="1584" y="0"/>
                  </a:cubicBezTo>
                  <a:lnTo>
                    <a:pt x="1632" y="0"/>
                  </a:lnTo>
                  <a:cubicBezTo>
                    <a:pt x="1646" y="0"/>
                    <a:pt x="1656" y="11"/>
                    <a:pt x="1656" y="24"/>
                  </a:cubicBezTo>
                  <a:cubicBezTo>
                    <a:pt x="1656" y="37"/>
                    <a:pt x="1646" y="48"/>
                    <a:pt x="1632" y="48"/>
                  </a:cubicBezTo>
                  <a:close/>
                  <a:moveTo>
                    <a:pt x="1488" y="48"/>
                  </a:moveTo>
                  <a:lnTo>
                    <a:pt x="1440" y="48"/>
                  </a:lnTo>
                  <a:cubicBezTo>
                    <a:pt x="1427" y="48"/>
                    <a:pt x="1416" y="37"/>
                    <a:pt x="1416" y="24"/>
                  </a:cubicBezTo>
                  <a:cubicBezTo>
                    <a:pt x="1416" y="11"/>
                    <a:pt x="1427" y="0"/>
                    <a:pt x="1440" y="0"/>
                  </a:cubicBezTo>
                  <a:lnTo>
                    <a:pt x="1488" y="0"/>
                  </a:lnTo>
                  <a:cubicBezTo>
                    <a:pt x="1502" y="0"/>
                    <a:pt x="1512" y="11"/>
                    <a:pt x="1512" y="24"/>
                  </a:cubicBezTo>
                  <a:cubicBezTo>
                    <a:pt x="1512" y="37"/>
                    <a:pt x="1502" y="48"/>
                    <a:pt x="1488" y="48"/>
                  </a:cubicBezTo>
                  <a:close/>
                  <a:moveTo>
                    <a:pt x="1344" y="48"/>
                  </a:moveTo>
                  <a:lnTo>
                    <a:pt x="1296" y="48"/>
                  </a:lnTo>
                  <a:cubicBezTo>
                    <a:pt x="1283" y="48"/>
                    <a:pt x="1272" y="37"/>
                    <a:pt x="1272" y="24"/>
                  </a:cubicBezTo>
                  <a:cubicBezTo>
                    <a:pt x="1272" y="11"/>
                    <a:pt x="1283" y="0"/>
                    <a:pt x="1296" y="0"/>
                  </a:cubicBezTo>
                  <a:lnTo>
                    <a:pt x="1344" y="0"/>
                  </a:lnTo>
                  <a:cubicBezTo>
                    <a:pt x="1358" y="0"/>
                    <a:pt x="1368" y="11"/>
                    <a:pt x="1368" y="24"/>
                  </a:cubicBezTo>
                  <a:cubicBezTo>
                    <a:pt x="1368" y="37"/>
                    <a:pt x="1358" y="48"/>
                    <a:pt x="1344" y="48"/>
                  </a:cubicBezTo>
                  <a:close/>
                  <a:moveTo>
                    <a:pt x="1200" y="48"/>
                  </a:moveTo>
                  <a:lnTo>
                    <a:pt x="1152" y="48"/>
                  </a:lnTo>
                  <a:cubicBezTo>
                    <a:pt x="1139" y="48"/>
                    <a:pt x="1128" y="37"/>
                    <a:pt x="1128" y="24"/>
                  </a:cubicBezTo>
                  <a:cubicBezTo>
                    <a:pt x="1128" y="11"/>
                    <a:pt x="1139" y="0"/>
                    <a:pt x="1152" y="0"/>
                  </a:cubicBezTo>
                  <a:lnTo>
                    <a:pt x="1200" y="0"/>
                  </a:lnTo>
                  <a:cubicBezTo>
                    <a:pt x="1214" y="0"/>
                    <a:pt x="1224" y="11"/>
                    <a:pt x="1224" y="24"/>
                  </a:cubicBezTo>
                  <a:cubicBezTo>
                    <a:pt x="1224" y="37"/>
                    <a:pt x="1214" y="48"/>
                    <a:pt x="1200" y="48"/>
                  </a:cubicBezTo>
                  <a:close/>
                  <a:moveTo>
                    <a:pt x="1056" y="48"/>
                  </a:moveTo>
                  <a:lnTo>
                    <a:pt x="1008" y="48"/>
                  </a:lnTo>
                  <a:cubicBezTo>
                    <a:pt x="995" y="48"/>
                    <a:pt x="984" y="37"/>
                    <a:pt x="984" y="24"/>
                  </a:cubicBezTo>
                  <a:cubicBezTo>
                    <a:pt x="984" y="11"/>
                    <a:pt x="995" y="0"/>
                    <a:pt x="1008" y="0"/>
                  </a:cubicBezTo>
                  <a:lnTo>
                    <a:pt x="1056" y="0"/>
                  </a:lnTo>
                  <a:cubicBezTo>
                    <a:pt x="1070" y="0"/>
                    <a:pt x="1080" y="11"/>
                    <a:pt x="1080" y="24"/>
                  </a:cubicBezTo>
                  <a:cubicBezTo>
                    <a:pt x="1080" y="37"/>
                    <a:pt x="1070" y="48"/>
                    <a:pt x="1056" y="48"/>
                  </a:cubicBezTo>
                  <a:close/>
                  <a:moveTo>
                    <a:pt x="912" y="48"/>
                  </a:moveTo>
                  <a:lnTo>
                    <a:pt x="864" y="48"/>
                  </a:lnTo>
                  <a:cubicBezTo>
                    <a:pt x="851" y="48"/>
                    <a:pt x="840" y="37"/>
                    <a:pt x="840" y="24"/>
                  </a:cubicBezTo>
                  <a:cubicBezTo>
                    <a:pt x="840" y="11"/>
                    <a:pt x="851" y="0"/>
                    <a:pt x="864" y="0"/>
                  </a:cubicBezTo>
                  <a:lnTo>
                    <a:pt x="912" y="0"/>
                  </a:lnTo>
                  <a:cubicBezTo>
                    <a:pt x="926" y="0"/>
                    <a:pt x="936" y="11"/>
                    <a:pt x="936" y="24"/>
                  </a:cubicBezTo>
                  <a:cubicBezTo>
                    <a:pt x="936" y="37"/>
                    <a:pt x="926" y="48"/>
                    <a:pt x="912" y="48"/>
                  </a:cubicBezTo>
                  <a:close/>
                  <a:moveTo>
                    <a:pt x="768" y="48"/>
                  </a:moveTo>
                  <a:lnTo>
                    <a:pt x="720" y="48"/>
                  </a:lnTo>
                  <a:cubicBezTo>
                    <a:pt x="707" y="48"/>
                    <a:pt x="696" y="37"/>
                    <a:pt x="696" y="24"/>
                  </a:cubicBezTo>
                  <a:cubicBezTo>
                    <a:pt x="696" y="11"/>
                    <a:pt x="707" y="0"/>
                    <a:pt x="720" y="0"/>
                  </a:cubicBezTo>
                  <a:lnTo>
                    <a:pt x="768" y="0"/>
                  </a:lnTo>
                  <a:cubicBezTo>
                    <a:pt x="782" y="0"/>
                    <a:pt x="792" y="11"/>
                    <a:pt x="792" y="24"/>
                  </a:cubicBezTo>
                  <a:cubicBezTo>
                    <a:pt x="792" y="37"/>
                    <a:pt x="782" y="48"/>
                    <a:pt x="768" y="48"/>
                  </a:cubicBezTo>
                  <a:close/>
                  <a:moveTo>
                    <a:pt x="624" y="48"/>
                  </a:moveTo>
                  <a:lnTo>
                    <a:pt x="576" y="48"/>
                  </a:lnTo>
                  <a:cubicBezTo>
                    <a:pt x="563" y="48"/>
                    <a:pt x="552" y="37"/>
                    <a:pt x="552" y="24"/>
                  </a:cubicBezTo>
                  <a:cubicBezTo>
                    <a:pt x="552" y="11"/>
                    <a:pt x="563" y="0"/>
                    <a:pt x="576" y="0"/>
                  </a:cubicBezTo>
                  <a:lnTo>
                    <a:pt x="624" y="0"/>
                  </a:lnTo>
                  <a:cubicBezTo>
                    <a:pt x="638" y="0"/>
                    <a:pt x="648" y="11"/>
                    <a:pt x="648" y="24"/>
                  </a:cubicBezTo>
                  <a:cubicBezTo>
                    <a:pt x="648" y="37"/>
                    <a:pt x="638" y="48"/>
                    <a:pt x="624" y="48"/>
                  </a:cubicBezTo>
                  <a:close/>
                  <a:moveTo>
                    <a:pt x="480" y="48"/>
                  </a:moveTo>
                  <a:lnTo>
                    <a:pt x="432" y="48"/>
                  </a:lnTo>
                  <a:cubicBezTo>
                    <a:pt x="419" y="48"/>
                    <a:pt x="408" y="37"/>
                    <a:pt x="408" y="24"/>
                  </a:cubicBezTo>
                  <a:cubicBezTo>
                    <a:pt x="408" y="11"/>
                    <a:pt x="419" y="0"/>
                    <a:pt x="432" y="0"/>
                  </a:cubicBezTo>
                  <a:lnTo>
                    <a:pt x="480" y="0"/>
                  </a:lnTo>
                  <a:cubicBezTo>
                    <a:pt x="494" y="0"/>
                    <a:pt x="504" y="11"/>
                    <a:pt x="504" y="24"/>
                  </a:cubicBezTo>
                  <a:cubicBezTo>
                    <a:pt x="504" y="37"/>
                    <a:pt x="494" y="48"/>
                    <a:pt x="480" y="48"/>
                  </a:cubicBezTo>
                  <a:close/>
                  <a:moveTo>
                    <a:pt x="336" y="48"/>
                  </a:moveTo>
                  <a:lnTo>
                    <a:pt x="288" y="48"/>
                  </a:lnTo>
                  <a:cubicBezTo>
                    <a:pt x="275" y="48"/>
                    <a:pt x="264" y="37"/>
                    <a:pt x="264" y="24"/>
                  </a:cubicBezTo>
                  <a:cubicBezTo>
                    <a:pt x="264" y="11"/>
                    <a:pt x="275" y="0"/>
                    <a:pt x="288" y="0"/>
                  </a:cubicBezTo>
                  <a:lnTo>
                    <a:pt x="336" y="0"/>
                  </a:lnTo>
                  <a:cubicBezTo>
                    <a:pt x="350" y="0"/>
                    <a:pt x="360" y="11"/>
                    <a:pt x="360" y="24"/>
                  </a:cubicBezTo>
                  <a:cubicBezTo>
                    <a:pt x="360" y="37"/>
                    <a:pt x="350" y="48"/>
                    <a:pt x="336" y="48"/>
                  </a:cubicBezTo>
                  <a:close/>
                  <a:moveTo>
                    <a:pt x="192" y="48"/>
                  </a:moveTo>
                  <a:lnTo>
                    <a:pt x="144" y="48"/>
                  </a:lnTo>
                  <a:cubicBezTo>
                    <a:pt x="131" y="48"/>
                    <a:pt x="120" y="37"/>
                    <a:pt x="120" y="24"/>
                  </a:cubicBezTo>
                  <a:cubicBezTo>
                    <a:pt x="120" y="11"/>
                    <a:pt x="131" y="0"/>
                    <a:pt x="144" y="0"/>
                  </a:cubicBezTo>
                  <a:lnTo>
                    <a:pt x="192" y="0"/>
                  </a:lnTo>
                  <a:cubicBezTo>
                    <a:pt x="206" y="0"/>
                    <a:pt x="216" y="11"/>
                    <a:pt x="216" y="24"/>
                  </a:cubicBezTo>
                  <a:cubicBezTo>
                    <a:pt x="216" y="37"/>
                    <a:pt x="206" y="48"/>
                    <a:pt x="192" y="48"/>
                  </a:cubicBezTo>
                  <a:close/>
                  <a:moveTo>
                    <a:pt x="48" y="48"/>
                  </a:moveTo>
                  <a:lnTo>
                    <a:pt x="24" y="48"/>
                  </a:ln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lnTo>
                    <a:pt x="48" y="0"/>
                  </a:lnTo>
                  <a:cubicBezTo>
                    <a:pt x="62" y="0"/>
                    <a:pt x="72" y="11"/>
                    <a:pt x="72" y="24"/>
                  </a:cubicBezTo>
                  <a:cubicBezTo>
                    <a:pt x="72" y="37"/>
                    <a:pt x="62" y="48"/>
                    <a:pt x="48" y="48"/>
                  </a:cubicBezTo>
                  <a:close/>
                </a:path>
              </a:pathLst>
            </a:custGeom>
            <a:solidFill>
              <a:srgbClr val="E84A27"/>
            </a:solidFill>
            <a:ln w="0" cap="flat">
              <a:solidFill>
                <a:srgbClr val="E84A2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01">
              <a:extLst>
                <a:ext uri="{FF2B5EF4-FFF2-40B4-BE49-F238E27FC236}">
                  <a16:creationId xmlns:a16="http://schemas.microsoft.com/office/drawing/2014/main" id="{F1EC444E-2F62-4E47-BE84-96D256B2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8136" y="1465631"/>
              <a:ext cx="438150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E84A27"/>
                  </a:solidFill>
                  <a:effectLst/>
                  <a:latin typeface="Wingdings 2" panose="05020102010507070707" pitchFamily="18" charset="2"/>
                </a:rPr>
                <a:t>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102">
              <a:extLst>
                <a:ext uri="{FF2B5EF4-FFF2-40B4-BE49-F238E27FC236}">
                  <a16:creationId xmlns:a16="http://schemas.microsoft.com/office/drawing/2014/main" id="{ABDD1FBA-DD94-433A-A4DC-FA49F9485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1973" y="1438644"/>
              <a:ext cx="187325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E84A27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103">
              <a:extLst>
                <a:ext uri="{FF2B5EF4-FFF2-40B4-BE49-F238E27FC236}">
                  <a16:creationId xmlns:a16="http://schemas.microsoft.com/office/drawing/2014/main" id="{76310B7A-E978-4292-B887-92162CE08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7536" y="1462456"/>
              <a:ext cx="2287587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E84A27"/>
                  </a:solidFill>
                  <a:effectLst/>
                  <a:latin typeface="Garamond" panose="02020404030301010803" pitchFamily="18" charset="0"/>
                </a:rPr>
                <a:t>Thread State Registers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8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13294B"/>
      </a:dk1>
      <a:lt1>
        <a:sysClr val="window" lastClr="FFFFFF"/>
      </a:lt1>
      <a:dk2>
        <a:srgbClr val="E84A27"/>
      </a:dk2>
      <a:lt2>
        <a:srgbClr val="E7E6E6"/>
      </a:lt2>
      <a:accent1>
        <a:srgbClr val="13294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F49B9B4E495E428C9ACE1C2A1ED868" ma:contentTypeVersion="8" ma:contentTypeDescription="Create a new document." ma:contentTypeScope="" ma:versionID="7613f6c7afdbd1b32ba8eff94cd0b7c9">
  <xsd:schema xmlns:xsd="http://www.w3.org/2001/XMLSchema" xmlns:xs="http://www.w3.org/2001/XMLSchema" xmlns:p="http://schemas.microsoft.com/office/2006/metadata/properties" xmlns:ns3="15232e94-ff84-4e92-8ca9-33ca24c3d253" xmlns:ns4="e194d798-e34b-43ec-8f13-40a5211dd155" targetNamespace="http://schemas.microsoft.com/office/2006/metadata/properties" ma:root="true" ma:fieldsID="722d4b25e4a484b0c05d27613bffe8de" ns3:_="" ns4:_="">
    <xsd:import namespace="15232e94-ff84-4e92-8ca9-33ca24c3d253"/>
    <xsd:import namespace="e194d798-e34b-43ec-8f13-40a5211dd1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232e94-ff84-4e92-8ca9-33ca24c3d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4d798-e34b-43ec-8f13-40a5211dd15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9B8D31-817A-4F3C-84C4-7F35FAD93E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C7B65B-52ED-4B38-879A-D763A6EE82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232e94-ff84-4e92-8ca9-33ca24c3d253"/>
    <ds:schemaRef ds:uri="e194d798-e34b-43ec-8f13-40a5211dd1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5BE685-9ED5-4E95-869A-B799AB014DB9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e194d798-e34b-43ec-8f13-40a5211dd155"/>
    <ds:schemaRef ds:uri="15232e94-ff84-4e92-8ca9-33ca24c3d253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12323</TotalTime>
  <Words>3203</Words>
  <Application>Microsoft Office PowerPoint</Application>
  <PresentationFormat>Widescreen</PresentationFormat>
  <Paragraphs>1345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Adobe Devanagari</vt:lpstr>
      <vt:lpstr>Arial</vt:lpstr>
      <vt:lpstr>Calibri</vt:lpstr>
      <vt:lpstr>CMU Serif</vt:lpstr>
      <vt:lpstr>Consolas</vt:lpstr>
      <vt:lpstr>Garamond</vt:lpstr>
      <vt:lpstr>Times</vt:lpstr>
      <vt:lpstr>Wingdings</vt:lpstr>
      <vt:lpstr>Wingdings 2</vt:lpstr>
      <vt:lpstr>Office Theme</vt:lpstr>
      <vt:lpstr>ASAP: Architecture Support for Asynchronous Persistence</vt:lpstr>
      <vt:lpstr>Persistent Memory</vt:lpstr>
      <vt:lpstr>Atomic Durability</vt:lpstr>
      <vt:lpstr>Ordering and Data Versioning</vt:lpstr>
      <vt:lpstr>HW Sync. Commit</vt:lpstr>
      <vt:lpstr>HW Async. Commit</vt:lpstr>
      <vt:lpstr>HW Async. Commit w/ Dependency Tracking</vt:lpstr>
      <vt:lpstr>ASAP: Architecture Support for Asynchronous Persistence</vt:lpstr>
      <vt:lpstr>ASAP HW Extension [State Registers]</vt:lpstr>
      <vt:lpstr>ASAP HW Extension [Tag Extension]</vt:lpstr>
      <vt:lpstr>ASAP HW Extension [Modified CL List]</vt:lpstr>
      <vt:lpstr>ASAP HW Extension [Dependence List]</vt:lpstr>
      <vt:lpstr>ASAP in Action</vt:lpstr>
      <vt:lpstr>ASAP in Action</vt:lpstr>
      <vt:lpstr>ASAP in Action</vt:lpstr>
      <vt:lpstr>ASAP in Action</vt:lpstr>
      <vt:lpstr>ASAP in Action</vt:lpstr>
      <vt:lpstr>ASAP in Action</vt:lpstr>
      <vt:lpstr>ASAP in Action</vt:lpstr>
      <vt:lpstr>ASAP in Action</vt:lpstr>
      <vt:lpstr>ASAP in Action</vt:lpstr>
      <vt:lpstr>ASAP in Action</vt:lpstr>
      <vt:lpstr>ASAP in Action</vt:lpstr>
      <vt:lpstr>ASAP in Action</vt:lpstr>
      <vt:lpstr>ASAP in Action</vt:lpstr>
      <vt:lpstr>Methodology</vt:lpstr>
      <vt:lpstr>Performance benefits</vt:lpstr>
      <vt:lpstr>Memory Persist Traffic</vt:lpstr>
      <vt:lpstr>Sensitivity to Slower PM Technology</vt:lpstr>
      <vt:lpstr>ASAP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 (Ahmed Abulila)</dc:title>
  <dc:creator>ahmed abolila</dc:creator>
  <cp:lastModifiedBy>Ahmed Abulila</cp:lastModifiedBy>
  <cp:revision>147</cp:revision>
  <dcterms:created xsi:type="dcterms:W3CDTF">2020-02-27T16:06:49Z</dcterms:created>
  <dcterms:modified xsi:type="dcterms:W3CDTF">2022-06-20T20:31:29Z</dcterms:modified>
</cp:coreProperties>
</file>