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81" r:id="rId6"/>
    <p:sldId id="266" r:id="rId7"/>
    <p:sldId id="263" r:id="rId8"/>
    <p:sldId id="268" r:id="rId9"/>
    <p:sldId id="269" r:id="rId10"/>
    <p:sldId id="274" r:id="rId11"/>
    <p:sldId id="271" r:id="rId12"/>
    <p:sldId id="284" r:id="rId13"/>
    <p:sldId id="285" r:id="rId14"/>
    <p:sldId id="282" r:id="rId15"/>
    <p:sldId id="286" r:id="rId16"/>
    <p:sldId id="272" r:id="rId17"/>
    <p:sldId id="287" r:id="rId18"/>
    <p:sldId id="288" r:id="rId19"/>
    <p:sldId id="289" r:id="rId20"/>
    <p:sldId id="275" r:id="rId21"/>
    <p:sldId id="290" r:id="rId22"/>
    <p:sldId id="291" r:id="rId23"/>
    <p:sldId id="292" r:id="rId24"/>
    <p:sldId id="27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8D95D-FBEA-AF47-0EBD-81A9E4384F1B}" v="136" dt="2022-05-02T16:08:03.618"/>
    <p1510:client id="{23B26E77-1009-EB47-B536-CA93B7E7A55B}" v="1183" dt="2022-04-30T17:56:45.935"/>
    <p1510:client id="{2781514E-CA07-80A3-FA6E-83809F41F677}" v="222" dt="2022-05-07T09:43:40.290"/>
    <p1510:client id="{2833C638-DF3B-EE67-5EF9-18F02A03DCBE}" v="6" dt="2022-04-30T16:47:39.194"/>
    <p1510:client id="{38EEFCD9-6BDC-4605-9134-1D5D3B446ADF}" v="2199" dt="2022-05-01T20:17:11.248"/>
    <p1510:client id="{4DA75FF5-0F92-7D61-376B-217D7345826F}" v="1171" dt="2022-04-30T16:47:09.494"/>
    <p1510:client id="{52F4BC35-8757-FEA7-E8E7-177B0022732A}" v="1086" dt="2022-05-06T14:38:04.705"/>
    <p1510:client id="{70E3D731-932D-0319-EEC6-FB142C4121AF}" v="389" dt="2022-04-29T15:54:44.416"/>
    <p1510:client id="{C1B07E50-1171-C33F-E427-9CF7750D3C6C}" v="285" dt="2022-04-29T17:19:41.926"/>
    <p1510:client id="{C884221E-8067-E1E4-FF8E-E38054B2E7B8}" v="1101" dt="2022-05-07T07:36:15.643"/>
    <p1510:client id="{FBF5114D-CA8D-9E58-02C9-BBD90C288975}" v="965" dt="2022-05-03T13:58:11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Yamout (Alumni)" userId="S::pky00@mail.aub.edu::2d6e4ad9-490b-4f89-84f6-8c580ad493a1" providerId="AD" clId="Web-{23B26E77-1009-EB47-B536-CA93B7E7A55B}"/>
    <pc:docChg chg="addSld delSld modSld">
      <pc:chgData name="Peter Yamout (Alumni)" userId="S::pky00@mail.aub.edu::2d6e4ad9-490b-4f89-84f6-8c580ad493a1" providerId="AD" clId="Web-{23B26E77-1009-EB47-B536-CA93B7E7A55B}" dt="2022-04-30T17:56:45.935" v="973" actId="14100"/>
      <pc:docMkLst>
        <pc:docMk/>
      </pc:docMkLst>
      <pc:sldChg chg="addSp delSp modSp">
        <pc:chgData name="Peter Yamout (Alumni)" userId="S::pky00@mail.aub.edu::2d6e4ad9-490b-4f89-84f6-8c580ad493a1" providerId="AD" clId="Web-{23B26E77-1009-EB47-B536-CA93B7E7A55B}" dt="2022-04-30T17:21:12.687" v="464"/>
        <pc:sldMkLst>
          <pc:docMk/>
          <pc:sldMk cId="2766174224" sldId="260"/>
        </pc:sldMkLst>
        <pc:spChg chg="add del mod">
          <ac:chgData name="Peter Yamout (Alumni)" userId="S::pky00@mail.aub.edu::2d6e4ad9-490b-4f89-84f6-8c580ad493a1" providerId="AD" clId="Web-{23B26E77-1009-EB47-B536-CA93B7E7A55B}" dt="2022-04-30T16:50:06.327" v="51"/>
          <ac:spMkLst>
            <pc:docMk/>
            <pc:sldMk cId="2766174224" sldId="260"/>
            <ac:spMk id="3" creationId="{6262628A-166B-BDE4-F74E-0D053D09E9A3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2:09.219" v="204" actId="20577"/>
          <ac:spMkLst>
            <pc:docMk/>
            <pc:sldMk cId="2766174224" sldId="260"/>
            <ac:spMk id="4" creationId="{F58AB2FF-1EE7-50C9-B189-53112AA2FFD6}"/>
          </ac:spMkLst>
        </pc:spChg>
        <pc:spChg chg="add del">
          <ac:chgData name="Peter Yamout (Alumni)" userId="S::pky00@mail.aub.edu::2d6e4ad9-490b-4f89-84f6-8c580ad493a1" providerId="AD" clId="Web-{23B26E77-1009-EB47-B536-CA93B7E7A55B}" dt="2022-04-30T17:05:28.632" v="289"/>
          <ac:spMkLst>
            <pc:docMk/>
            <pc:sldMk cId="2766174224" sldId="260"/>
            <ac:spMk id="6" creationId="{00E02373-03C4-09B8-1576-45178A4755AB}"/>
          </ac:spMkLst>
        </pc:spChg>
        <pc:spChg chg="add del">
          <ac:chgData name="Peter Yamout (Alumni)" userId="S::pky00@mail.aub.edu::2d6e4ad9-490b-4f89-84f6-8c580ad493a1" providerId="AD" clId="Web-{23B26E77-1009-EB47-B536-CA93B7E7A55B}" dt="2022-04-30T17:05:27.397" v="288"/>
          <ac:spMkLst>
            <pc:docMk/>
            <pc:sldMk cId="2766174224" sldId="260"/>
            <ac:spMk id="7" creationId="{10A8C4DF-9796-72E0-8906-DCD155DFBED5}"/>
          </ac:spMkLst>
        </pc:spChg>
        <pc:spChg chg="add del">
          <ac:chgData name="Peter Yamout (Alumni)" userId="S::pky00@mail.aub.edu::2d6e4ad9-490b-4f89-84f6-8c580ad493a1" providerId="AD" clId="Web-{23B26E77-1009-EB47-B536-CA93B7E7A55B}" dt="2022-04-30T17:06:33.289" v="317"/>
          <ac:spMkLst>
            <pc:docMk/>
            <pc:sldMk cId="2766174224" sldId="260"/>
            <ac:spMk id="8" creationId="{C9810E6E-75E1-2592-2030-2890B1083B60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8:21.046" v="354" actId="1076"/>
          <ac:spMkLst>
            <pc:docMk/>
            <pc:sldMk cId="2766174224" sldId="260"/>
            <ac:spMk id="10" creationId="{E5C603C7-C5D2-AE1C-7309-198DC5E62505}"/>
          </ac:spMkLst>
        </pc:spChg>
        <pc:spChg chg="add del mod">
          <ac:chgData name="Peter Yamout (Alumni)" userId="S::pky00@mail.aub.edu::2d6e4ad9-490b-4f89-84f6-8c580ad493a1" providerId="AD" clId="Web-{23B26E77-1009-EB47-B536-CA93B7E7A55B}" dt="2022-04-30T17:21:12.687" v="464"/>
          <ac:spMkLst>
            <pc:docMk/>
            <pc:sldMk cId="2766174224" sldId="260"/>
            <ac:spMk id="11" creationId="{5BA45B7B-F430-6F30-31C8-D95C22466619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0:58.625" v="61" actId="1076"/>
          <ac:spMkLst>
            <pc:docMk/>
            <pc:sldMk cId="2766174224" sldId="260"/>
            <ac:spMk id="66" creationId="{0DB7A170-9A1E-AA8A-2CF3-DC77F1E638C8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6:18.743" v="127" actId="1076"/>
          <ac:spMkLst>
            <pc:docMk/>
            <pc:sldMk cId="2766174224" sldId="260"/>
            <ac:spMk id="67" creationId="{DC77B716-B68F-FB81-2094-791B7C9829F6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6:15.681" v="126" actId="1076"/>
          <ac:spMkLst>
            <pc:docMk/>
            <pc:sldMk cId="2766174224" sldId="260"/>
            <ac:spMk id="69" creationId="{9A8C349F-F917-305A-BD0D-34DB44993F7D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60" v="103"/>
          <ac:spMkLst>
            <pc:docMk/>
            <pc:sldMk cId="2766174224" sldId="260"/>
            <ac:spMk id="71" creationId="{2B21FAB0-AC88-D01C-7092-47D52957A847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60" v="101"/>
          <ac:spMkLst>
            <pc:docMk/>
            <pc:sldMk cId="2766174224" sldId="260"/>
            <ac:spMk id="73" creationId="{F999DD8E-B738-22F7-5C5B-BEDF6CF05E77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60" v="99"/>
          <ac:spMkLst>
            <pc:docMk/>
            <pc:sldMk cId="2766174224" sldId="260"/>
            <ac:spMk id="75" creationId="{9D64CD6C-7AB3-7666-F4B7-DED5D625A8B2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60" v="97"/>
          <ac:spMkLst>
            <pc:docMk/>
            <pc:sldMk cId="2766174224" sldId="260"/>
            <ac:spMk id="77" creationId="{1F29ECB5-B937-65F5-81E3-70035F465C8E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1:09.031" v="63" actId="1076"/>
          <ac:spMkLst>
            <pc:docMk/>
            <pc:sldMk cId="2766174224" sldId="260"/>
            <ac:spMk id="79" creationId="{A39372CB-9B3C-0D82-C10D-6B6BA3B902B2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5:45.914" v="120" actId="1076"/>
          <ac:spMkLst>
            <pc:docMk/>
            <pc:sldMk cId="2766174224" sldId="260"/>
            <ac:spMk id="80" creationId="{AC583580-CA48-CEFD-882D-A18AE3DE42D7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4:05.991" v="85" actId="1076"/>
          <ac:spMkLst>
            <pc:docMk/>
            <pc:sldMk cId="2766174224" sldId="260"/>
            <ac:spMk id="82" creationId="{BE834A68-F7E8-6D09-3A58-2C49A63F545C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60" v="95"/>
          <ac:spMkLst>
            <pc:docMk/>
            <pc:sldMk cId="2766174224" sldId="260"/>
            <ac:spMk id="84" creationId="{3EB3CB2C-541A-7018-C5E2-AD1CE995902C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44" v="93"/>
          <ac:spMkLst>
            <pc:docMk/>
            <pc:sldMk cId="2766174224" sldId="260"/>
            <ac:spMk id="86" creationId="{6C0BC5FF-7DA8-356E-487D-A389F3082B49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48:45.013" v="8" actId="1076"/>
          <ac:spMkLst>
            <pc:docMk/>
            <pc:sldMk cId="2766174224" sldId="260"/>
            <ac:spMk id="88" creationId="{4B1A4F2F-62AE-23C7-56D4-2B7BABC3EBFD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54:48.648" v="109" actId="1076"/>
          <ac:spMkLst>
            <pc:docMk/>
            <pc:sldMk cId="2766174224" sldId="260"/>
            <ac:spMk id="91" creationId="{D40A3D37-26C8-A580-F871-5F60607484D4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29.210" v="106"/>
          <ac:spMkLst>
            <pc:docMk/>
            <pc:sldMk cId="2766174224" sldId="260"/>
            <ac:spMk id="92" creationId="{68872E70-8F57-C37B-90B3-43E748AD0579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44" v="91"/>
          <ac:spMkLst>
            <pc:docMk/>
            <pc:sldMk cId="2766174224" sldId="260"/>
            <ac:spMk id="94" creationId="{FC2AF495-06CB-D6DE-4AF7-2C00E4772BB8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44" v="90"/>
          <ac:spMkLst>
            <pc:docMk/>
            <pc:sldMk cId="2766174224" sldId="260"/>
            <ac:spMk id="96" creationId="{51F4A4B4-99BF-72C6-19F9-AFAE11A4CC75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08.944" v="88"/>
          <ac:spMkLst>
            <pc:docMk/>
            <pc:sldMk cId="2766174224" sldId="260"/>
            <ac:spMk id="98" creationId="{29A80A60-00B1-64B0-EE90-4F7A335C6FAF}"/>
          </ac:spMkLst>
        </pc:spChg>
        <pc:spChg chg="del mod">
          <ac:chgData name="Peter Yamout (Alumni)" userId="S::pky00@mail.aub.edu::2d6e4ad9-490b-4f89-84f6-8c580ad493a1" providerId="AD" clId="Web-{23B26E77-1009-EB47-B536-CA93B7E7A55B}" dt="2022-04-30T16:54:31.273" v="107"/>
          <ac:spMkLst>
            <pc:docMk/>
            <pc:sldMk cId="2766174224" sldId="260"/>
            <ac:spMk id="100" creationId="{B2406C3B-A86C-7DD9-62F4-62DB9DED6CA2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6:49:02.342" v="12" actId="1076"/>
          <ac:spMkLst>
            <pc:docMk/>
            <pc:sldMk cId="2766174224" sldId="260"/>
            <ac:spMk id="105" creationId="{041A1377-9619-3BD9-8F4C-94ADECB730AA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55.094" v="201" actId="14100"/>
          <ac:spMkLst>
            <pc:docMk/>
            <pc:sldMk cId="2766174224" sldId="260"/>
            <ac:spMk id="117" creationId="{B5F18D45-5B53-0E5C-159F-6CC697DAB268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46.360" v="199" actId="14100"/>
          <ac:spMkLst>
            <pc:docMk/>
            <pc:sldMk cId="2766174224" sldId="260"/>
            <ac:spMk id="118" creationId="{7AF0758E-DCFA-35FF-7DAE-5ACBC8AAA20C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34.062" v="197" actId="14100"/>
          <ac:spMkLst>
            <pc:docMk/>
            <pc:sldMk cId="2766174224" sldId="260"/>
            <ac:spMk id="119" creationId="{59D84372-29DE-B976-5A51-D65C29CD8442}"/>
          </ac:spMkLst>
        </pc:spChg>
        <pc:spChg chg="add del mod">
          <ac:chgData name="Peter Yamout (Alumni)" userId="S::pky00@mail.aub.edu::2d6e4ad9-490b-4f89-84f6-8c580ad493a1" providerId="AD" clId="Web-{23B26E77-1009-EB47-B536-CA93B7E7A55B}" dt="2022-04-30T16:58:32.388" v="164"/>
          <ac:spMkLst>
            <pc:docMk/>
            <pc:sldMk cId="2766174224" sldId="260"/>
            <ac:spMk id="121" creationId="{4ED708C2-FEE0-934B-DA4C-55A45528C3C3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57.704" v="202" actId="20577"/>
          <ac:spMkLst>
            <pc:docMk/>
            <pc:sldMk cId="2766174224" sldId="260"/>
            <ac:spMk id="122" creationId="{5F39CDC4-EAFA-0C90-6EBA-FB0B1D1DF65B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49.797" v="200" actId="20577"/>
          <ac:spMkLst>
            <pc:docMk/>
            <pc:sldMk cId="2766174224" sldId="260"/>
            <ac:spMk id="123" creationId="{C46977CD-7EA5-B506-01F0-EB1CF3C18674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01:36.500" v="198" actId="20577"/>
          <ac:spMkLst>
            <pc:docMk/>
            <pc:sldMk cId="2766174224" sldId="260"/>
            <ac:spMk id="124" creationId="{DB8C5F34-5D51-90E7-6B4F-50FB27AC586D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7:00:21.952" v="179" actId="1076"/>
          <ac:spMkLst>
            <pc:docMk/>
            <pc:sldMk cId="2766174224" sldId="260"/>
            <ac:spMk id="128" creationId="{3AEC8513-B52D-DFE6-03C3-05E66D2C9D44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52.329" v="359"/>
          <ac:spMkLst>
            <pc:docMk/>
            <pc:sldMk cId="2766174224" sldId="260"/>
            <ac:spMk id="130" creationId="{BE2879AE-99DA-3800-BA70-3F9737B9B698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31" creationId="{4792DE4D-A149-2A02-35E0-63E54FAC3BA3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33" creationId="{9DF1DB70-82F8-60BE-C0B5-2D9BD93E3BEB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35" creationId="{C994CC46-0404-B4B3-D2E7-4ADF14ED66CA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37" creationId="{124021D1-18AF-EBCD-101C-63E29325AC2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39" creationId="{C5F84327-8BE7-977E-4BB7-DDEDCB4FE0D4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41" creationId="{19A5D78C-DEA8-C475-723D-A8CD418A1AEC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54.532" v="360"/>
          <ac:spMkLst>
            <pc:docMk/>
            <pc:sldMk cId="2766174224" sldId="260"/>
            <ac:spMk id="143" creationId="{B5588F41-4262-1F2D-879D-7F3D86A413E4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44" creationId="{BD219E0B-8C3B-18B1-1FF7-7F0CF480395A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46" creationId="{266719C6-3ECE-9E50-86E6-48C2A297993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48" creationId="{36E6E65A-42DB-E72A-7079-4B8228917AD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50" creationId="{F3400E33-6558-6F7E-7460-726285FA8EEB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47.954" v="358"/>
          <ac:spMkLst>
            <pc:docMk/>
            <pc:sldMk cId="2766174224" sldId="260"/>
            <ac:spMk id="152" creationId="{0639656B-BD20-157C-75D8-A86EAD92C2FE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56.969" v="361"/>
          <ac:spMkLst>
            <pc:docMk/>
            <pc:sldMk cId="2766174224" sldId="260"/>
            <ac:spMk id="155" creationId="{AB6EF802-4E16-C204-96E6-9F117E4BA89B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56" creationId="{63046BCC-FE32-DE37-A81F-F8F276B6A64F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58" creationId="{0F51EDE3-587D-8B93-9392-A3828A51A13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60" creationId="{E568FFB4-FB7B-D463-2867-03AF887FC6CD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62" creationId="{2A5B2D47-FA02-1B61-75AF-B7B4DD286591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59.251" v="362"/>
          <ac:spMkLst>
            <pc:docMk/>
            <pc:sldMk cId="2766174224" sldId="260"/>
            <ac:spMk id="164" creationId="{74ACD647-8B13-2C55-03BF-5E742200178E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65" creationId="{C931EBE8-7A88-4895-B842-2DEF071C463B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67" creationId="{E231F2F6-B606-C5C9-3B5B-ACC9CE2CD431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45" v="357"/>
          <ac:spMkLst>
            <pc:docMk/>
            <pc:sldMk cId="2766174224" sldId="260"/>
            <ac:spMk id="169" creationId="{F16E6963-D6B1-3E2B-74CD-C85FC446217B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9:19.203" v="356"/>
          <ac:spMkLst>
            <pc:docMk/>
            <pc:sldMk cId="2766174224" sldId="260"/>
            <ac:spMk id="172" creationId="{66C38BF4-A372-CC86-13A7-693D05D53266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75" creationId="{B3717481-EA43-3988-002D-F557FE435103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77" creationId="{DC364705-386C-E6D2-7E8E-62F9DF4028B5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79" creationId="{88388F21-2622-A1AB-08B8-C5D55A77DA14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02:19.657" v="205"/>
          <ac:spMkLst>
            <pc:docMk/>
            <pc:sldMk cId="2766174224" sldId="260"/>
            <ac:spMk id="181" creationId="{298D203A-24B7-1205-E1AD-D19412728FD2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3:04.626" v="223" actId="14100"/>
          <ac:spMkLst>
            <pc:docMk/>
            <pc:sldMk cId="2766174224" sldId="260"/>
            <ac:spMk id="183" creationId="{53E5D38F-B2C6-B0DC-C7B8-A1511EF63D00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4:34.100" v="269" actId="14100"/>
          <ac:spMkLst>
            <pc:docMk/>
            <pc:sldMk cId="2766174224" sldId="260"/>
            <ac:spMk id="184" creationId="{2F01BE6C-5FD1-9D90-CDB3-EE1BEB9E871A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4:50.631" v="276" actId="14100"/>
          <ac:spMkLst>
            <pc:docMk/>
            <pc:sldMk cId="2766174224" sldId="260"/>
            <ac:spMk id="185" creationId="{B3F2CCDB-540C-0DE5-AF10-276CBE11609C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5:13.741" v="284" actId="20577"/>
          <ac:spMkLst>
            <pc:docMk/>
            <pc:sldMk cId="2766174224" sldId="260"/>
            <ac:spMk id="186" creationId="{D851D194-A45A-29FC-B052-440A12E4BC0A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5:48.163" v="297" actId="14100"/>
          <ac:spMkLst>
            <pc:docMk/>
            <pc:sldMk cId="2766174224" sldId="260"/>
            <ac:spMk id="187" creationId="{423B4C3A-532D-B432-5225-4BAC78F4C513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7:38.385" v="335" actId="20577"/>
          <ac:spMkLst>
            <pc:docMk/>
            <pc:sldMk cId="2766174224" sldId="260"/>
            <ac:spMk id="188" creationId="{3B650C7B-5B44-FEFB-AC05-64D9E524B22D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7:47.932" v="338" actId="20577"/>
          <ac:spMkLst>
            <pc:docMk/>
            <pc:sldMk cId="2766174224" sldId="260"/>
            <ac:spMk id="189" creationId="{F4C77689-0F75-6B86-FF5E-8E2634C26F3D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07:56.620" v="341" actId="20577"/>
          <ac:spMkLst>
            <pc:docMk/>
            <pc:sldMk cId="2766174224" sldId="260"/>
            <ac:spMk id="190" creationId="{A89CE035-D132-98D8-EADF-A7BA26F8446F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7:02:04.172" v="203" actId="14100"/>
          <ac:spMkLst>
            <pc:docMk/>
            <pc:sldMk cId="2766174224" sldId="260"/>
            <ac:spMk id="192" creationId="{390EEF56-A391-F901-9B55-6F4D580EE1F6}"/>
          </ac:spMkLst>
        </pc:spChg>
        <pc:grpChg chg="add mod">
          <ac:chgData name="Peter Yamout (Alumni)" userId="S::pky00@mail.aub.edu::2d6e4ad9-490b-4f89-84f6-8c580ad493a1" providerId="AD" clId="Web-{23B26E77-1009-EB47-B536-CA93B7E7A55B}" dt="2022-04-30T17:00:04.061" v="177" actId="1076"/>
          <ac:grpSpMkLst>
            <pc:docMk/>
            <pc:sldMk cId="2766174224" sldId="260"/>
            <ac:grpSpMk id="5" creationId="{E1398A53-7377-51FB-434F-0B42EA703288}"/>
          </ac:grpSpMkLst>
        </pc:grpChg>
        <pc:grpChg chg="add">
          <ac:chgData name="Peter Yamout (Alumni)" userId="S::pky00@mail.aub.edu::2d6e4ad9-490b-4f89-84f6-8c580ad493a1" providerId="AD" clId="Web-{23B26E77-1009-EB47-B536-CA93B7E7A55B}" dt="2022-04-30T17:08:03.670" v="342"/>
          <ac:grpSpMkLst>
            <pc:docMk/>
            <pc:sldMk cId="2766174224" sldId="260"/>
            <ac:grpSpMk id="9" creationId="{006D3276-6988-346F-B3B4-EBC93B03C9DE}"/>
          </ac:grpSpMkLst>
        </pc:grpChg>
        <pc:grpChg chg="del mod">
          <ac:chgData name="Peter Yamout (Alumni)" userId="S::pky00@mail.aub.edu::2d6e4ad9-490b-4f89-84f6-8c580ad493a1" providerId="AD" clId="Web-{23B26E77-1009-EB47-B536-CA93B7E7A55B}" dt="2022-04-30T17:02:19.657" v="205"/>
          <ac:grpSpMkLst>
            <pc:docMk/>
            <pc:sldMk cId="2766174224" sldId="260"/>
            <ac:grpSpMk id="191" creationId="{BB43C944-AA98-E6B7-2ED2-FFFFABBCED3F}"/>
          </ac:grpSpMkLst>
        </pc:grpChg>
        <pc:cxnChg chg="mod">
          <ac:chgData name="Peter Yamout (Alumni)" userId="S::pky00@mail.aub.edu::2d6e4ad9-490b-4f89-84f6-8c580ad493a1" providerId="AD" clId="Web-{23B26E77-1009-EB47-B536-CA93B7E7A55B}" dt="2022-04-30T16:56:27.368" v="129" actId="14100"/>
          <ac:cxnSpMkLst>
            <pc:docMk/>
            <pc:sldMk cId="2766174224" sldId="260"/>
            <ac:cxnSpMk id="68" creationId="{1E8FBB7C-82AD-7F2F-882B-5C78D690794E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6:38.525" v="132" actId="14100"/>
          <ac:cxnSpMkLst>
            <pc:docMk/>
            <pc:sldMk cId="2766174224" sldId="260"/>
            <ac:cxnSpMk id="70" creationId="{341C3977-4FC6-6CDD-219E-406A4CAB955E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60" v="102"/>
          <ac:cxnSpMkLst>
            <pc:docMk/>
            <pc:sldMk cId="2766174224" sldId="260"/>
            <ac:cxnSpMk id="72" creationId="{05BE7E4B-C499-136F-F126-0A4FF17A22F2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60" v="100"/>
          <ac:cxnSpMkLst>
            <pc:docMk/>
            <pc:sldMk cId="2766174224" sldId="260"/>
            <ac:cxnSpMk id="74" creationId="{5FFFB4DF-0F47-BF27-739A-B08E0EC43312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60" v="98"/>
          <ac:cxnSpMkLst>
            <pc:docMk/>
            <pc:sldMk cId="2766174224" sldId="260"/>
            <ac:cxnSpMk id="76" creationId="{6E0B2CE0-4DB0-33DB-F2AD-34DF114AF796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60" v="96"/>
          <ac:cxnSpMkLst>
            <pc:docMk/>
            <pc:sldMk cId="2766174224" sldId="260"/>
            <ac:cxnSpMk id="78" creationId="{FF167435-215A-F08D-6D0A-71E90481F876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6:06.243" v="124" actId="14100"/>
          <ac:cxnSpMkLst>
            <pc:docMk/>
            <pc:sldMk cId="2766174224" sldId="260"/>
            <ac:cxnSpMk id="81" creationId="{EB593877-4040-FCD8-EC63-DCA5BD95BCBA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5:56.305" v="122" actId="14100"/>
          <ac:cxnSpMkLst>
            <pc:docMk/>
            <pc:sldMk cId="2766174224" sldId="260"/>
            <ac:cxnSpMk id="83" creationId="{2885680C-3A67-6DC7-AE34-A8EDC3E5EFAF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44" v="94"/>
          <ac:cxnSpMkLst>
            <pc:docMk/>
            <pc:sldMk cId="2766174224" sldId="260"/>
            <ac:cxnSpMk id="85" creationId="{18935DFD-50DB-8E10-820D-0931C2649E8D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44" v="92"/>
          <ac:cxnSpMkLst>
            <pc:docMk/>
            <pc:sldMk cId="2766174224" sldId="260"/>
            <ac:cxnSpMk id="87" creationId="{73AF4C6E-0151-0882-C42D-3E7A31C2B072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1:31.582" v="66" actId="14100"/>
          <ac:cxnSpMkLst>
            <pc:docMk/>
            <pc:sldMk cId="2766174224" sldId="260"/>
            <ac:cxnSpMk id="89" creationId="{376B9DB6-F8AA-0CEB-3BD0-6D64BED43A63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1:47.895" v="69" actId="14100"/>
          <ac:cxnSpMkLst>
            <pc:docMk/>
            <pc:sldMk cId="2766174224" sldId="260"/>
            <ac:cxnSpMk id="90" creationId="{14FC6CEF-3EC1-DE80-649A-761FE84087EB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27.007" v="105"/>
          <ac:cxnSpMkLst>
            <pc:docMk/>
            <pc:sldMk cId="2766174224" sldId="260"/>
            <ac:cxnSpMk id="93" creationId="{F520359A-0FD4-B318-D1D4-6A2D1B12C32B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27.007" v="104"/>
          <ac:cxnSpMkLst>
            <pc:docMk/>
            <pc:sldMk cId="2766174224" sldId="260"/>
            <ac:cxnSpMk id="95" creationId="{D911AEAC-7DCD-F4A8-3861-3A2435B985A7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44" v="89"/>
          <ac:cxnSpMkLst>
            <pc:docMk/>
            <pc:sldMk cId="2766174224" sldId="260"/>
            <ac:cxnSpMk id="97" creationId="{AF2DF5E4-3D2F-9965-2B46-1113E3498BE0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08.944" v="87"/>
          <ac:cxnSpMkLst>
            <pc:docMk/>
            <pc:sldMk cId="2766174224" sldId="260"/>
            <ac:cxnSpMk id="99" creationId="{17ACB06B-0913-2ABF-1610-DA429FD093F5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54:57.992" v="111" actId="14100"/>
          <ac:cxnSpMkLst>
            <pc:docMk/>
            <pc:sldMk cId="2766174224" sldId="260"/>
            <ac:cxnSpMk id="106" creationId="{608AD562-F367-C98D-5B0B-5F010EC7D2DE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54:45.210" v="108"/>
          <ac:cxnSpMkLst>
            <pc:docMk/>
            <pc:sldMk cId="2766174224" sldId="260"/>
            <ac:cxnSpMk id="107" creationId="{E426DB67-9A18-41F4-4BF0-9060A4D72022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49:40.733" v="18" actId="14100"/>
          <ac:cxnSpMkLst>
            <pc:docMk/>
            <pc:sldMk cId="2766174224" sldId="260"/>
            <ac:cxnSpMk id="109" creationId="{E84CB6BF-914D-ADFE-95BD-8471E5FE8C9B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6:49:14.904" v="14" actId="14100"/>
          <ac:cxnSpMkLst>
            <pc:docMk/>
            <pc:sldMk cId="2766174224" sldId="260"/>
            <ac:cxnSpMk id="110" creationId="{42F65C83-CC20-CE28-DAFD-BB7B4245A07E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47:52.372" v="1"/>
          <ac:cxnSpMkLst>
            <pc:docMk/>
            <pc:sldMk cId="2766174224" sldId="260"/>
            <ac:cxnSpMk id="112" creationId="{07E35D81-2342-C007-1A44-EC1E3708B5CE}"/>
          </ac:cxnSpMkLst>
        </pc:cxnChg>
        <pc:cxnChg chg="del mod">
          <ac:chgData name="Peter Yamout (Alumni)" userId="S::pky00@mail.aub.edu::2d6e4ad9-490b-4f89-84f6-8c580ad493a1" providerId="AD" clId="Web-{23B26E77-1009-EB47-B536-CA93B7E7A55B}" dt="2022-04-30T16:47:49.825" v="0"/>
          <ac:cxnSpMkLst>
            <pc:docMk/>
            <pc:sldMk cId="2766174224" sldId="260"/>
            <ac:cxnSpMk id="114" creationId="{2AE3C80B-761B-F7C5-B9E6-7E8F5C44FE17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32" creationId="{6560297E-DED0-B445-282E-B35D37CA86A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34" creationId="{20EDF16C-7CD4-12FB-FABE-906D181F5EA1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36" creationId="{04B0014F-67A9-A3E1-4DFC-A2E075CA6B6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38" creationId="{E0BA31E3-6B6D-39F5-E5DA-FF6D0F38D544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40" creationId="{612E4BAA-D1BF-4DAC-F9EB-4BCAF89557C6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42" creationId="{2EAC3458-A401-CBF0-E920-920627AE287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45" creationId="{656005DD-2BAA-9744-1185-39F3E3EF8B7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47" creationId="{97EA99F3-9CA8-64A9-2653-53EB085F1DC3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49" creationId="{08E6C1A7-F823-7360-2D4A-BC4183846A99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51" creationId="{D20A83A3-4816-0E34-F4A4-B0B38D27E05A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53" creationId="{94D800B7-93C6-EE9A-0B61-EA11BD7281EB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54" creationId="{48D4FE64-A613-D810-10C7-F401C48BCD4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57" creationId="{D7FD3F1D-774B-3D5C-65E5-5752CFA800D2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59" creationId="{1BF7F92A-0D3C-5674-4D28-B80683BA6223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61" creationId="{B62FF6C5-ECA8-D3B9-C5FB-2B4DC450F9BC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63" creationId="{C03270BA-A186-008D-2C27-1775F55E653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66" creationId="{30C34C10-CF53-D516-E43D-B8A60FF1F3B0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68" creationId="{07579799-48A9-356B-C0B7-DAB207BC07A3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0" creationId="{AD3E2808-5CE3-75B7-F000-C73744DCFC7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1" creationId="{42D87E34-7CAD-D42B-DB71-A0327C1DC456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3" creationId="{25A3F4C2-1545-8852-750B-84A1C738CDF5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4" creationId="{094147EA-4415-7580-9A56-1F96781097FE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6" creationId="{49416755-C514-5DDF-4894-1DA45F23E38B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78" creationId="{442B9231-40AF-7CFA-25D8-78A31F75EBED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80" creationId="{38EE74F9-E5E4-5D08-E8E9-F6159A1BFD17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02:19.657" v="205"/>
          <ac:cxnSpMkLst>
            <pc:docMk/>
            <pc:sldMk cId="2766174224" sldId="260"/>
            <ac:cxnSpMk id="182" creationId="{C512D916-05F3-5DFA-FD9D-09F2BEC2403D}"/>
          </ac:cxnSpMkLst>
        </pc:cxnChg>
      </pc:sldChg>
      <pc:sldChg chg="addSp delSp modSp new">
        <pc:chgData name="Peter Yamout (Alumni)" userId="S::pky00@mail.aub.edu::2d6e4ad9-490b-4f89-84f6-8c580ad493a1" providerId="AD" clId="Web-{23B26E77-1009-EB47-B536-CA93B7E7A55B}" dt="2022-04-30T17:15:50.713" v="445" actId="20577"/>
        <pc:sldMkLst>
          <pc:docMk/>
          <pc:sldMk cId="2922632602" sldId="261"/>
        </pc:sldMkLst>
        <pc:spChg chg="mod">
          <ac:chgData name="Peter Yamout (Alumni)" userId="S::pky00@mail.aub.edu::2d6e4ad9-490b-4f89-84f6-8c580ad493a1" providerId="AD" clId="Web-{23B26E77-1009-EB47-B536-CA93B7E7A55B}" dt="2022-04-30T17:11:55.081" v="387" actId="20577"/>
          <ac:spMkLst>
            <pc:docMk/>
            <pc:sldMk cId="2922632602" sldId="261"/>
            <ac:spMk id="2" creationId="{3CB20497-8CE3-23D5-CAB3-C0861B1AA5F6}"/>
          </ac:spMkLst>
        </pc:spChg>
        <pc:spChg chg="add del">
          <ac:chgData name="Peter Yamout (Alumni)" userId="S::pky00@mail.aub.edu::2d6e4ad9-490b-4f89-84f6-8c580ad493a1" providerId="AD" clId="Web-{23B26E77-1009-EB47-B536-CA93B7E7A55B}" dt="2022-04-30T17:12:07.065" v="389"/>
          <ac:spMkLst>
            <pc:docMk/>
            <pc:sldMk cId="2922632602" sldId="261"/>
            <ac:spMk id="3" creationId="{34372852-4888-A05E-E0A4-8E185B20E75C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6.962" v="420"/>
          <ac:spMkLst>
            <pc:docMk/>
            <pc:sldMk cId="2922632602" sldId="261"/>
            <ac:spMk id="68" creationId="{F838264E-9CF6-865D-6BD7-F74C1B56A495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69" creationId="{51100F50-A2D2-0251-BB18-CBDFD003A65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71" creationId="{43471F7B-65AF-7103-6079-F44FE155B9CF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73" creationId="{39FEEF29-8B15-0708-B781-BB81358D8B51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75" creationId="{E17606BA-B988-0409-B9EE-48976247B1D0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77" creationId="{3B52861C-BFD3-F538-F68C-C908AE0BEA89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79" creationId="{2CA716A0-8AA8-5B5D-3FFC-FE4CDF2EB704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6.962" v="421"/>
          <ac:spMkLst>
            <pc:docMk/>
            <pc:sldMk cId="2922632602" sldId="261"/>
            <ac:spMk id="81" creationId="{F7310CD2-F11A-878B-908C-8609BCD7B95C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82" creationId="{1EB1F333-6209-299B-F045-876ED6B829F4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84" creationId="{04DE9C6D-617E-4EE4-7A19-90B9B0033E86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86" creationId="{605D67E4-C6FA-D41C-0593-7A0374E2EBCB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88" creationId="{19A67D9F-AB65-F56D-2ED0-A92A8207073A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6.978" v="422"/>
          <ac:spMkLst>
            <pc:docMk/>
            <pc:sldMk cId="2922632602" sldId="261"/>
            <ac:spMk id="90" creationId="{5F337328-415D-6E1B-6239-D20A34CB782F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6.994" v="423"/>
          <ac:spMkLst>
            <pc:docMk/>
            <pc:sldMk cId="2922632602" sldId="261"/>
            <ac:spMk id="93" creationId="{25D12C1B-A5F3-B705-1489-8D125B5D6873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94" creationId="{D933E838-6E39-FE73-79E5-6CC5D4E0A57F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96" creationId="{89FEFF02-D959-D70F-F85D-3FC7C53704AF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98" creationId="{FD26E05B-5ACB-FB90-9C66-68DCBC1E00CA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00" creationId="{471A550A-6A4B-AB8B-2335-659B78A24C61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6.994" v="424"/>
          <ac:spMkLst>
            <pc:docMk/>
            <pc:sldMk cId="2922632602" sldId="261"/>
            <ac:spMk id="102" creationId="{39DEDD39-3EFE-F056-5705-682CF17AA9A0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03" creationId="{824C6B34-43B0-73C1-B7BA-D0ADB30C9CAF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05" creationId="{D8AB6E1D-9E97-0AF5-21FB-60E470087FEA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7.009" v="425"/>
          <ac:spMkLst>
            <pc:docMk/>
            <pc:sldMk cId="2922632602" sldId="261"/>
            <ac:spMk id="107" creationId="{7B3B40AF-E796-5688-84F3-365C9EE9777D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17.009" v="426"/>
          <ac:spMkLst>
            <pc:docMk/>
            <pc:sldMk cId="2922632602" sldId="261"/>
            <ac:spMk id="110" creationId="{E87BF679-B013-C6A1-AD6F-E64F9D2C6D2B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13" creationId="{927C6715-0DE6-BEE0-B4B7-D82F9338F306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15" creationId="{48D4E6D7-0D07-068B-F2AD-54ADB2099D98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17" creationId="{22234EAD-B93D-C73D-D131-0D84B0C3EA4A}"/>
          </ac:spMkLst>
        </pc:spChg>
        <pc:spChg chg="topLvl">
          <ac:chgData name="Peter Yamout (Alumni)" userId="S::pky00@mail.aub.edu::2d6e4ad9-490b-4f89-84f6-8c580ad493a1" providerId="AD" clId="Web-{23B26E77-1009-EB47-B536-CA93B7E7A55B}" dt="2022-04-30T17:15:05.525" v="419"/>
          <ac:spMkLst>
            <pc:docMk/>
            <pc:sldMk cId="2922632602" sldId="261"/>
            <ac:spMk id="119" creationId="{F372D7E5-C758-4779-25DE-184377EE5E94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26.994" v="430" actId="20577"/>
          <ac:spMkLst>
            <pc:docMk/>
            <pc:sldMk cId="2922632602" sldId="261"/>
            <ac:spMk id="121" creationId="{7EE8AC9B-5CE6-60C3-5A1B-A735E85C69E3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29.994" v="432" actId="20577"/>
          <ac:spMkLst>
            <pc:docMk/>
            <pc:sldMk cId="2922632602" sldId="261"/>
            <ac:spMk id="122" creationId="{9CD86197-DF2B-4669-A429-61CDD16786AE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32.853" v="434" actId="20577"/>
          <ac:spMkLst>
            <pc:docMk/>
            <pc:sldMk cId="2922632602" sldId="261"/>
            <ac:spMk id="123" creationId="{E4ABC95B-E781-6E9B-AC96-C1E51FB90F1F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39.775" v="437" actId="20577"/>
          <ac:spMkLst>
            <pc:docMk/>
            <pc:sldMk cId="2922632602" sldId="261"/>
            <ac:spMk id="124" creationId="{18DE49BD-3FED-E320-1E33-CBD44A1E8DBE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41.588" v="439" actId="20577"/>
          <ac:spMkLst>
            <pc:docMk/>
            <pc:sldMk cId="2922632602" sldId="261"/>
            <ac:spMk id="125" creationId="{F2EAB44A-E2AD-379E-E776-C766E5D44959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43.978" v="442" actId="20577"/>
          <ac:spMkLst>
            <pc:docMk/>
            <pc:sldMk cId="2922632602" sldId="261"/>
            <ac:spMk id="126" creationId="{1274535C-42BD-79EC-B2B8-6CC8D84D1946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46.432" v="443" actId="20577"/>
          <ac:spMkLst>
            <pc:docMk/>
            <pc:sldMk cId="2922632602" sldId="261"/>
            <ac:spMk id="127" creationId="{E750BECE-8903-8427-038E-B02658067913}"/>
          </ac:spMkLst>
        </pc:spChg>
        <pc:spChg chg="mod topLvl">
          <ac:chgData name="Peter Yamout (Alumni)" userId="S::pky00@mail.aub.edu::2d6e4ad9-490b-4f89-84f6-8c580ad493a1" providerId="AD" clId="Web-{23B26E77-1009-EB47-B536-CA93B7E7A55B}" dt="2022-04-30T17:15:50.713" v="445" actId="20577"/>
          <ac:spMkLst>
            <pc:docMk/>
            <pc:sldMk cId="2922632602" sldId="261"/>
            <ac:spMk id="128" creationId="{92BBEA0D-BD7F-6F0C-9C3D-6C91CAF18792}"/>
          </ac:spMkLst>
        </pc:spChg>
        <pc:grpChg chg="add del mod">
          <ac:chgData name="Peter Yamout (Alumni)" userId="S::pky00@mail.aub.edu::2d6e4ad9-490b-4f89-84f6-8c580ad493a1" providerId="AD" clId="Web-{23B26E77-1009-EB47-B536-CA93B7E7A55B}" dt="2022-04-30T17:14:21.696" v="411"/>
          <ac:grpSpMkLst>
            <pc:docMk/>
            <pc:sldMk cId="2922632602" sldId="261"/>
            <ac:grpSpMk id="66" creationId="{12F1486D-E3C2-C22F-748C-D4C6AE0597F0}"/>
          </ac:grpSpMkLst>
        </pc:grpChg>
        <pc:grpChg chg="add del mod">
          <ac:chgData name="Peter Yamout (Alumni)" userId="S::pky00@mail.aub.edu::2d6e4ad9-490b-4f89-84f6-8c580ad493a1" providerId="AD" clId="Web-{23B26E77-1009-EB47-B536-CA93B7E7A55B}" dt="2022-04-30T17:15:05.525" v="419"/>
          <ac:grpSpMkLst>
            <pc:docMk/>
            <pc:sldMk cId="2922632602" sldId="261"/>
            <ac:grpSpMk id="129" creationId="{FE3D375C-991C-4CCD-400F-2DA044FC16C5}"/>
          </ac:grpSpMkLst>
        </pc:grp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7" creationId="{14E67EFD-D771-D3F1-EF80-E44A721436FA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9" creationId="{650582F6-3237-264B-1FB0-11D0E906E35E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11" creationId="{78BE66ED-7F43-F3E3-7C1B-467C45E69C7F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13" creationId="{D94BFEE6-33A5-5628-BD67-CA82A8E9D132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15" creationId="{D8E4B233-0289-FEF5-4D21-C408E418EC17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17" creationId="{3D46D3CE-ECC0-5E5A-F319-4C9991BEED44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0" creationId="{B7BB2452-FB16-CFDF-0B5E-F770FE245330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2" creationId="{65818805-22E5-F745-F9FF-E5430D8AACDC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4" creationId="{2C8E22C6-9B6E-9EFA-9A71-1300FAF152CF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6" creationId="{774175EB-2D08-2F62-CB5B-46330FC5EDD0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8" creationId="{BF1BD4B6-375B-35D9-BD51-F0F10823B80F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29" creationId="{D257DB64-3523-1A28-41A8-0382CBD1C589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32" creationId="{101904E5-FF3E-7C60-F793-D9DBAB1FC03B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34" creationId="{FC0D4E58-84B5-F803-02CD-A41503747163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36" creationId="{0FB7C2D8-4168-C71A-098D-FD4D325957BC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38" creationId="{6E2F7AB9-8DF2-DBD3-1988-FF40209116C1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1" creationId="{59B3D26C-9F54-7CEB-8872-631069AD2E3F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3" creationId="{FEA75F17-3FF4-881B-F5A4-9A9A8B9FCF54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5" creationId="{EAEC7921-2264-75EB-092F-21AFCF8C201D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6" creationId="{82612812-B7B4-C344-C166-2D60A78418BD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8" creationId="{7FF4CEEA-F7EA-526E-FB56-AD7EFB84D478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49" creationId="{F04CB617-085E-3B12-BA57-0C38689B1853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51" creationId="{93563E43-6A23-9B81-6963-0B3270AAC737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53" creationId="{F76E311E-8FA7-7F13-499C-EE57BD906E8E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55" creationId="{AA9E6B8E-0CA4-1B9D-214A-A9CAA76A3D6C}"/>
          </ac:cxnSpMkLst>
        </pc:cxnChg>
        <pc:cxnChg chg="mod">
          <ac:chgData name="Peter Yamout (Alumni)" userId="S::pky00@mail.aub.edu::2d6e4ad9-490b-4f89-84f6-8c580ad493a1" providerId="AD" clId="Web-{23B26E77-1009-EB47-B536-CA93B7E7A55B}" dt="2022-04-30T17:14:21.696" v="411"/>
          <ac:cxnSpMkLst>
            <pc:docMk/>
            <pc:sldMk cId="2922632602" sldId="261"/>
            <ac:cxnSpMk id="57" creationId="{15A8FEE9-D791-3251-8056-146631AAEBF2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70" creationId="{B54A04B5-D0EA-78C4-FF63-ACCA24FB55BA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72" creationId="{A3AF517E-7A48-C7C4-C4D8-D73F19A25D98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74" creationId="{F0D8468B-A79E-7D78-8EE5-7FDEFFA10A6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76" creationId="{AF36A34E-6798-08F3-4D1A-5186AE9C57E8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78" creationId="{7FFF8C48-80BE-7A44-0676-B0DD8D4C055C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80" creationId="{EF435A77-4720-E225-D797-44A18FFB008D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83" creationId="{C5F02D24-7AF9-EC5F-B8DA-B96E4A6E1581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85" creationId="{0CBE0C47-26BC-24E2-32B0-CB65374BFF28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87" creationId="{816DAE32-5E73-7FEE-AD8C-88203147AF22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89" creationId="{6FC82F75-A783-C425-F0F0-F7E979031537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91" creationId="{AD9481ED-D256-644F-CE48-78CF40C6CB7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92" creationId="{1D1F980A-6C04-5E8A-4026-1F5CB5CE584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95" creationId="{DCE4917F-7A49-AFE5-D8F5-50D537EA9935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97" creationId="{15A568C3-7354-ACA2-655B-254C7E6008BB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99" creationId="{88F7B29E-CE90-138E-596C-959C36B5D4CA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01" creationId="{D1D51A24-3FD8-BDF1-AED7-4113EE53DE8F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04" creationId="{9EF9AC06-5E6B-6EEA-1990-558779666F97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06" creationId="{2054C91C-011E-C6A5-5B8A-6B67C661F482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08" creationId="{80E0B968-E504-D039-C59D-AF6C65FFE0F7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09" creationId="{BF7716C0-B251-5B8D-DC26-EFA60E97A8B6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11" creationId="{48599146-B2BE-242B-D472-D04D3D5F3602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12" creationId="{494D2615-F0EF-4C68-E038-4921D8D7EF85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14" creationId="{6C57B6E0-9AC9-7106-7D6E-2B6684EF81FB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16" creationId="{24B66DA0-F268-8A3A-92F5-55796A82CF80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18" creationId="{5B46D724-F183-EA39-23DF-3D4BD37CDDD6}"/>
          </ac:cxnSpMkLst>
        </pc:cxnChg>
        <pc:cxnChg chg="topLvl">
          <ac:chgData name="Peter Yamout (Alumni)" userId="S::pky00@mail.aub.edu::2d6e4ad9-490b-4f89-84f6-8c580ad493a1" providerId="AD" clId="Web-{23B26E77-1009-EB47-B536-CA93B7E7A55B}" dt="2022-04-30T17:15:05.525" v="419"/>
          <ac:cxnSpMkLst>
            <pc:docMk/>
            <pc:sldMk cId="2922632602" sldId="261"/>
            <ac:cxnSpMk id="120" creationId="{340C8E36-5179-BE7A-7233-CFDB183506C3}"/>
          </ac:cxnSpMkLst>
        </pc:cxnChg>
      </pc:sldChg>
      <pc:sldChg chg="addSp modSp new del">
        <pc:chgData name="Peter Yamout (Alumni)" userId="S::pky00@mail.aub.edu::2d6e4ad9-490b-4f89-84f6-8c580ad493a1" providerId="AD" clId="Web-{23B26E77-1009-EB47-B536-CA93B7E7A55B}" dt="2022-04-30T17:39:22.274" v="664"/>
        <pc:sldMkLst>
          <pc:docMk/>
          <pc:sldMk cId="2773417417" sldId="262"/>
        </pc:sldMkLst>
        <pc:spChg chg="mod">
          <ac:chgData name="Peter Yamout (Alumni)" userId="S::pky00@mail.aub.edu::2d6e4ad9-490b-4f89-84f6-8c580ad493a1" providerId="AD" clId="Web-{23B26E77-1009-EB47-B536-CA93B7E7A55B}" dt="2022-04-30T17:18:29.106" v="463" actId="20577"/>
          <ac:spMkLst>
            <pc:docMk/>
            <pc:sldMk cId="2773417417" sldId="262"/>
            <ac:spMk id="2" creationId="{3D61A2D8-3E7A-40E8-912D-4CF9C3CE1012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1:20.012" v="577" actId="1076"/>
          <ac:spMkLst>
            <pc:docMk/>
            <pc:sldMk cId="2773417417" sldId="262"/>
            <ac:spMk id="4" creationId="{E8F85244-B4C6-8CE7-BEE0-11A1570EF415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1:37.466" v="581" actId="1076"/>
          <ac:spMkLst>
            <pc:docMk/>
            <pc:sldMk cId="2773417417" sldId="262"/>
            <ac:spMk id="5" creationId="{A42648D1-CE32-6289-5F4D-DDF75D31FFBA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2:12.748" v="586" actId="1076"/>
          <ac:spMkLst>
            <pc:docMk/>
            <pc:sldMk cId="2773417417" sldId="262"/>
            <ac:spMk id="21" creationId="{2DC3A875-7E18-A4E7-900B-F8FA3949A60D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5:47.689" v="603" actId="1076"/>
          <ac:spMkLst>
            <pc:docMk/>
            <pc:sldMk cId="2773417417" sldId="262"/>
            <ac:spMk id="22" creationId="{D6FE57DD-1172-8F8C-91D2-F81AD0A703D2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5:50.533" v="604" actId="1076"/>
          <ac:spMkLst>
            <pc:docMk/>
            <pc:sldMk cId="2773417417" sldId="262"/>
            <ac:spMk id="23" creationId="{40BE3D76-9770-09C5-26FB-F5378363A685}"/>
          </ac:spMkLst>
        </pc:spChg>
        <pc:grpChg chg="add mod">
          <ac:chgData name="Peter Yamout (Alumni)" userId="S::pky00@mail.aub.edu::2d6e4ad9-490b-4f89-84f6-8c580ad493a1" providerId="AD" clId="Web-{23B26E77-1009-EB47-B536-CA93B7E7A55B}" dt="2022-04-30T17:31:57.482" v="583" actId="1076"/>
          <ac:grpSpMkLst>
            <pc:docMk/>
            <pc:sldMk cId="2773417417" sldId="262"/>
            <ac:grpSpMk id="20" creationId="{5A24DBDD-B43F-0130-976D-5AB9C3929C77}"/>
          </ac:grpSpMkLst>
        </pc:grpChg>
        <pc:graphicFrameChg chg="add mod modGraphic">
          <ac:chgData name="Peter Yamout (Alumni)" userId="S::pky00@mail.aub.edu::2d6e4ad9-490b-4f89-84f6-8c580ad493a1" providerId="AD" clId="Web-{23B26E77-1009-EB47-B536-CA93B7E7A55B}" dt="2022-04-30T17:31:00.387" v="562" actId="1076"/>
          <ac:graphicFrameMkLst>
            <pc:docMk/>
            <pc:sldMk cId="2773417417" sldId="262"/>
            <ac:graphicFrameMk id="3" creationId="{834F01B5-0237-6CB1-73C4-4ED5E2DBFF4E}"/>
          </ac:graphicFrameMkLst>
        </pc:graphicFrameChg>
        <pc:graphicFrameChg chg="add mod modGraphic">
          <ac:chgData name="Peter Yamout (Alumni)" userId="S::pky00@mail.aub.edu::2d6e4ad9-490b-4f89-84f6-8c580ad493a1" providerId="AD" clId="Web-{23B26E77-1009-EB47-B536-CA93B7E7A55B}" dt="2022-04-30T17:36:30.677" v="614" actId="1076"/>
          <ac:graphicFrameMkLst>
            <pc:docMk/>
            <pc:sldMk cId="2773417417" sldId="262"/>
            <ac:graphicFrameMk id="24" creationId="{CB365DF9-F5D9-0D9A-359B-95BB6434EA94}"/>
          </ac:graphicFrameMkLst>
        </pc:graphicFrameChg>
        <pc:graphicFrameChg chg="add mod">
          <ac:chgData name="Peter Yamout (Alumni)" userId="S::pky00@mail.aub.edu::2d6e4ad9-490b-4f89-84f6-8c580ad493a1" providerId="AD" clId="Web-{23B26E77-1009-EB47-B536-CA93B7E7A55B}" dt="2022-04-30T17:36:40.677" v="616" actId="1076"/>
          <ac:graphicFrameMkLst>
            <pc:docMk/>
            <pc:sldMk cId="2773417417" sldId="262"/>
            <ac:graphicFrameMk id="25" creationId="{F231BE56-D991-E5EC-F1F5-7F33D429DB94}"/>
          </ac:graphicFrameMkLst>
        </pc:graphicFrameChg>
      </pc:sldChg>
      <pc:sldChg chg="addSp delSp modSp add replId">
        <pc:chgData name="Peter Yamout (Alumni)" userId="S::pky00@mail.aub.edu::2d6e4ad9-490b-4f89-84f6-8c580ad493a1" providerId="AD" clId="Web-{23B26E77-1009-EB47-B536-CA93B7E7A55B}" dt="2022-04-30T17:42:57.052" v="730" actId="1076"/>
        <pc:sldMkLst>
          <pc:docMk/>
          <pc:sldMk cId="3833199010" sldId="263"/>
        </pc:sldMkLst>
        <pc:spChg chg="add mod">
          <ac:chgData name="Peter Yamout (Alumni)" userId="S::pky00@mail.aub.edu::2d6e4ad9-490b-4f89-84f6-8c580ad493a1" providerId="AD" clId="Web-{23B26E77-1009-EB47-B536-CA93B7E7A55B}" dt="2022-04-30T17:38:37.617" v="653" actId="1076"/>
          <ac:spMkLst>
            <pc:docMk/>
            <pc:sldMk cId="3833199010" sldId="263"/>
            <ac:spMk id="6" creationId="{192FE792-8F9C-739F-0F11-415EF9EAF3D1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7:38:33.539" v="652" actId="1076"/>
          <ac:spMkLst>
            <pc:docMk/>
            <pc:sldMk cId="3833199010" sldId="263"/>
            <ac:spMk id="22" creationId="{D6FE57DD-1172-8F8C-91D2-F81AD0A703D2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8:53.836" v="657" actId="20577"/>
          <ac:spMkLst>
            <pc:docMk/>
            <pc:sldMk cId="3833199010" sldId="263"/>
            <ac:spMk id="27" creationId="{DE764406-ACC8-1536-BBF0-95ED52082677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8:59.195" v="659" actId="20577"/>
          <ac:spMkLst>
            <pc:docMk/>
            <pc:sldMk cId="3833199010" sldId="263"/>
            <ac:spMk id="28" creationId="{93E05CBD-3EE8-9F01-14F6-BD1DABEF743F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9:03.430" v="661" actId="20577"/>
          <ac:spMkLst>
            <pc:docMk/>
            <pc:sldMk cId="3833199010" sldId="263"/>
            <ac:spMk id="29" creationId="{164B246D-B022-F93F-55C5-FE806649986B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7:51.835" v="635" actId="1076"/>
          <ac:spMkLst>
            <pc:docMk/>
            <pc:sldMk cId="3833199010" sldId="263"/>
            <ac:spMk id="30" creationId="{AB820CA7-1196-0895-5DAF-8B30604B9E3D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39:27.071" v="665" actId="1076"/>
          <ac:spMkLst>
            <pc:docMk/>
            <pc:sldMk cId="3833199010" sldId="263"/>
            <ac:spMk id="31" creationId="{42855D49-1912-2652-BA13-4D141DEB54F6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0:04.509" v="680" actId="1076"/>
          <ac:spMkLst>
            <pc:docMk/>
            <pc:sldMk cId="3833199010" sldId="263"/>
            <ac:spMk id="32" creationId="{8A51F1BE-FD4A-BFAF-812B-4CD2506C1AF0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0:41.550" v="693" actId="20577"/>
          <ac:spMkLst>
            <pc:docMk/>
            <pc:sldMk cId="3833199010" sldId="263"/>
            <ac:spMk id="33" creationId="{A802E363-7D18-318A-7967-CCE78A7B4583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0:43.753" v="695" actId="20577"/>
          <ac:spMkLst>
            <pc:docMk/>
            <pc:sldMk cId="3833199010" sldId="263"/>
            <ac:spMk id="34" creationId="{0F2062A6-DFC6-4855-28AF-57EB046EEAF0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0:45.644" v="696" actId="20577"/>
          <ac:spMkLst>
            <pc:docMk/>
            <pc:sldMk cId="3833199010" sldId="263"/>
            <ac:spMk id="35" creationId="{343FB138-D6DD-B60C-0B4F-8AD75E177C29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2:07.036" v="716" actId="1076"/>
          <ac:spMkLst>
            <pc:docMk/>
            <pc:sldMk cId="3833199010" sldId="263"/>
            <ac:spMk id="36" creationId="{C99B9667-2414-89FA-F58C-8CF9158F2413}"/>
          </ac:spMkLst>
        </pc:spChg>
        <pc:spChg chg="add del mod">
          <ac:chgData name="Peter Yamout (Alumni)" userId="S::pky00@mail.aub.edu::2d6e4ad9-490b-4f89-84f6-8c580ad493a1" providerId="AD" clId="Web-{23B26E77-1009-EB47-B536-CA93B7E7A55B}" dt="2022-04-30T17:41:52.285" v="715"/>
          <ac:spMkLst>
            <pc:docMk/>
            <pc:sldMk cId="3833199010" sldId="263"/>
            <ac:spMk id="37" creationId="{ABE87238-C59C-9A85-7514-C2FCA4DACBC9}"/>
          </ac:spMkLst>
        </pc:spChg>
        <pc:spChg chg="add mod">
          <ac:chgData name="Peter Yamout (Alumni)" userId="S::pky00@mail.aub.edu::2d6e4ad9-490b-4f89-84f6-8c580ad493a1" providerId="AD" clId="Web-{23B26E77-1009-EB47-B536-CA93B7E7A55B}" dt="2022-04-30T17:42:57.052" v="730" actId="1076"/>
          <ac:spMkLst>
            <pc:docMk/>
            <pc:sldMk cId="3833199010" sldId="263"/>
            <ac:spMk id="38" creationId="{947CC701-209E-E146-F1F2-6800ED93C3BD}"/>
          </ac:spMkLst>
        </pc:spChg>
        <pc:graphicFrameChg chg="add mod">
          <ac:chgData name="Peter Yamout (Alumni)" userId="S::pky00@mail.aub.edu::2d6e4ad9-490b-4f89-84f6-8c580ad493a1" providerId="AD" clId="Web-{23B26E77-1009-EB47-B536-CA93B7E7A55B}" dt="2022-04-30T17:36:57.131" v="619" actId="1076"/>
          <ac:graphicFrameMkLst>
            <pc:docMk/>
            <pc:sldMk cId="3833199010" sldId="263"/>
            <ac:graphicFrameMk id="26" creationId="{EBA20C45-9003-E3C8-A6E8-AB59DD81BCF0}"/>
          </ac:graphicFrameMkLst>
        </pc:graphicFrameChg>
      </pc:sldChg>
      <pc:sldChg chg="add del replId">
        <pc:chgData name="Peter Yamout (Alumni)" userId="S::pky00@mail.aub.edu::2d6e4ad9-490b-4f89-84f6-8c580ad493a1" providerId="AD" clId="Web-{23B26E77-1009-EB47-B536-CA93B7E7A55B}" dt="2022-04-30T17:40:14.237" v="684"/>
        <pc:sldMkLst>
          <pc:docMk/>
          <pc:sldMk cId="3640960238" sldId="264"/>
        </pc:sldMkLst>
      </pc:sldChg>
      <pc:sldChg chg="modSp new">
        <pc:chgData name="Peter Yamout (Alumni)" userId="S::pky00@mail.aub.edu::2d6e4ad9-490b-4f89-84f6-8c580ad493a1" providerId="AD" clId="Web-{23B26E77-1009-EB47-B536-CA93B7E7A55B}" dt="2022-04-30T17:56:45.935" v="973" actId="14100"/>
        <pc:sldMkLst>
          <pc:docMk/>
          <pc:sldMk cId="3981293355" sldId="264"/>
        </pc:sldMkLst>
        <pc:spChg chg="mod">
          <ac:chgData name="Peter Yamout (Alumni)" userId="S::pky00@mail.aub.edu::2d6e4ad9-490b-4f89-84f6-8c580ad493a1" providerId="AD" clId="Web-{23B26E77-1009-EB47-B536-CA93B7E7A55B}" dt="2022-04-30T17:43:20.209" v="735" actId="20577"/>
          <ac:spMkLst>
            <pc:docMk/>
            <pc:sldMk cId="3981293355" sldId="264"/>
            <ac:spMk id="2" creationId="{73C4DCBD-66F5-56F3-1B2B-C90609B3BBAA}"/>
          </ac:spMkLst>
        </pc:spChg>
        <pc:spChg chg="mod">
          <ac:chgData name="Peter Yamout (Alumni)" userId="S::pky00@mail.aub.edu::2d6e4ad9-490b-4f89-84f6-8c580ad493a1" providerId="AD" clId="Web-{23B26E77-1009-EB47-B536-CA93B7E7A55B}" dt="2022-04-30T17:56:45.935" v="973" actId="14100"/>
          <ac:spMkLst>
            <pc:docMk/>
            <pc:sldMk cId="3981293355" sldId="264"/>
            <ac:spMk id="3" creationId="{6AA62075-272A-4677-E409-D96473DA9AB8}"/>
          </ac:spMkLst>
        </pc:spChg>
      </pc:sldChg>
    </pc:docChg>
  </pc:docChgLst>
  <pc:docChgLst>
    <pc:chgData name="Peter Yamout (Alumni)" userId="S::pky00@mail.aub.edu::2d6e4ad9-490b-4f89-84f6-8c580ad493a1" providerId="AD" clId="Web-{2833C638-DF3B-EE67-5EF9-18F02A03DCBE}"/>
    <pc:docChg chg="modSld">
      <pc:chgData name="Peter Yamout (Alumni)" userId="S::pky00@mail.aub.edu::2d6e4ad9-490b-4f89-84f6-8c580ad493a1" providerId="AD" clId="Web-{2833C638-DF3B-EE67-5EF9-18F02A03DCBE}" dt="2022-04-30T16:47:39.194" v="5"/>
      <pc:docMkLst>
        <pc:docMk/>
      </pc:docMkLst>
      <pc:sldChg chg="delSp modSp">
        <pc:chgData name="Peter Yamout (Alumni)" userId="S::pky00@mail.aub.edu::2d6e4ad9-490b-4f89-84f6-8c580ad493a1" providerId="AD" clId="Web-{2833C638-DF3B-EE67-5EF9-18F02A03DCBE}" dt="2022-04-30T16:47:39.194" v="5"/>
        <pc:sldMkLst>
          <pc:docMk/>
          <pc:sldMk cId="2766174224" sldId="260"/>
        </pc:sldMkLst>
        <pc:spChg chg="del">
          <ac:chgData name="Peter Yamout (Alumni)" userId="S::pky00@mail.aub.edu::2d6e4ad9-490b-4f89-84f6-8c580ad493a1" providerId="AD" clId="Web-{2833C638-DF3B-EE67-5EF9-18F02A03DCBE}" dt="2022-04-30T16:47:37.179" v="3"/>
          <ac:spMkLst>
            <pc:docMk/>
            <pc:sldMk cId="2766174224" sldId="260"/>
            <ac:spMk id="101" creationId="{83B5E068-4BEF-6E37-FA5C-0758C7CAAD8E}"/>
          </ac:spMkLst>
        </pc:spChg>
        <pc:spChg chg="del">
          <ac:chgData name="Peter Yamout (Alumni)" userId="S::pky00@mail.aub.edu::2d6e4ad9-490b-4f89-84f6-8c580ad493a1" providerId="AD" clId="Web-{2833C638-DF3B-EE67-5EF9-18F02A03DCBE}" dt="2022-04-30T16:47:37.179" v="2"/>
          <ac:spMkLst>
            <pc:docMk/>
            <pc:sldMk cId="2766174224" sldId="260"/>
            <ac:spMk id="103" creationId="{48C0AACB-7B19-667D-E7C9-8392295B56A7}"/>
          </ac:spMkLst>
        </pc:spChg>
        <pc:spChg chg="del">
          <ac:chgData name="Peter Yamout (Alumni)" userId="S::pky00@mail.aub.edu::2d6e4ad9-490b-4f89-84f6-8c580ad493a1" providerId="AD" clId="Web-{2833C638-DF3B-EE67-5EF9-18F02A03DCBE}" dt="2022-04-30T16:47:37.179" v="1"/>
          <ac:spMkLst>
            <pc:docMk/>
            <pc:sldMk cId="2766174224" sldId="260"/>
            <ac:spMk id="111" creationId="{90EEB67B-BB4D-96F2-C0F9-C475094191C0}"/>
          </ac:spMkLst>
        </pc:spChg>
        <pc:spChg chg="del">
          <ac:chgData name="Peter Yamout (Alumni)" userId="S::pky00@mail.aub.edu::2d6e4ad9-490b-4f89-84f6-8c580ad493a1" providerId="AD" clId="Web-{2833C638-DF3B-EE67-5EF9-18F02A03DCBE}" dt="2022-04-30T16:47:37.179" v="0"/>
          <ac:spMkLst>
            <pc:docMk/>
            <pc:sldMk cId="2766174224" sldId="260"/>
            <ac:spMk id="113" creationId="{0A55286D-D4AA-7440-C6C7-A39CB4A30D60}"/>
          </ac:spMkLst>
        </pc:spChg>
        <pc:cxnChg chg="del mod">
          <ac:chgData name="Peter Yamout (Alumni)" userId="S::pky00@mail.aub.edu::2d6e4ad9-490b-4f89-84f6-8c580ad493a1" providerId="AD" clId="Web-{2833C638-DF3B-EE67-5EF9-18F02A03DCBE}" dt="2022-04-30T16:47:39.194" v="5"/>
          <ac:cxnSpMkLst>
            <pc:docMk/>
            <pc:sldMk cId="2766174224" sldId="260"/>
            <ac:cxnSpMk id="102" creationId="{12DEDF0C-22B6-D604-2086-81DE546C7A39}"/>
          </ac:cxnSpMkLst>
        </pc:cxnChg>
        <pc:cxnChg chg="del mod">
          <ac:chgData name="Peter Yamout (Alumni)" userId="S::pky00@mail.aub.edu::2d6e4ad9-490b-4f89-84f6-8c580ad493a1" providerId="AD" clId="Web-{2833C638-DF3B-EE67-5EF9-18F02A03DCBE}" dt="2022-04-30T16:47:38.319" v="4"/>
          <ac:cxnSpMkLst>
            <pc:docMk/>
            <pc:sldMk cId="2766174224" sldId="260"/>
            <ac:cxnSpMk id="104" creationId="{24E73FE3-F508-D6BF-559B-1983B27E8EA7}"/>
          </ac:cxnSpMkLst>
        </pc:cxnChg>
      </pc:sldChg>
    </pc:docChg>
  </pc:docChgLst>
  <pc:docChgLst>
    <pc:chgData name="Peter Yamout (Alumni)" userId="S::pky00@mail.aub.edu::2d6e4ad9-490b-4f89-84f6-8c580ad493a1" providerId="AD" clId="Web-{C884221E-8067-E1E4-FF8E-E38054B2E7B8}"/>
    <pc:docChg chg="modSld">
      <pc:chgData name="Peter Yamout (Alumni)" userId="S::pky00@mail.aub.edu::2d6e4ad9-490b-4f89-84f6-8c580ad493a1" providerId="AD" clId="Web-{C884221E-8067-E1E4-FF8E-E38054B2E7B8}" dt="2022-05-07T07:36:13.783" v="1057" actId="20577"/>
      <pc:docMkLst>
        <pc:docMk/>
      </pc:docMkLst>
      <pc:sldChg chg="addSp delSp modSp">
        <pc:chgData name="Peter Yamout (Alumni)" userId="S::pky00@mail.aub.edu::2d6e4ad9-490b-4f89-84f6-8c580ad493a1" providerId="AD" clId="Web-{C884221E-8067-E1E4-FF8E-E38054B2E7B8}" dt="2022-05-07T07:36:13.783" v="1057" actId="20577"/>
        <pc:sldMkLst>
          <pc:docMk/>
          <pc:sldMk cId="2922632602" sldId="261"/>
        </pc:sldMkLst>
        <pc:spChg chg="del mod">
          <ac:chgData name="Peter Yamout (Alumni)" userId="S::pky00@mail.aub.edu::2d6e4ad9-490b-4f89-84f6-8c580ad493a1" providerId="AD" clId="Web-{C884221E-8067-E1E4-FF8E-E38054B2E7B8}" dt="2022-05-07T07:11:33.190" v="4"/>
          <ac:spMkLst>
            <pc:docMk/>
            <pc:sldMk cId="2922632602" sldId="261"/>
            <ac:spMk id="4" creationId="{0209BC65-1251-6C67-368E-B6B3B18862A3}"/>
          </ac:spMkLst>
        </pc:spChg>
        <pc:spChg chg="add del mod">
          <ac:chgData name="Peter Yamout (Alumni)" userId="S::pky00@mail.aub.edu::2d6e4ad9-490b-4f89-84f6-8c580ad493a1" providerId="AD" clId="Web-{C884221E-8067-E1E4-FF8E-E38054B2E7B8}" dt="2022-05-07T07:17:18.711" v="400"/>
          <ac:spMkLst>
            <pc:docMk/>
            <pc:sldMk cId="2922632602" sldId="261"/>
            <ac:spMk id="7" creationId="{C2EFCC03-DC38-866F-75AB-E4D28C2B18C7}"/>
          </ac:spMkLst>
        </pc:spChg>
        <pc:spChg chg="add del">
          <ac:chgData name="Peter Yamout (Alumni)" userId="S::pky00@mail.aub.edu::2d6e4ad9-490b-4f89-84f6-8c580ad493a1" providerId="AD" clId="Web-{C884221E-8067-E1E4-FF8E-E38054B2E7B8}" dt="2022-05-07T07:21:05.162" v="612"/>
          <ac:spMkLst>
            <pc:docMk/>
            <pc:sldMk cId="2922632602" sldId="261"/>
            <ac:spMk id="9" creationId="{BD38CD56-9EEF-E5F4-4E71-81F2FB92096B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95" v="530"/>
          <ac:spMkLst>
            <pc:docMk/>
            <pc:sldMk cId="2922632602" sldId="261"/>
            <ac:spMk id="68" creationId="{F838264E-9CF6-865D-6BD7-F74C1B56A495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95" v="529"/>
          <ac:spMkLst>
            <pc:docMk/>
            <pc:sldMk cId="2922632602" sldId="261"/>
            <ac:spMk id="69" creationId="{51100F50-A2D2-0251-BB18-CBDFD003A659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95" v="527"/>
          <ac:spMkLst>
            <pc:docMk/>
            <pc:sldMk cId="2922632602" sldId="261"/>
            <ac:spMk id="71" creationId="{43471F7B-65AF-7103-6079-F44FE155B9C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25"/>
          <ac:spMkLst>
            <pc:docMk/>
            <pc:sldMk cId="2922632602" sldId="261"/>
            <ac:spMk id="73" creationId="{39FEEF29-8B15-0708-B781-BB81358D8B51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23"/>
          <ac:spMkLst>
            <pc:docMk/>
            <pc:sldMk cId="2922632602" sldId="261"/>
            <ac:spMk id="75" creationId="{E17606BA-B988-0409-B9EE-48976247B1D0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21"/>
          <ac:spMkLst>
            <pc:docMk/>
            <pc:sldMk cId="2922632602" sldId="261"/>
            <ac:spMk id="77" creationId="{3B52861C-BFD3-F538-F68C-C908AE0BEA89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9"/>
          <ac:spMkLst>
            <pc:docMk/>
            <pc:sldMk cId="2922632602" sldId="261"/>
            <ac:spMk id="79" creationId="{2CA716A0-8AA8-5B5D-3FFC-FE4CDF2EB704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7"/>
          <ac:spMkLst>
            <pc:docMk/>
            <pc:sldMk cId="2922632602" sldId="261"/>
            <ac:spMk id="81" creationId="{F7310CD2-F11A-878B-908C-8609BCD7B95C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6"/>
          <ac:spMkLst>
            <pc:docMk/>
            <pc:sldMk cId="2922632602" sldId="261"/>
            <ac:spMk id="82" creationId="{1EB1F333-6209-299B-F045-876ED6B829F4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4"/>
          <ac:spMkLst>
            <pc:docMk/>
            <pc:sldMk cId="2922632602" sldId="261"/>
            <ac:spMk id="84" creationId="{04DE9C6D-617E-4EE4-7A19-90B9B0033E86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2"/>
          <ac:spMkLst>
            <pc:docMk/>
            <pc:sldMk cId="2922632602" sldId="261"/>
            <ac:spMk id="86" creationId="{605D67E4-C6FA-D41C-0593-7A0374E2EBCB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10"/>
          <ac:spMkLst>
            <pc:docMk/>
            <pc:sldMk cId="2922632602" sldId="261"/>
            <ac:spMk id="88" creationId="{19A67D9F-AB65-F56D-2ED0-A92A8207073A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08"/>
          <ac:spMkLst>
            <pc:docMk/>
            <pc:sldMk cId="2922632602" sldId="261"/>
            <ac:spMk id="90" creationId="{5F337328-415D-6E1B-6239-D20A34CB782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05"/>
          <ac:spMkLst>
            <pc:docMk/>
            <pc:sldMk cId="2922632602" sldId="261"/>
            <ac:spMk id="93" creationId="{25D12C1B-A5F3-B705-1489-8D125B5D6873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04"/>
          <ac:spMkLst>
            <pc:docMk/>
            <pc:sldMk cId="2922632602" sldId="261"/>
            <ac:spMk id="94" creationId="{D933E838-6E39-FE73-79E5-6CC5D4E0A57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02"/>
          <ac:spMkLst>
            <pc:docMk/>
            <pc:sldMk cId="2922632602" sldId="261"/>
            <ac:spMk id="96" creationId="{89FEFF02-D959-D70F-F85D-3FC7C53704A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500"/>
          <ac:spMkLst>
            <pc:docMk/>
            <pc:sldMk cId="2922632602" sldId="261"/>
            <ac:spMk id="98" creationId="{FD26E05B-5ACB-FB90-9C66-68DCBC1E00CA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98"/>
          <ac:spMkLst>
            <pc:docMk/>
            <pc:sldMk cId="2922632602" sldId="261"/>
            <ac:spMk id="100" creationId="{471A550A-6A4B-AB8B-2335-659B78A24C61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96"/>
          <ac:spMkLst>
            <pc:docMk/>
            <pc:sldMk cId="2922632602" sldId="261"/>
            <ac:spMk id="102" creationId="{39DEDD39-3EFE-F056-5705-682CF17AA9A0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95"/>
          <ac:spMkLst>
            <pc:docMk/>
            <pc:sldMk cId="2922632602" sldId="261"/>
            <ac:spMk id="103" creationId="{824C6B34-43B0-73C1-B7BA-D0ADB30C9CA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93"/>
          <ac:spMkLst>
            <pc:docMk/>
            <pc:sldMk cId="2922632602" sldId="261"/>
            <ac:spMk id="105" creationId="{D8AB6E1D-9E97-0AF5-21FB-60E470087FEA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91"/>
          <ac:spMkLst>
            <pc:docMk/>
            <pc:sldMk cId="2922632602" sldId="261"/>
            <ac:spMk id="107" creationId="{7B3B40AF-E796-5688-84F3-365C9EE9777D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88"/>
          <ac:spMkLst>
            <pc:docMk/>
            <pc:sldMk cId="2922632602" sldId="261"/>
            <ac:spMk id="110" creationId="{E87BF679-B013-C6A1-AD6F-E64F9D2C6D2B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85"/>
          <ac:spMkLst>
            <pc:docMk/>
            <pc:sldMk cId="2922632602" sldId="261"/>
            <ac:spMk id="113" creationId="{927C6715-0DE6-BEE0-B4B7-D82F9338F306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83"/>
          <ac:spMkLst>
            <pc:docMk/>
            <pc:sldMk cId="2922632602" sldId="261"/>
            <ac:spMk id="115" creationId="{48D4E6D7-0D07-068B-F2AD-54ADB2099D98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81"/>
          <ac:spMkLst>
            <pc:docMk/>
            <pc:sldMk cId="2922632602" sldId="261"/>
            <ac:spMk id="117" creationId="{22234EAD-B93D-C73D-D131-0D84B0C3EA4A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79"/>
          <ac:spMkLst>
            <pc:docMk/>
            <pc:sldMk cId="2922632602" sldId="261"/>
            <ac:spMk id="119" creationId="{F372D7E5-C758-4779-25DE-184377EE5E94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77"/>
          <ac:spMkLst>
            <pc:docMk/>
            <pc:sldMk cId="2922632602" sldId="261"/>
            <ac:spMk id="121" creationId="{7EE8AC9B-5CE6-60C3-5A1B-A735E85C69E3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79" v="476"/>
          <ac:spMkLst>
            <pc:docMk/>
            <pc:sldMk cId="2922632602" sldId="261"/>
            <ac:spMk id="122" creationId="{9CD86197-DF2B-4669-A429-61CDD16786AE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5"/>
          <ac:spMkLst>
            <pc:docMk/>
            <pc:sldMk cId="2922632602" sldId="261"/>
            <ac:spMk id="123" creationId="{E4ABC95B-E781-6E9B-AC96-C1E51FB90F1F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4"/>
          <ac:spMkLst>
            <pc:docMk/>
            <pc:sldMk cId="2922632602" sldId="261"/>
            <ac:spMk id="124" creationId="{18DE49BD-3FED-E320-1E33-CBD44A1E8DBE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3"/>
          <ac:spMkLst>
            <pc:docMk/>
            <pc:sldMk cId="2922632602" sldId="261"/>
            <ac:spMk id="125" creationId="{F2EAB44A-E2AD-379E-E776-C766E5D44959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2"/>
          <ac:spMkLst>
            <pc:docMk/>
            <pc:sldMk cId="2922632602" sldId="261"/>
            <ac:spMk id="126" creationId="{1274535C-42BD-79EC-B2B8-6CC8D84D1946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1"/>
          <ac:spMkLst>
            <pc:docMk/>
            <pc:sldMk cId="2922632602" sldId="261"/>
            <ac:spMk id="127" creationId="{E750BECE-8903-8427-038E-B02658067913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19:00.764" v="470"/>
          <ac:spMkLst>
            <pc:docMk/>
            <pc:sldMk cId="2922632602" sldId="261"/>
            <ac:spMk id="128" creationId="{92BBEA0D-BD7F-6F0C-9C3D-6C91CAF18792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8"/>
          <ac:spMkLst>
            <pc:docMk/>
            <pc:sldMk cId="2922632602" sldId="261"/>
            <ac:spMk id="153" creationId="{CA0335B5-EEFD-BD10-BC6A-49E76F55362E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7"/>
          <ac:spMkLst>
            <pc:docMk/>
            <pc:sldMk cId="2922632602" sldId="261"/>
            <ac:spMk id="154" creationId="{C0930EC9-506B-2DA9-B518-3F020033B41B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6"/>
          <ac:spMkLst>
            <pc:docMk/>
            <pc:sldMk cId="2922632602" sldId="261"/>
            <ac:spMk id="156" creationId="{33F4CA24-4423-48F4-79FA-ADDEC2B2C78E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5"/>
          <ac:spMkLst>
            <pc:docMk/>
            <pc:sldMk cId="2922632602" sldId="261"/>
            <ac:spMk id="158" creationId="{72428E88-C641-C8D0-0A67-373E723C6409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4"/>
          <ac:spMkLst>
            <pc:docMk/>
            <pc:sldMk cId="2922632602" sldId="261"/>
            <ac:spMk id="160" creationId="{D04674F6-10BD-9CB6-5F44-EFEA344D4C89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3"/>
          <ac:spMkLst>
            <pc:docMk/>
            <pc:sldMk cId="2922632602" sldId="261"/>
            <ac:spMk id="162" creationId="{DFCEE95F-0194-6B48-F301-9B8C28BCD57B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2"/>
          <ac:spMkLst>
            <pc:docMk/>
            <pc:sldMk cId="2922632602" sldId="261"/>
            <ac:spMk id="164" creationId="{BB7A1E99-6E7D-1C66-C5A8-B69C1445824E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1"/>
          <ac:spMkLst>
            <pc:docMk/>
            <pc:sldMk cId="2922632602" sldId="261"/>
            <ac:spMk id="166" creationId="{5848B35F-CDA5-5FF9-1957-8224A89B5F52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20"/>
          <ac:spMkLst>
            <pc:docMk/>
            <pc:sldMk cId="2922632602" sldId="261"/>
            <ac:spMk id="167" creationId="{B2AEF027-7A0E-D9E9-0913-98F8E24F475A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9"/>
          <ac:spMkLst>
            <pc:docMk/>
            <pc:sldMk cId="2922632602" sldId="261"/>
            <ac:spMk id="169" creationId="{ABA9BFDE-04CA-C5A0-BF7F-6D553FD6B299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8"/>
          <ac:spMkLst>
            <pc:docMk/>
            <pc:sldMk cId="2922632602" sldId="261"/>
            <ac:spMk id="171" creationId="{47ADDAD3-B504-8615-286E-1F2A2E811F51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7"/>
          <ac:spMkLst>
            <pc:docMk/>
            <pc:sldMk cId="2922632602" sldId="261"/>
            <ac:spMk id="173" creationId="{0FFE3A3C-3FEE-3AED-A8E2-75CA75A820D7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6"/>
          <ac:spMkLst>
            <pc:docMk/>
            <pc:sldMk cId="2922632602" sldId="261"/>
            <ac:spMk id="175" creationId="{FEC57C30-2E7D-24BA-A9A9-10389B87FB84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5"/>
          <ac:spMkLst>
            <pc:docMk/>
            <pc:sldMk cId="2922632602" sldId="261"/>
            <ac:spMk id="178" creationId="{1C5A6353-0F70-1AF4-3FE9-33CC53D24C69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4"/>
          <ac:spMkLst>
            <pc:docMk/>
            <pc:sldMk cId="2922632602" sldId="261"/>
            <ac:spMk id="179" creationId="{A41C3F27-D49D-1720-0D5F-AF9254A10D41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3"/>
          <ac:spMkLst>
            <pc:docMk/>
            <pc:sldMk cId="2922632602" sldId="261"/>
            <ac:spMk id="181" creationId="{BFD8AAB3-AD45-55C0-1797-6B7B3E6184CD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2"/>
          <ac:spMkLst>
            <pc:docMk/>
            <pc:sldMk cId="2922632602" sldId="261"/>
            <ac:spMk id="183" creationId="{13ACA527-61E6-7878-FB45-AB0F42DE7FDD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1"/>
          <ac:spMkLst>
            <pc:docMk/>
            <pc:sldMk cId="2922632602" sldId="261"/>
            <ac:spMk id="185" creationId="{342CCB60-E0FA-3EE8-F5FF-3543A0486ACF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10"/>
          <ac:spMkLst>
            <pc:docMk/>
            <pc:sldMk cId="2922632602" sldId="261"/>
            <ac:spMk id="187" creationId="{95281022-458F-9ACD-E1D8-F3F4990109F2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9"/>
          <ac:spMkLst>
            <pc:docMk/>
            <pc:sldMk cId="2922632602" sldId="261"/>
            <ac:spMk id="188" creationId="{DD3E653A-2EB6-9150-0542-767285F753E8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8"/>
          <ac:spMkLst>
            <pc:docMk/>
            <pc:sldMk cId="2922632602" sldId="261"/>
            <ac:spMk id="190" creationId="{018DFE9E-4493-EF86-9D03-EF0BF4DD5B10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7"/>
          <ac:spMkLst>
            <pc:docMk/>
            <pc:sldMk cId="2922632602" sldId="261"/>
            <ac:spMk id="192" creationId="{318B9BE6-EFC4-5E25-9592-5F2D47F1795C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6"/>
          <ac:spMkLst>
            <pc:docMk/>
            <pc:sldMk cId="2922632602" sldId="261"/>
            <ac:spMk id="195" creationId="{67BA1111-F37D-5A48-9509-8162DA7FCCE1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5"/>
          <ac:spMkLst>
            <pc:docMk/>
            <pc:sldMk cId="2922632602" sldId="261"/>
            <ac:spMk id="198" creationId="{DA16E71B-1665-16F6-3734-03197552AD08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4"/>
          <ac:spMkLst>
            <pc:docMk/>
            <pc:sldMk cId="2922632602" sldId="261"/>
            <ac:spMk id="200" creationId="{21DFAA1A-2CC3-FA88-0FB5-F3B3488EF8EA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3"/>
          <ac:spMkLst>
            <pc:docMk/>
            <pc:sldMk cId="2922632602" sldId="261"/>
            <ac:spMk id="202" creationId="{FC5C2123-5E82-AC9E-8926-DF827C1840C4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4:40.700" v="1002"/>
          <ac:spMkLst>
            <pc:docMk/>
            <pc:sldMk cId="2922632602" sldId="261"/>
            <ac:spMk id="204" creationId="{F7CAE21D-FE07-45FF-B649-5996D971D9CC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27:28.267" v="790"/>
          <ac:spMkLst>
            <pc:docMk/>
            <pc:sldMk cId="2922632602" sldId="261"/>
            <ac:spMk id="206" creationId="{A0185A96-F88C-C17D-62C5-6699200B148A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26:34.510" v="780"/>
          <ac:spMkLst>
            <pc:docMk/>
            <pc:sldMk cId="2922632602" sldId="261"/>
            <ac:spMk id="207" creationId="{8FEA06FC-273A-6E42-632C-CF2C9B847151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5:49.735" v="1040" actId="20577"/>
          <ac:spMkLst>
            <pc:docMk/>
            <pc:sldMk cId="2922632602" sldId="261"/>
            <ac:spMk id="208" creationId="{8FC8629A-0FE1-200F-8451-01CE106D72E4}"/>
          </ac:spMkLst>
        </pc:spChg>
        <pc:spChg chg="del mod topLvl">
          <ac:chgData name="Peter Yamout (Alumni)" userId="S::pky00@mail.aub.edu::2d6e4ad9-490b-4f89-84f6-8c580ad493a1" providerId="AD" clId="Web-{C884221E-8067-E1E4-FF8E-E38054B2E7B8}" dt="2022-05-07T07:24:12.939" v="695"/>
          <ac:spMkLst>
            <pc:docMk/>
            <pc:sldMk cId="2922632602" sldId="261"/>
            <ac:spMk id="209" creationId="{6B84403B-95D9-CCBD-596A-8112FF72A1B3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5:57.439" v="1046" actId="20577"/>
          <ac:spMkLst>
            <pc:docMk/>
            <pc:sldMk cId="2922632602" sldId="261"/>
            <ac:spMk id="210" creationId="{8FFD9CF7-73B7-5F64-F19D-6196EB1EDF50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6:07.236" v="1052" actId="20577"/>
          <ac:spMkLst>
            <pc:docMk/>
            <pc:sldMk cId="2922632602" sldId="261"/>
            <ac:spMk id="211" creationId="{AFED30D7-D7C2-005F-5652-C716FC683DCF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6:10.611" v="1054" actId="20577"/>
          <ac:spMkLst>
            <pc:docMk/>
            <pc:sldMk cId="2922632602" sldId="261"/>
            <ac:spMk id="212" creationId="{2746EF77-8031-2053-D253-31A44FF44C49}"/>
          </ac:spMkLst>
        </pc:spChg>
        <pc:spChg chg="mod topLvl">
          <ac:chgData name="Peter Yamout (Alumni)" userId="S::pky00@mail.aub.edu::2d6e4ad9-490b-4f89-84f6-8c580ad493a1" providerId="AD" clId="Web-{C884221E-8067-E1E4-FF8E-E38054B2E7B8}" dt="2022-05-07T07:36:13.783" v="1057" actId="20577"/>
          <ac:spMkLst>
            <pc:docMk/>
            <pc:sldMk cId="2922632602" sldId="261"/>
            <ac:spMk id="213" creationId="{0B789493-A61C-3615-0D00-27CF1A94C18F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6:04.252" v="1050" actId="20577"/>
          <ac:spMkLst>
            <pc:docMk/>
            <pc:sldMk cId="2922632602" sldId="261"/>
            <ac:spMk id="214" creationId="{644A8A61-4368-03D7-45D1-D1FA3AFAB448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6:00.970" v="1048" actId="20577"/>
          <ac:spMkLst>
            <pc:docMk/>
            <pc:sldMk cId="2922632602" sldId="261"/>
            <ac:spMk id="215" creationId="{0AC2DD33-86F9-9B65-26B6-12F31A60D7A7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55.220" v="1044" actId="20577"/>
          <ac:spMkLst>
            <pc:docMk/>
            <pc:sldMk cId="2922632602" sldId="261"/>
            <ac:spMk id="216" creationId="{2D9831FC-CEE6-F3F6-01F5-4B478586FCD5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53.282" v="1042" actId="20577"/>
          <ac:spMkLst>
            <pc:docMk/>
            <pc:sldMk cId="2922632602" sldId="261"/>
            <ac:spMk id="217" creationId="{257B0776-047F-59CB-190C-26EAB8A3211B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4:40.684" v="992"/>
          <ac:spMkLst>
            <pc:docMk/>
            <pc:sldMk cId="2922632602" sldId="261"/>
            <ac:spMk id="218" creationId="{6066B253-0A54-A2EF-B422-F1331C1F0934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46.547" v="1038" actId="20577"/>
          <ac:spMkLst>
            <pc:docMk/>
            <pc:sldMk cId="2922632602" sldId="261"/>
            <ac:spMk id="219" creationId="{E5488EA1-7ABF-BC9E-D006-00EDDD591AC2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42.063" v="1036" actId="20577"/>
          <ac:spMkLst>
            <pc:docMk/>
            <pc:sldMk cId="2922632602" sldId="261"/>
            <ac:spMk id="220" creationId="{84DAE2F8-E9E7-CD00-3EB5-244D467B7F5A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39.516" v="1034" actId="20577"/>
          <ac:spMkLst>
            <pc:docMk/>
            <pc:sldMk cId="2922632602" sldId="261"/>
            <ac:spMk id="221" creationId="{468ECB5B-7147-F7ED-D545-274AAFAC984F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4:40.684" v="988"/>
          <ac:spMkLst>
            <pc:docMk/>
            <pc:sldMk cId="2922632602" sldId="261"/>
            <ac:spMk id="222" creationId="{9D7EEF29-167F-28B5-A2B2-E72B65BD6BE4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4:40.684" v="987"/>
          <ac:spMkLst>
            <pc:docMk/>
            <pc:sldMk cId="2922632602" sldId="261"/>
            <ac:spMk id="224" creationId="{6ED0A095-3F8F-42DF-7D3E-6E6250A741F6}"/>
          </ac:spMkLst>
        </pc:spChg>
        <pc:spChg chg="add mod">
          <ac:chgData name="Peter Yamout (Alumni)" userId="S::pky00@mail.aub.edu::2d6e4ad9-490b-4f89-84f6-8c580ad493a1" providerId="AD" clId="Web-{C884221E-8067-E1E4-FF8E-E38054B2E7B8}" dt="2022-05-07T07:35:36.937" v="1032" actId="20577"/>
          <ac:spMkLst>
            <pc:docMk/>
            <pc:sldMk cId="2922632602" sldId="261"/>
            <ac:spMk id="226" creationId="{B88E56B9-E8C9-A047-CC9C-136A921E704D}"/>
          </ac:spMkLst>
        </pc:spChg>
        <pc:grpChg chg="del mod">
          <ac:chgData name="Peter Yamout (Alumni)" userId="S::pky00@mail.aub.edu::2d6e4ad9-490b-4f89-84f6-8c580ad493a1" providerId="AD" clId="Web-{C884221E-8067-E1E4-FF8E-E38054B2E7B8}" dt="2022-05-07T07:12:17.114" v="68"/>
          <ac:grpSpMkLst>
            <pc:docMk/>
            <pc:sldMk cId="2922632602" sldId="261"/>
            <ac:grpSpMk id="3" creationId="{C6BF40B9-215F-491D-EE2B-05BBD8374503}"/>
          </ac:grpSpMkLst>
        </pc:grpChg>
        <pc:grpChg chg="del">
          <ac:chgData name="Peter Yamout (Alumni)" userId="S::pky00@mail.aub.edu::2d6e4ad9-490b-4f89-84f6-8c580ad493a1" providerId="AD" clId="Web-{C884221E-8067-E1E4-FF8E-E38054B2E7B8}" dt="2022-05-07T07:11:39.237" v="5"/>
          <ac:grpSpMkLst>
            <pc:docMk/>
            <pc:sldMk cId="2922632602" sldId="261"/>
            <ac:grpSpMk id="6" creationId="{C72D606C-BF5C-5C5E-36B7-A7B6D6F0B49F}"/>
          </ac:grpSpMkLst>
        </pc:grpChg>
        <pc:grpChg chg="add del mod">
          <ac:chgData name="Peter Yamout (Alumni)" userId="S::pky00@mail.aub.edu::2d6e4ad9-490b-4f89-84f6-8c580ad493a1" providerId="AD" clId="Web-{C884221E-8067-E1E4-FF8E-E38054B2E7B8}" dt="2022-05-07T07:20:37.207" v="597"/>
          <ac:grpSpMkLst>
            <pc:docMk/>
            <pc:sldMk cId="2922632602" sldId="261"/>
            <ac:grpSpMk id="8" creationId="{082910A7-3331-C267-8D56-7FD78537ED78}"/>
          </ac:grpSpMkLst>
        </pc:grpChg>
        <pc:grpChg chg="add mod">
          <ac:chgData name="Peter Yamout (Alumni)" userId="S::pky00@mail.aub.edu::2d6e4ad9-490b-4f89-84f6-8c580ad493a1" providerId="AD" clId="Web-{C884221E-8067-E1E4-FF8E-E38054B2E7B8}" dt="2022-05-07T07:30:36.232" v="848" actId="1076"/>
          <ac:grpSpMkLst>
            <pc:docMk/>
            <pc:sldMk cId="2922632602" sldId="261"/>
            <ac:grpSpMk id="10" creationId="{B3116B30-34C9-ACC2-05FD-5AC9B4BFFDD5}"/>
          </ac:grpSpMkLst>
        </pc:grpChg>
        <pc:cxnChg chg="del mod topLvl">
          <ac:chgData name="Peter Yamout (Alumni)" userId="S::pky00@mail.aub.edu::2d6e4ad9-490b-4f89-84f6-8c580ad493a1" providerId="AD" clId="Web-{C884221E-8067-E1E4-FF8E-E38054B2E7B8}" dt="2022-05-07T07:19:00.795" v="528"/>
          <ac:cxnSpMkLst>
            <pc:docMk/>
            <pc:sldMk cId="2922632602" sldId="261"/>
            <ac:cxnSpMk id="70" creationId="{B54A04B5-D0EA-78C4-FF63-ACCA24FB55BA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95" v="526"/>
          <ac:cxnSpMkLst>
            <pc:docMk/>
            <pc:sldMk cId="2922632602" sldId="261"/>
            <ac:cxnSpMk id="72" creationId="{A3AF517E-7A48-C7C4-C4D8-D73F19A25D98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24"/>
          <ac:cxnSpMkLst>
            <pc:docMk/>
            <pc:sldMk cId="2922632602" sldId="261"/>
            <ac:cxnSpMk id="74" creationId="{F0D8468B-A79E-7D78-8EE5-7FDEFFA10A6F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22"/>
          <ac:cxnSpMkLst>
            <pc:docMk/>
            <pc:sldMk cId="2922632602" sldId="261"/>
            <ac:cxnSpMk id="76" creationId="{AF36A34E-6798-08F3-4D1A-5186AE9C57E8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20"/>
          <ac:cxnSpMkLst>
            <pc:docMk/>
            <pc:sldMk cId="2922632602" sldId="261"/>
            <ac:cxnSpMk id="78" creationId="{7FFF8C48-80BE-7A44-0676-B0DD8D4C055C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18"/>
          <ac:cxnSpMkLst>
            <pc:docMk/>
            <pc:sldMk cId="2922632602" sldId="261"/>
            <ac:cxnSpMk id="80" creationId="{EF435A77-4720-E225-D797-44A18FFB008D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15"/>
          <ac:cxnSpMkLst>
            <pc:docMk/>
            <pc:sldMk cId="2922632602" sldId="261"/>
            <ac:cxnSpMk id="83" creationId="{C5F02D24-7AF9-EC5F-B8DA-B96E4A6E1581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13"/>
          <ac:cxnSpMkLst>
            <pc:docMk/>
            <pc:sldMk cId="2922632602" sldId="261"/>
            <ac:cxnSpMk id="85" creationId="{0CBE0C47-26BC-24E2-32B0-CB65374BFF28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11"/>
          <ac:cxnSpMkLst>
            <pc:docMk/>
            <pc:sldMk cId="2922632602" sldId="261"/>
            <ac:cxnSpMk id="87" creationId="{816DAE32-5E73-7FEE-AD8C-88203147AF22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09"/>
          <ac:cxnSpMkLst>
            <pc:docMk/>
            <pc:sldMk cId="2922632602" sldId="261"/>
            <ac:cxnSpMk id="89" creationId="{6FC82F75-A783-C425-F0F0-F7E979031537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07"/>
          <ac:cxnSpMkLst>
            <pc:docMk/>
            <pc:sldMk cId="2922632602" sldId="261"/>
            <ac:cxnSpMk id="91" creationId="{AD9481ED-D256-644F-CE48-78CF40C6CB7F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06"/>
          <ac:cxnSpMkLst>
            <pc:docMk/>
            <pc:sldMk cId="2922632602" sldId="261"/>
            <ac:cxnSpMk id="92" creationId="{1D1F980A-6C04-5E8A-4026-1F5CB5CE584F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03"/>
          <ac:cxnSpMkLst>
            <pc:docMk/>
            <pc:sldMk cId="2922632602" sldId="261"/>
            <ac:cxnSpMk id="95" creationId="{DCE4917F-7A49-AFE5-D8F5-50D537EA9935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501"/>
          <ac:cxnSpMkLst>
            <pc:docMk/>
            <pc:sldMk cId="2922632602" sldId="261"/>
            <ac:cxnSpMk id="97" creationId="{15A568C3-7354-ACA2-655B-254C7E6008BB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99"/>
          <ac:cxnSpMkLst>
            <pc:docMk/>
            <pc:sldMk cId="2922632602" sldId="261"/>
            <ac:cxnSpMk id="99" creationId="{88F7B29E-CE90-138E-596C-959C36B5D4CA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97"/>
          <ac:cxnSpMkLst>
            <pc:docMk/>
            <pc:sldMk cId="2922632602" sldId="261"/>
            <ac:cxnSpMk id="101" creationId="{D1D51A24-3FD8-BDF1-AED7-4113EE53DE8F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94"/>
          <ac:cxnSpMkLst>
            <pc:docMk/>
            <pc:sldMk cId="2922632602" sldId="261"/>
            <ac:cxnSpMk id="104" creationId="{9EF9AC06-5E6B-6EEA-1990-558779666F97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92"/>
          <ac:cxnSpMkLst>
            <pc:docMk/>
            <pc:sldMk cId="2922632602" sldId="261"/>
            <ac:cxnSpMk id="106" creationId="{2054C91C-011E-C6A5-5B8A-6B67C661F482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90"/>
          <ac:cxnSpMkLst>
            <pc:docMk/>
            <pc:sldMk cId="2922632602" sldId="261"/>
            <ac:cxnSpMk id="108" creationId="{80E0B968-E504-D039-C59D-AF6C65FFE0F7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9"/>
          <ac:cxnSpMkLst>
            <pc:docMk/>
            <pc:sldMk cId="2922632602" sldId="261"/>
            <ac:cxnSpMk id="109" creationId="{BF7716C0-B251-5B8D-DC26-EFA60E97A8B6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7"/>
          <ac:cxnSpMkLst>
            <pc:docMk/>
            <pc:sldMk cId="2922632602" sldId="261"/>
            <ac:cxnSpMk id="111" creationId="{48599146-B2BE-242B-D472-D04D3D5F3602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6"/>
          <ac:cxnSpMkLst>
            <pc:docMk/>
            <pc:sldMk cId="2922632602" sldId="261"/>
            <ac:cxnSpMk id="112" creationId="{494D2615-F0EF-4C68-E038-4921D8D7EF85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4"/>
          <ac:cxnSpMkLst>
            <pc:docMk/>
            <pc:sldMk cId="2922632602" sldId="261"/>
            <ac:cxnSpMk id="114" creationId="{6C57B6E0-9AC9-7106-7D6E-2B6684EF81FB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2"/>
          <ac:cxnSpMkLst>
            <pc:docMk/>
            <pc:sldMk cId="2922632602" sldId="261"/>
            <ac:cxnSpMk id="116" creationId="{24B66DA0-F268-8A3A-92F5-55796A82CF80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80"/>
          <ac:cxnSpMkLst>
            <pc:docMk/>
            <pc:sldMk cId="2922632602" sldId="261"/>
            <ac:cxnSpMk id="118" creationId="{5B46D724-F183-EA39-23DF-3D4BD37CDDD6}"/>
          </ac:cxnSpMkLst>
        </pc:cxnChg>
        <pc:cxnChg chg="del mod topLvl">
          <ac:chgData name="Peter Yamout (Alumni)" userId="S::pky00@mail.aub.edu::2d6e4ad9-490b-4f89-84f6-8c580ad493a1" providerId="AD" clId="Web-{C884221E-8067-E1E4-FF8E-E38054B2E7B8}" dt="2022-05-07T07:19:00.779" v="478"/>
          <ac:cxnSpMkLst>
            <pc:docMk/>
            <pc:sldMk cId="2922632602" sldId="261"/>
            <ac:cxnSpMk id="120" creationId="{340C8E36-5179-BE7A-7233-CFDB183506C3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7:38.408" v="804" actId="14100"/>
          <ac:cxnSpMkLst>
            <pc:docMk/>
            <pc:sldMk cId="2922632602" sldId="261"/>
            <ac:cxnSpMk id="155" creationId="{8F00FB7C-E60E-6948-2E57-34724AAD9B0E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6:27.588" v="759" actId="1076"/>
          <ac:cxnSpMkLst>
            <pc:docMk/>
            <pc:sldMk cId="2922632602" sldId="261"/>
            <ac:cxnSpMk id="157" creationId="{EA06FEE7-33FD-1C37-25C7-E01AB20B141C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7:35.971" v="793" actId="1076"/>
          <ac:cxnSpMkLst>
            <pc:docMk/>
            <pc:sldMk cId="2922632602" sldId="261"/>
            <ac:cxnSpMk id="159" creationId="{55E0A7AE-2616-2711-CDBE-76D0DDB0A694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8:17.786" v="815" actId="14100"/>
          <ac:cxnSpMkLst>
            <pc:docMk/>
            <pc:sldMk cId="2922632602" sldId="261"/>
            <ac:cxnSpMk id="161" creationId="{E6EBA513-73B1-0204-C452-84F888B83177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6:27.635" v="765" actId="1076"/>
          <ac:cxnSpMkLst>
            <pc:docMk/>
            <pc:sldMk cId="2922632602" sldId="261"/>
            <ac:cxnSpMk id="163" creationId="{D6677022-8D82-D5DC-3FC1-3986A5785A83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6:27.651" v="767" actId="1076"/>
          <ac:cxnSpMkLst>
            <pc:docMk/>
            <pc:sldMk cId="2922632602" sldId="261"/>
            <ac:cxnSpMk id="165" creationId="{F375E024-8822-148A-5AA2-03F4C04BA558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4:00.407" v="679" actId="1076"/>
          <ac:cxnSpMkLst>
            <pc:docMk/>
            <pc:sldMk cId="2922632602" sldId="261"/>
            <ac:cxnSpMk id="168" creationId="{4F6DF0F7-8506-2D2F-ADE9-0499E49A31AD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4:00.439" v="681" actId="1076"/>
          <ac:cxnSpMkLst>
            <pc:docMk/>
            <pc:sldMk cId="2922632602" sldId="261"/>
            <ac:cxnSpMk id="170" creationId="{6647945F-E573-6EAF-8514-7CEAEA9EFB20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5:23.709" v="727" actId="14100"/>
          <ac:cxnSpMkLst>
            <pc:docMk/>
            <pc:sldMk cId="2922632602" sldId="261"/>
            <ac:cxnSpMk id="172" creationId="{16250EAD-4C15-7F2F-7999-CEC5D1639725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4:00.470" v="685" actId="1076"/>
          <ac:cxnSpMkLst>
            <pc:docMk/>
            <pc:sldMk cId="2922632602" sldId="261"/>
            <ac:cxnSpMk id="174" creationId="{F4C67708-4240-19FE-0E87-B536AAEC9C02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6:18.697" v="754" actId="14100"/>
          <ac:cxnSpMkLst>
            <pc:docMk/>
            <pc:sldMk cId="2922632602" sldId="261"/>
            <ac:cxnSpMk id="176" creationId="{5173328F-8636-BC5F-D420-DE1E750A03FB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5:46.679" v="730" actId="14100"/>
          <ac:cxnSpMkLst>
            <pc:docMk/>
            <pc:sldMk cId="2922632602" sldId="261"/>
            <ac:cxnSpMk id="177" creationId="{B152D148-9D1B-BA7E-E215-F4BD67B5FCE0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2:51.231" v="660" actId="1076"/>
          <ac:cxnSpMkLst>
            <pc:docMk/>
            <pc:sldMk cId="2922632602" sldId="261"/>
            <ac:cxnSpMk id="180" creationId="{A3ACE025-3477-4027-0229-E27F73B0202F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2:51.247" v="662" actId="1076"/>
          <ac:cxnSpMkLst>
            <pc:docMk/>
            <pc:sldMk cId="2922632602" sldId="261"/>
            <ac:cxnSpMk id="182" creationId="{2F3FFA92-249E-CDAA-F3CF-06B463A61394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2:51.262" v="664" actId="1076"/>
          <ac:cxnSpMkLst>
            <pc:docMk/>
            <pc:sldMk cId="2922632602" sldId="261"/>
            <ac:cxnSpMk id="184" creationId="{38677B4F-4502-9EF6-B846-82698856040D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2:51.278" v="666" actId="1076"/>
          <ac:cxnSpMkLst>
            <pc:docMk/>
            <pc:sldMk cId="2922632602" sldId="261"/>
            <ac:cxnSpMk id="186" creationId="{7421CD9F-CBC8-4758-022D-98008BE31E9E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5:20.396" v="723" actId="1076"/>
          <ac:cxnSpMkLst>
            <pc:docMk/>
            <pc:sldMk cId="2922632602" sldId="261"/>
            <ac:cxnSpMk id="189" creationId="{486EBE4A-4406-E682-B79B-FD000137D198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5:20.412" v="725" actId="1076"/>
          <ac:cxnSpMkLst>
            <pc:docMk/>
            <pc:sldMk cId="2922632602" sldId="261"/>
            <ac:cxnSpMk id="191" creationId="{D32E3011-DD85-5FF2-B71E-A6E3F9E3F3CE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2:53.997" v="670" actId="14100"/>
          <ac:cxnSpMkLst>
            <pc:docMk/>
            <pc:sldMk cId="2922632602" sldId="261"/>
            <ac:cxnSpMk id="193" creationId="{D3DBB80C-F9B2-64CF-B0F9-C1B3AABF3092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0:37.207" v="597"/>
          <ac:cxnSpMkLst>
            <pc:docMk/>
            <pc:sldMk cId="2922632602" sldId="261"/>
            <ac:cxnSpMk id="194" creationId="{82B941B7-0C6D-D4CB-E01D-264D2C71504F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0:37.207" v="597"/>
          <ac:cxnSpMkLst>
            <pc:docMk/>
            <pc:sldMk cId="2922632602" sldId="261"/>
            <ac:cxnSpMk id="196" creationId="{A68EB940-A116-CD87-7A6A-C5BDF8B8C58B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0:37.207" v="597"/>
          <ac:cxnSpMkLst>
            <pc:docMk/>
            <pc:sldMk cId="2922632602" sldId="261"/>
            <ac:cxnSpMk id="197" creationId="{34516B63-2672-C573-0A65-95E76B10DAE1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8:50.335" v="820" actId="1076"/>
          <ac:cxnSpMkLst>
            <pc:docMk/>
            <pc:sldMk cId="2922632602" sldId="261"/>
            <ac:cxnSpMk id="199" creationId="{054DD6CA-8BBE-F57C-84FF-871FFDDEF19C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8:50.350" v="822" actId="1076"/>
          <ac:cxnSpMkLst>
            <pc:docMk/>
            <pc:sldMk cId="2922632602" sldId="261"/>
            <ac:cxnSpMk id="201" creationId="{F660A2B6-1AE0-D0D6-0085-0CC6946A71A5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8:50.366" v="824" actId="1076"/>
          <ac:cxnSpMkLst>
            <pc:docMk/>
            <pc:sldMk cId="2922632602" sldId="261"/>
            <ac:cxnSpMk id="203" creationId="{346323E5-60BC-921B-7C12-E63B13F1B027}"/>
          </ac:cxnSpMkLst>
        </pc:cxnChg>
        <pc:cxnChg chg="mod topLvl">
          <ac:chgData name="Peter Yamout (Alumni)" userId="S::pky00@mail.aub.edu::2d6e4ad9-490b-4f89-84f6-8c580ad493a1" providerId="AD" clId="Web-{C884221E-8067-E1E4-FF8E-E38054B2E7B8}" dt="2022-05-07T07:28:50.397" v="826" actId="1076"/>
          <ac:cxnSpMkLst>
            <pc:docMk/>
            <pc:sldMk cId="2922632602" sldId="261"/>
            <ac:cxnSpMk id="205" creationId="{BC2912DA-13F4-9A02-40CF-8F13A540A9C0}"/>
          </ac:cxnSpMkLst>
        </pc:cxnChg>
        <pc:cxnChg chg="add mod">
          <ac:chgData name="Peter Yamout (Alumni)" userId="S::pky00@mail.aub.edu::2d6e4ad9-490b-4f89-84f6-8c580ad493a1" providerId="AD" clId="Web-{C884221E-8067-E1E4-FF8E-E38054B2E7B8}" dt="2022-05-07T07:29:36.806" v="839" actId="14100"/>
          <ac:cxnSpMkLst>
            <pc:docMk/>
            <pc:sldMk cId="2922632602" sldId="261"/>
            <ac:cxnSpMk id="223" creationId="{C510AAE1-F8EB-65BA-4FE3-E5D693210DEB}"/>
          </ac:cxnSpMkLst>
        </pc:cxnChg>
        <pc:cxnChg chg="add mod">
          <ac:chgData name="Peter Yamout (Alumni)" userId="S::pky00@mail.aub.edu::2d6e4ad9-490b-4f89-84f6-8c580ad493a1" providerId="AD" clId="Web-{C884221E-8067-E1E4-FF8E-E38054B2E7B8}" dt="2022-05-07T07:29:15.258" v="834" actId="1076"/>
          <ac:cxnSpMkLst>
            <pc:docMk/>
            <pc:sldMk cId="2922632602" sldId="261"/>
            <ac:cxnSpMk id="225" creationId="{3AAB3726-06F3-8C11-8B4A-40150416B0C3}"/>
          </ac:cxnSpMkLst>
        </pc:cxnChg>
      </pc:sldChg>
    </pc:docChg>
  </pc:docChgLst>
  <pc:docChgLst>
    <pc:chgData name="Peter Yamout (Alumni)" userId="S::pky00@mail.aub.edu::2d6e4ad9-490b-4f89-84f6-8c580ad493a1" providerId="AD" clId="Web-{4DA75FF5-0F92-7D61-376B-217D7345826F}"/>
    <pc:docChg chg="addSld delSld modSld sldOrd">
      <pc:chgData name="Peter Yamout (Alumni)" userId="S::pky00@mail.aub.edu::2d6e4ad9-490b-4f89-84f6-8c580ad493a1" providerId="AD" clId="Web-{4DA75FF5-0F92-7D61-376B-217D7345826F}" dt="2022-04-30T16:47:09.494" v="1098"/>
      <pc:docMkLst>
        <pc:docMk/>
      </pc:docMkLst>
      <pc:sldChg chg="modSp">
        <pc:chgData name="Peter Yamout (Alumni)" userId="S::pky00@mail.aub.edu::2d6e4ad9-490b-4f89-84f6-8c580ad493a1" providerId="AD" clId="Web-{4DA75FF5-0F92-7D61-376B-217D7345826F}" dt="2022-04-30T14:11:00.386" v="0"/>
        <pc:sldMkLst>
          <pc:docMk/>
          <pc:sldMk cId="4135538802" sldId="257"/>
        </pc:sldMkLst>
        <pc:cxnChg chg="mod">
          <ac:chgData name="Peter Yamout (Alumni)" userId="S::pky00@mail.aub.edu::2d6e4ad9-490b-4f89-84f6-8c580ad493a1" providerId="AD" clId="Web-{4DA75FF5-0F92-7D61-376B-217D7345826F}" dt="2022-04-30T14:11:00.386" v="0"/>
          <ac:cxnSpMkLst>
            <pc:docMk/>
            <pc:sldMk cId="4135538802" sldId="257"/>
            <ac:cxnSpMk id="47" creationId="{B49DA92D-DD02-8E43-88BC-AD1F9DE3529B}"/>
          </ac:cxnSpMkLst>
        </pc:cxnChg>
      </pc:sldChg>
      <pc:sldChg chg="addSp delSp modSp">
        <pc:chgData name="Peter Yamout (Alumni)" userId="S::pky00@mail.aub.edu::2d6e4ad9-490b-4f89-84f6-8c580ad493a1" providerId="AD" clId="Web-{4DA75FF5-0F92-7D61-376B-217D7345826F}" dt="2022-04-30T16:40:34.253" v="977"/>
        <pc:sldMkLst>
          <pc:docMk/>
          <pc:sldMk cId="1047590716" sldId="258"/>
        </pc:sldMkLst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19" creationId="{A3BCAE5F-AF87-BF44-C023-A4C72C70C2B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20" creationId="{0CAB4F80-837A-7564-A293-ABF3E5AC289C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22" creationId="{F3E115EB-98C3-8D99-C69F-6479B70F9ED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24" creationId="{3B918E0B-96CF-D60B-FD99-928683C2E8F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26" creationId="{99D1F126-CE74-DACD-3949-74B46DD3FDC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28" creationId="{6BF383D3-00D4-DF43-47EF-760C0A1E600C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0" creationId="{61F418ED-8467-C5B1-123B-38656DD82B3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2" creationId="{2C7D4BBB-620A-E566-C0A9-51BF76C2958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3" creationId="{7249E1C2-C89F-DFC7-CDC1-ABD6C85C492D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5" creationId="{AEADCCE6-B507-FB84-E741-2965A4017B7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7" creationId="{579024BC-DC87-E1F7-C6BB-4C2608FFDDA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39" creationId="{FCB427A4-1DAA-2D68-60F9-387C4DBAD2C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41" creationId="{5535FF72-007F-F7A4-BDE3-93B5761F42D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44" creationId="{4D6B81BA-A6D4-D313-FADF-4551153CA70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45" creationId="{574CF5DA-FF34-ECE8-424A-D564782FA6B9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47" creationId="{B04A9380-B5F7-2F8D-D59A-BC9FC6979E12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49" creationId="{1B59FD68-FF50-2963-0CB0-B802AFAFA39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51" creationId="{CFCA9B56-28F0-0D0C-7546-19A5988102E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53" creationId="{99D6FB9A-71C7-8F03-DBAD-6EFE75D419B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54" creationId="{CBFB5BF5-ECFB-A048-E4FE-567689BAAB6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56" creationId="{0CBE8F4F-3B0C-482B-2010-C11AE91E3B1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58" creationId="{0E3599F8-25BF-9C88-D625-FB1D0B292B42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61" creationId="{575B0448-7FC8-C40F-1469-50B1D3B7053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64" creationId="{F98052B3-430E-D978-284D-6DCD88066C0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66" creationId="{B1E086C2-5590-8497-1386-40189575CDA7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68" creationId="{3F622868-37E3-DF21-506C-828EE3B4219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0" creationId="{7D27DC4C-200E-D57E-46CE-D3D8BEC520EF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2" creationId="{07FB1657-E89E-693C-BD25-DBFD6F22C9AE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3" creationId="{F1CF09E1-DEF2-8A3C-5FCD-F76501484BE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4" creationId="{BF740F53-FB5B-A098-7DEE-160302C55D2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5" creationId="{78D03909-F0DE-30DB-DB74-060B3BCC5A8D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6" creationId="{616291B7-6D9B-3750-3E30-DFDE2FD38757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7" creationId="{66AA4AB2-5F82-00AB-0ECF-86C4591A64A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8" creationId="{102A19D4-CE19-A856-7966-6D5F2F4B378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44.219" v="970"/>
          <ac:spMkLst>
            <pc:docMk/>
            <pc:sldMk cId="1047590716" sldId="258"/>
            <ac:spMk id="79" creationId="{6A78793B-5020-26D6-F468-235D797E5137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81" creationId="{A3BCAE5F-AF87-BF44-C023-A4C72C70C2B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82" creationId="{0CAB4F80-837A-7564-A293-ABF3E5AC289C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84" creationId="{F3E115EB-98C3-8D99-C69F-6479B70F9ED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86" creationId="{3B918E0B-96CF-D60B-FD99-928683C2E8F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88" creationId="{99D1F126-CE74-DACD-3949-74B46DD3FDC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0" creationId="{6BF383D3-00D4-DF43-47EF-760C0A1E600C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2" creationId="{61F418ED-8467-C5B1-123B-38656DD82B3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4" creationId="{2C7D4BBB-620A-E566-C0A9-51BF76C2958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5" creationId="{7249E1C2-C89F-DFC7-CDC1-ABD6C85C492D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7" creationId="{AEADCCE6-B507-FB84-E741-2965A4017B7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99" creationId="{579024BC-DC87-E1F7-C6BB-4C2608FFDDA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01" creationId="{FCB427A4-1DAA-2D68-60F9-387C4DBAD2C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03" creationId="{5535FF72-007F-F7A4-BDE3-93B5761F42D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06" creationId="{4D6B81BA-A6D4-D313-FADF-4551153CA70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07" creationId="{574CF5DA-FF34-ECE8-424A-D564782FA6B9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09" creationId="{B04A9380-B5F7-2F8D-D59A-BC9FC6979E12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11" creationId="{1B59FD68-FF50-2963-0CB0-B802AFAFA39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13" creationId="{CFCA9B56-28F0-0D0C-7546-19A5988102E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15" creationId="{99D6FB9A-71C7-8F03-DBAD-6EFE75D419B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16" creationId="{CBFB5BF5-ECFB-A048-E4FE-567689BAAB6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18" creationId="{0CBE8F4F-3B0C-482B-2010-C11AE91E3B16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20" creationId="{0E3599F8-25BF-9C88-D625-FB1D0B292B42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23" creationId="{575B0448-7FC8-C40F-1469-50B1D3B70534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26" creationId="{F98052B3-430E-D978-284D-6DCD88066C03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28" creationId="{B1E086C2-5590-8497-1386-40189575CDA7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0" creationId="{3F622868-37E3-DF21-506C-828EE3B4219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2" creationId="{7D27DC4C-200E-D57E-46CE-D3D8BEC520EF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4" creationId="{07FB1657-E89E-693C-BD25-DBFD6F22C9AE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5" creationId="{F1CF09E1-DEF2-8A3C-5FCD-F76501484BE1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6" creationId="{BF740F53-FB5B-A098-7DEE-160302C55D2A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7" creationId="{78D03909-F0DE-30DB-DB74-060B3BCC5A8D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8" creationId="{616291B7-6D9B-3750-3E30-DFDE2FD38757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39" creationId="{66AA4AB2-5F82-00AB-0ECF-86C4591A64A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40" creationId="{102A19D4-CE19-A856-7966-6D5F2F4B3788}"/>
          </ac:spMkLst>
        </pc:spChg>
        <pc:spChg chg="add">
          <ac:chgData name="Peter Yamout (Alumni)" userId="S::pky00@mail.aub.edu::2d6e4ad9-490b-4f89-84f6-8c580ad493a1" providerId="AD" clId="Web-{4DA75FF5-0F92-7D61-376B-217D7345826F}" dt="2022-04-30T16:39:57.720" v="971"/>
          <ac:spMkLst>
            <pc:docMk/>
            <pc:sldMk cId="1047590716" sldId="258"/>
            <ac:spMk id="141" creationId="{6A78793B-5020-26D6-F468-235D797E5137}"/>
          </ac:spMkLst>
        </pc:spChg>
        <pc:grpChg chg="mod">
          <ac:chgData name="Peter Yamout (Alumni)" userId="S::pky00@mail.aub.edu::2d6e4ad9-490b-4f89-84f6-8c580ad493a1" providerId="AD" clId="Web-{4DA75FF5-0F92-7D61-376B-217D7345826F}" dt="2022-04-30T16:40:02.017" v="973" actId="1076"/>
          <ac:grpSpMkLst>
            <pc:docMk/>
            <pc:sldMk cId="1047590716" sldId="258"/>
            <ac:grpSpMk id="17" creationId="{510F82C3-AF46-B186-357C-883BDD610A6D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6:40:01.892" v="972" actId="1076"/>
          <ac:grpSpMkLst>
            <pc:docMk/>
            <pc:sldMk cId="1047590716" sldId="258"/>
            <ac:grpSpMk id="18" creationId="{7FF17C18-E82B-D2B8-9CE1-1DCC2A0AD786}"/>
          </ac:grpSpMkLst>
        </pc:grpChg>
        <pc:grpChg chg="add del">
          <ac:chgData name="Peter Yamout (Alumni)" userId="S::pky00@mail.aub.edu::2d6e4ad9-490b-4f89-84f6-8c580ad493a1" providerId="AD" clId="Web-{4DA75FF5-0F92-7D61-376B-217D7345826F}" dt="2022-04-30T16:40:34.253" v="977"/>
          <ac:grpSpMkLst>
            <pc:docMk/>
            <pc:sldMk cId="1047590716" sldId="258"/>
            <ac:grpSpMk id="80" creationId="{7FF17C18-E82B-D2B8-9CE1-1DCC2A0AD786}"/>
          </ac:grpSpMkLst>
        </pc:grp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21" creationId="{568EF167-65D7-E0D5-AC19-D6CA457445AB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23" creationId="{58E68F5F-9024-1502-E51C-D89C8DB8AE53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25" creationId="{89EC4E0E-D042-86DE-531D-0C4531EF41B2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27" creationId="{E6127310-B197-0BA5-F4A0-FA5E00C09FA7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29" creationId="{BADCD309-6547-F78A-CB70-F47D4A72C408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31" creationId="{64B956C9-6D88-091C-7DFB-8474409EF5AC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34" creationId="{76974C69-22A1-0D93-0CE5-7836A1875CBC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36" creationId="{88489277-105E-8195-872D-D112D71941D3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38" creationId="{30B69F9D-2E68-ED0E-224A-29B5357AD087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40" creationId="{CCF9BAD9-DC0C-FF16-9C13-6908A45B3221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42" creationId="{D7168C94-8C1F-DBDF-FFB6-9F76526724BD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43" creationId="{35563806-B2F0-4529-0FAA-7EA9B1042205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46" creationId="{F0DB83F0-B54D-8753-C0B9-E15DA0B66D8C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48" creationId="{ED4283D3-1E47-8419-2C4F-A0AC02C968BE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50" creationId="{72FF96BE-C745-4817-9607-28EF5A1C8130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52" creationId="{27D42558-FF9E-A446-FC26-23D2B7394678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55" creationId="{5F325575-47FD-9AEF-93C6-EE1D0A73C974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57" creationId="{DB6DD114-37BC-6512-FED6-6D3934EFBAC7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59" creationId="{97BD0972-1454-7ED9-6B5F-1066530B2E58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0" creationId="{6916DA1A-55BB-AC0F-671B-518EF300EDBC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2" creationId="{513E62B6-B859-BE45-366D-E7304F7BBB75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3" creationId="{7BDF92F8-D5B8-0492-F49A-0CA870E20982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5" creationId="{CC3570C3-BFCC-7090-004E-C58C6A241950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7" creationId="{6504659D-C214-FEEE-D029-64D5E7EA5E71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69" creationId="{F7ACC9D6-9F19-A6C9-DD57-5C250E52AF03}"/>
          </ac:cxnSpMkLst>
        </pc:cxnChg>
        <pc:cxnChg chg="add">
          <ac:chgData name="Peter Yamout (Alumni)" userId="S::pky00@mail.aub.edu::2d6e4ad9-490b-4f89-84f6-8c580ad493a1" providerId="AD" clId="Web-{4DA75FF5-0F92-7D61-376B-217D7345826F}" dt="2022-04-30T16:39:44.219" v="970"/>
          <ac:cxnSpMkLst>
            <pc:docMk/>
            <pc:sldMk cId="1047590716" sldId="258"/>
            <ac:cxnSpMk id="71" creationId="{08FB5C3B-9814-99B6-1DFF-2F299E26EFFF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83" creationId="{568EF167-65D7-E0D5-AC19-D6CA457445AB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85" creationId="{58E68F5F-9024-1502-E51C-D89C8DB8AE5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87" creationId="{89EC4E0E-D042-86DE-531D-0C4531EF41B2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89" creationId="{E6127310-B197-0BA5-F4A0-FA5E00C09FA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91" creationId="{BADCD309-6547-F78A-CB70-F47D4A72C40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93" creationId="{64B956C9-6D88-091C-7DFB-8474409EF5A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96" creationId="{76974C69-22A1-0D93-0CE5-7836A1875CB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98" creationId="{88489277-105E-8195-872D-D112D71941D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00" creationId="{30B69F9D-2E68-ED0E-224A-29B5357AD08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02" creationId="{CCF9BAD9-DC0C-FF16-9C13-6908A45B3221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04" creationId="{D7168C94-8C1F-DBDF-FFB6-9F76526724BD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05" creationId="{35563806-B2F0-4529-0FAA-7EA9B1042205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08" creationId="{F0DB83F0-B54D-8753-C0B9-E15DA0B66D8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10" creationId="{ED4283D3-1E47-8419-2C4F-A0AC02C968BE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12" creationId="{72FF96BE-C745-4817-9607-28EF5A1C8130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14" creationId="{27D42558-FF9E-A446-FC26-23D2B739467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17" creationId="{5F325575-47FD-9AEF-93C6-EE1D0A73C974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19" creationId="{DB6DD114-37BC-6512-FED6-6D3934EFBAC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1" creationId="{97BD0972-1454-7ED9-6B5F-1066530B2E5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2" creationId="{6916DA1A-55BB-AC0F-671B-518EF300EDB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4" creationId="{513E62B6-B859-BE45-366D-E7304F7BBB75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5" creationId="{7BDF92F8-D5B8-0492-F49A-0CA870E20982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7" creationId="{CC3570C3-BFCC-7090-004E-C58C6A241950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29" creationId="{6504659D-C214-FEEE-D029-64D5E7EA5E71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31" creationId="{F7ACC9D6-9F19-A6C9-DD57-5C250E52AF0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0:34.253" v="977"/>
          <ac:cxnSpMkLst>
            <pc:docMk/>
            <pc:sldMk cId="1047590716" sldId="258"/>
            <ac:cxnSpMk id="133" creationId="{08FB5C3B-9814-99B6-1DFF-2F299E26EFFF}"/>
          </ac:cxnSpMkLst>
        </pc:cxnChg>
      </pc:sldChg>
      <pc:sldChg chg="addSp delSp modSp new">
        <pc:chgData name="Peter Yamout (Alumni)" userId="S::pky00@mail.aub.edu::2d6e4ad9-490b-4f89-84f6-8c580ad493a1" providerId="AD" clId="Web-{4DA75FF5-0F92-7D61-376B-217D7345826F}" dt="2022-04-30T15:04:54.306" v="835" actId="1076"/>
        <pc:sldMkLst>
          <pc:docMk/>
          <pc:sldMk cId="3269952784" sldId="259"/>
        </pc:sldMkLst>
        <pc:spChg chg="mod">
          <ac:chgData name="Peter Yamout (Alumni)" userId="S::pky00@mail.aub.edu::2d6e4ad9-490b-4f89-84f6-8c580ad493a1" providerId="AD" clId="Web-{4DA75FF5-0F92-7D61-376B-217D7345826F}" dt="2022-04-30T15:04:54.306" v="835" actId="1076"/>
          <ac:spMkLst>
            <pc:docMk/>
            <pc:sldMk cId="3269952784" sldId="259"/>
            <ac:spMk id="2" creationId="{BD3CE6F2-D659-52ED-D961-AB7D6EAB8185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2.816" v="240"/>
          <ac:spMkLst>
            <pc:docMk/>
            <pc:sldMk cId="3269952784" sldId="259"/>
            <ac:spMk id="4" creationId="{4CC101F5-3860-9A6B-6D43-9ACA0C0933A3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2.863" v="241"/>
          <ac:spMkLst>
            <pc:docMk/>
            <pc:sldMk cId="3269952784" sldId="259"/>
            <ac:spMk id="5" creationId="{71C40855-6CF2-106A-262C-1D3989B9CCE0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2.894" v="242"/>
          <ac:spMkLst>
            <pc:docMk/>
            <pc:sldMk cId="3269952784" sldId="259"/>
            <ac:spMk id="6" creationId="{3645AEA1-25AD-D8F7-0EF0-7516C9811C15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2.925" v="243"/>
          <ac:spMkLst>
            <pc:docMk/>
            <pc:sldMk cId="3269952784" sldId="259"/>
            <ac:spMk id="7" creationId="{577C7540-8BCE-7F23-4CC3-3821DA9328A0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6:33.122" v="344"/>
          <ac:spMkLst>
            <pc:docMk/>
            <pc:sldMk cId="3269952784" sldId="259"/>
            <ac:spMk id="8" creationId="{880A9D19-EAB4-A36A-DC93-9F43B0361912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8:56.615" v="423"/>
          <ac:spMkLst>
            <pc:docMk/>
            <pc:sldMk cId="3269952784" sldId="259"/>
            <ac:spMk id="19" creationId="{CC7165DD-9C5D-41A7-8BA3-702EF686EDA5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8:56.646" v="424"/>
          <ac:spMkLst>
            <pc:docMk/>
            <pc:sldMk cId="3269952784" sldId="259"/>
            <ac:spMk id="20" creationId="{9A12F52C-9FE7-0906-BCF3-3AF5626B078D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8:56.693" v="425"/>
          <ac:spMkLst>
            <pc:docMk/>
            <pc:sldMk cId="3269952784" sldId="259"/>
            <ac:spMk id="21" creationId="{F98740B8-CA50-16A4-7546-C135E08F6C4C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8:56.724" v="426"/>
          <ac:spMkLst>
            <pc:docMk/>
            <pc:sldMk cId="3269952784" sldId="259"/>
            <ac:spMk id="22" creationId="{88DA3CF5-D085-C532-5486-B9D47BBC4C1D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9:52.212" v="434"/>
          <ac:spMkLst>
            <pc:docMk/>
            <pc:sldMk cId="3269952784" sldId="259"/>
            <ac:spMk id="23" creationId="{1FDE2B57-3E35-CA04-8D93-1CF3A68C04FA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2:50.972" v="451"/>
          <ac:spMkLst>
            <pc:docMk/>
            <pc:sldMk cId="3269952784" sldId="259"/>
            <ac:spMk id="33" creationId="{F2E1F3E9-E847-25BF-EE0D-E95698F86BD8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3.847" v="267"/>
          <ac:spMkLst>
            <pc:docMk/>
            <pc:sldMk cId="3269952784" sldId="259"/>
            <ac:spMk id="34" creationId="{278B48C8-8460-8269-C388-082CBFF94847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3.894" v="268"/>
          <ac:spMkLst>
            <pc:docMk/>
            <pc:sldMk cId="3269952784" sldId="259"/>
            <ac:spMk id="35" creationId="{A1116CB8-3B2A-5FEC-1A3D-3AC7054EC222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34:03.926" v="269"/>
          <ac:spMkLst>
            <pc:docMk/>
            <pc:sldMk cId="3269952784" sldId="259"/>
            <ac:spMk id="36" creationId="{60982046-5F9A-B9F5-DE1E-94CEEA3E95FE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2:32.268" v="448"/>
          <ac:spMkLst>
            <pc:docMk/>
            <pc:sldMk cId="3269952784" sldId="259"/>
            <ac:spMk id="37" creationId="{EE44550A-C0E8-1490-8958-7CB6364074A2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5:47.592" v="536"/>
          <ac:spMkLst>
            <pc:docMk/>
            <pc:sldMk cId="3269952784" sldId="259"/>
            <ac:spMk id="47" creationId="{4950CA65-442B-DC54-6FC8-11020124EB09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7:04.519" v="576"/>
          <ac:spMkLst>
            <pc:docMk/>
            <pc:sldMk cId="3269952784" sldId="259"/>
            <ac:spMk id="48" creationId="{F7B6E98F-4394-58C8-73D7-9AA7740DF48D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7:23.786" v="580"/>
          <ac:spMkLst>
            <pc:docMk/>
            <pc:sldMk cId="3269952784" sldId="259"/>
            <ac:spMk id="49" creationId="{87C456ED-AE4D-B212-3980-0279D5349B86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7:04.597" v="578"/>
          <ac:spMkLst>
            <pc:docMk/>
            <pc:sldMk cId="3269952784" sldId="259"/>
            <ac:spMk id="50" creationId="{23D7FFE8-FD0F-EA75-9372-255E4BBC3D4D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5:47.748" v="540"/>
          <ac:spMkLst>
            <pc:docMk/>
            <pc:sldMk cId="3269952784" sldId="259"/>
            <ac:spMk id="51" creationId="{744905FE-9FDF-A6BD-981D-E61949311D5F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4:53.589" v="500"/>
          <ac:spMkLst>
            <pc:docMk/>
            <pc:sldMk cId="3269952784" sldId="259"/>
            <ac:spMk id="61" creationId="{7096DE51-6576-9F90-C12C-588D9800469D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4:06.133" v="493"/>
          <ac:spMkLst>
            <pc:docMk/>
            <pc:sldMk cId="3269952784" sldId="259"/>
            <ac:spMk id="62" creationId="{C871F43C-FB78-6430-CE30-C1A296AF02E0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5:04.199" v="504"/>
          <ac:spMkLst>
            <pc:docMk/>
            <pc:sldMk cId="3269952784" sldId="259"/>
            <ac:spMk id="63" creationId="{1E77F856-5CAC-3035-6FCC-B81362386D16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4:06.211" v="495"/>
          <ac:spMkLst>
            <pc:docMk/>
            <pc:sldMk cId="3269952784" sldId="259"/>
            <ac:spMk id="64" creationId="{1084DC09-8637-7200-A2AA-43BD8117E3CB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4:06.242" v="496"/>
          <ac:spMkLst>
            <pc:docMk/>
            <pc:sldMk cId="3269952784" sldId="259"/>
            <ac:spMk id="65" creationId="{0DCEBB8F-7286-3CB4-B500-3E9E9A2FDD27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8:51.682" v="625"/>
          <ac:spMkLst>
            <pc:docMk/>
            <pc:sldMk cId="3269952784" sldId="259"/>
            <ac:spMk id="75" creationId="{D57F17C7-96F2-C58C-60D6-972CA6A336D0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9:55.092" v="656"/>
          <ac:spMkLst>
            <pc:docMk/>
            <pc:sldMk cId="3269952784" sldId="259"/>
            <ac:spMk id="76" creationId="{E4C6551C-E1F0-B66E-1247-25193447B485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8:51.776" v="627"/>
          <ac:spMkLst>
            <pc:docMk/>
            <pc:sldMk cId="3269952784" sldId="259"/>
            <ac:spMk id="77" creationId="{215D2693-B746-0C60-5628-6FF045FA03E4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9:55.139" v="657"/>
          <ac:spMkLst>
            <pc:docMk/>
            <pc:sldMk cId="3269952784" sldId="259"/>
            <ac:spMk id="78" creationId="{3965F0B9-C37B-4D6D-4035-AB6E05BD8D18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48:51.854" v="629"/>
          <ac:spMkLst>
            <pc:docMk/>
            <pc:sldMk cId="3269952784" sldId="259"/>
            <ac:spMk id="79" creationId="{98C116A7-CF59-8608-B80A-5C53BE7B398B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50:25.531" v="689"/>
          <ac:spMkLst>
            <pc:docMk/>
            <pc:sldMk cId="3269952784" sldId="259"/>
            <ac:spMk id="89" creationId="{977EFAC1-9F36-0874-3F45-E8DDB15EA569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50:25.578" v="690"/>
          <ac:spMkLst>
            <pc:docMk/>
            <pc:sldMk cId="3269952784" sldId="259"/>
            <ac:spMk id="90" creationId="{26CF669D-D408-65EE-BACD-DCC523F1E7B4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56:41.558" v="751" actId="20577"/>
          <ac:spMkLst>
            <pc:docMk/>
            <pc:sldMk cId="3269952784" sldId="259"/>
            <ac:spMk id="91" creationId="{4A690019-9248-48A7-A6B3-7BB8BC16667A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50:25.656" v="692"/>
          <ac:spMkLst>
            <pc:docMk/>
            <pc:sldMk cId="3269952784" sldId="259"/>
            <ac:spMk id="92" creationId="{D09C3B42-0FB5-673B-4B77-1A3F1F5E2896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4:50:25.703" v="693"/>
          <ac:spMkLst>
            <pc:docMk/>
            <pc:sldMk cId="3269952784" sldId="259"/>
            <ac:spMk id="93" creationId="{80CCD422-D7BA-121E-7859-B6FF1ACD017B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22.052" v="340"/>
          <ac:spMkLst>
            <pc:docMk/>
            <pc:sldMk cId="3269952784" sldId="259"/>
            <ac:spMk id="105" creationId="{21C3A0D1-578B-1788-3951-C54D1E3214EF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18.286" v="338"/>
          <ac:spMkLst>
            <pc:docMk/>
            <pc:sldMk cId="3269952784" sldId="259"/>
            <ac:spMk id="106" creationId="{72684CDB-24BC-498F-6532-F7B1146190F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14.864" v="337"/>
          <ac:spMkLst>
            <pc:docMk/>
            <pc:sldMk cId="3269952784" sldId="259"/>
            <ac:spMk id="107" creationId="{79A1BE58-7ADB-18DE-ACF0-99F6A3CF288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24.067" v="341"/>
          <ac:spMkLst>
            <pc:docMk/>
            <pc:sldMk cId="3269952784" sldId="259"/>
            <ac:spMk id="108" creationId="{0CE63922-BB11-4E53-D5D2-08935B9805CE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20.130" v="339"/>
          <ac:spMkLst>
            <pc:docMk/>
            <pc:sldMk cId="3269952784" sldId="259"/>
            <ac:spMk id="109" creationId="{3E8AA32D-4DE6-C53F-BAA9-2BBA5CEF3FB5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34:26.208" v="342"/>
          <ac:spMkLst>
            <pc:docMk/>
            <pc:sldMk cId="3269952784" sldId="259"/>
            <ac:spMk id="110" creationId="{92AE727E-978B-854A-0B5E-5A12B9D0C945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3:53.533" v="724" actId="1076"/>
          <ac:spMkLst>
            <pc:docMk/>
            <pc:sldMk cId="3269952784" sldId="259"/>
            <ac:spMk id="111" creationId="{044EA0D9-B32A-F041-1BC1-350884469682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4:24.238" v="729" actId="1076"/>
          <ac:spMkLst>
            <pc:docMk/>
            <pc:sldMk cId="3269952784" sldId="259"/>
            <ac:spMk id="112" creationId="{B1C543AE-D8BF-2521-D6AB-D4312BC3B268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4:51.661" v="736" actId="1076"/>
          <ac:spMkLst>
            <pc:docMk/>
            <pc:sldMk cId="3269952784" sldId="259"/>
            <ac:spMk id="113" creationId="{22BA261F-B8F3-CD3E-940E-EAE5443CC98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5:29.148" v="744" actId="1076"/>
          <ac:spMkLst>
            <pc:docMk/>
            <pc:sldMk cId="3269952784" sldId="259"/>
            <ac:spMk id="114" creationId="{971403D0-5FB7-7E92-D90C-A4C6701C1895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2:19.734" v="821" actId="14100"/>
          <ac:spMkLst>
            <pc:docMk/>
            <pc:sldMk cId="3269952784" sldId="259"/>
            <ac:spMk id="115" creationId="{2A48B0B8-3D29-BA22-D2D7-29E2BF52700B}"/>
          </ac:spMkLst>
        </pc:spChg>
        <pc:spChg chg="add del mod">
          <ac:chgData name="Peter Yamout (Alumni)" userId="S::pky00@mail.aub.edu::2d6e4ad9-490b-4f89-84f6-8c580ad493a1" providerId="AD" clId="Web-{4DA75FF5-0F92-7D61-376B-217D7345826F}" dt="2022-04-30T14:56:48.371" v="755"/>
          <ac:spMkLst>
            <pc:docMk/>
            <pc:sldMk cId="3269952784" sldId="259"/>
            <ac:spMk id="116" creationId="{A38FDD0F-A8A5-8FB3-B091-278563C29ACD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7:53.500" v="759" actId="1076"/>
          <ac:spMkLst>
            <pc:docMk/>
            <pc:sldMk cId="3269952784" sldId="259"/>
            <ac:spMk id="118" creationId="{B559039E-9B8B-A8E9-D081-F22D1ED29C40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8:13.735" v="762" actId="20577"/>
          <ac:spMkLst>
            <pc:docMk/>
            <pc:sldMk cId="3269952784" sldId="259"/>
            <ac:spMk id="120" creationId="{A2F82F53-867E-4B01-45B5-92634EB6668F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4:59:06.192" v="766" actId="20577"/>
          <ac:spMkLst>
            <pc:docMk/>
            <pc:sldMk cId="3269952784" sldId="259"/>
            <ac:spMk id="122" creationId="{653B3985-3A36-3674-325A-48E79D84299B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3:59.990" v="833" actId="1076"/>
          <ac:spMkLst>
            <pc:docMk/>
            <pc:sldMk cId="3269952784" sldId="259"/>
            <ac:spMk id="127" creationId="{5BFC0C41-9B98-89B1-3F2B-D73B81D1206F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3:57.240" v="832" actId="1076"/>
          <ac:spMkLst>
            <pc:docMk/>
            <pc:sldMk cId="3269952784" sldId="259"/>
            <ac:spMk id="128" creationId="{A4FB81D5-52D2-9FA5-B93C-B02362D3E4C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3:53.490" v="831" actId="1076"/>
          <ac:spMkLst>
            <pc:docMk/>
            <pc:sldMk cId="3269952784" sldId="259"/>
            <ac:spMk id="129" creationId="{AFE0C72D-6877-122C-2D1B-31A361BF375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3:41.051" v="829" actId="1076"/>
          <ac:spMkLst>
            <pc:docMk/>
            <pc:sldMk cId="3269952784" sldId="259"/>
            <ac:spMk id="130" creationId="{7572E77B-C577-DD4F-B584-8DE1ADA8F7EB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5:03:45.505" v="830" actId="1076"/>
          <ac:spMkLst>
            <pc:docMk/>
            <pc:sldMk cId="3269952784" sldId="259"/>
            <ac:spMk id="131" creationId="{5E1FE2BF-212C-2937-377B-D8DB3F80D8FF}"/>
          </ac:spMkLst>
        </pc:spChg>
        <pc:spChg chg="add del">
          <ac:chgData name="Peter Yamout (Alumni)" userId="S::pky00@mail.aub.edu::2d6e4ad9-490b-4f89-84f6-8c580ad493a1" providerId="AD" clId="Web-{4DA75FF5-0F92-7D61-376B-217D7345826F}" dt="2022-04-30T15:01:47.670" v="816"/>
          <ac:spMkLst>
            <pc:docMk/>
            <pc:sldMk cId="3269952784" sldId="259"/>
            <ac:spMk id="132" creationId="{8B101281-B516-F771-FE33-64AD65A55773}"/>
          </ac:spMkLst>
        </pc:spChg>
        <pc:grpChg chg="add mod">
          <ac:chgData name="Peter Yamout (Alumni)" userId="S::pky00@mail.aub.edu::2d6e4ad9-490b-4f89-84f6-8c580ad493a1" providerId="AD" clId="Web-{4DA75FF5-0F92-7D61-376B-217D7345826F}" dt="2022-04-30T14:22:13.248" v="63" actId="14100"/>
          <ac:grpSpMkLst>
            <pc:docMk/>
            <pc:sldMk cId="3269952784" sldId="259"/>
            <ac:grpSpMk id="17" creationId="{10CE2A47-9CDF-2116-A6E9-AC85D81D9C2B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29:01.872" v="110" actId="1076"/>
          <ac:grpSpMkLst>
            <pc:docMk/>
            <pc:sldMk cId="3269952784" sldId="259"/>
            <ac:grpSpMk id="18" creationId="{6A614D94-6EC2-BE36-894D-54C1C28511AB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28:09.072" v="104" actId="1076"/>
          <ac:grpSpMkLst>
            <pc:docMk/>
            <pc:sldMk cId="3269952784" sldId="259"/>
            <ac:grpSpMk id="32" creationId="{E057FF06-BA1E-FB3C-86A0-09A3CF891260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28:16.916" v="105" actId="1076"/>
          <ac:grpSpMkLst>
            <pc:docMk/>
            <pc:sldMk cId="3269952784" sldId="259"/>
            <ac:grpSpMk id="46" creationId="{C222363C-0FA7-5DBD-7356-0A9A55700EDE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28:51.059" v="109" actId="1076"/>
          <ac:grpSpMkLst>
            <pc:docMk/>
            <pc:sldMk cId="3269952784" sldId="259"/>
            <ac:grpSpMk id="60" creationId="{A592727E-F2DE-B34D-E5BE-C45454F179FF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32:12.057" v="128" actId="1076"/>
          <ac:grpSpMkLst>
            <pc:docMk/>
            <pc:sldMk cId="3269952784" sldId="259"/>
            <ac:grpSpMk id="74" creationId="{EC318892-4670-9DAE-E0F4-65A1831B959B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4:33:18.392" v="139" actId="1076"/>
          <ac:grpSpMkLst>
            <pc:docMk/>
            <pc:sldMk cId="3269952784" sldId="259"/>
            <ac:grpSpMk id="88" creationId="{99686DE2-11D1-DF24-D33A-B4B4E1B78177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5:02:39.985" v="823" actId="1076"/>
          <ac:grpSpMkLst>
            <pc:docMk/>
            <pc:sldMk cId="3269952784" sldId="259"/>
            <ac:grpSpMk id="133" creationId="{5D392E48-A42A-CB4E-C2F9-13EA6C2B9D93}"/>
          </ac:grpSpMkLst>
        </pc:grpChg>
        <pc:cxnChg chg="mod">
          <ac:chgData name="Peter Yamout (Alumni)" userId="S::pky00@mail.aub.edu::2d6e4ad9-490b-4f89-84f6-8c580ad493a1" providerId="AD" clId="Web-{4DA75FF5-0F92-7D61-376B-217D7345826F}" dt="2022-04-30T14:34:03.004" v="245"/>
          <ac:cxnSpMkLst>
            <pc:docMk/>
            <pc:sldMk cId="3269952784" sldId="259"/>
            <ac:cxnSpMk id="9" creationId="{BB5CA1EE-77D0-1BF6-BAB3-B1D7F1D76766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050" v="246"/>
          <ac:cxnSpMkLst>
            <pc:docMk/>
            <pc:sldMk cId="3269952784" sldId="259"/>
            <ac:cxnSpMk id="10" creationId="{FB1E3E12-F42E-17BC-5CC9-8503370B5846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082" v="247"/>
          <ac:cxnSpMkLst>
            <pc:docMk/>
            <pc:sldMk cId="3269952784" sldId="259"/>
            <ac:cxnSpMk id="11" creationId="{AF4B7351-D35F-0D7A-30C8-57542C18A796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129" v="248"/>
          <ac:cxnSpMkLst>
            <pc:docMk/>
            <pc:sldMk cId="3269952784" sldId="259"/>
            <ac:cxnSpMk id="12" creationId="{5DEC3BAE-A177-B173-CB04-FBC5F7EB0B29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160" v="249"/>
          <ac:cxnSpMkLst>
            <pc:docMk/>
            <pc:sldMk cId="3269952784" sldId="259"/>
            <ac:cxnSpMk id="13" creationId="{8F11F739-616E-8D98-983E-92A9F536BB7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191" v="250"/>
          <ac:cxnSpMkLst>
            <pc:docMk/>
            <pc:sldMk cId="3269952784" sldId="259"/>
            <ac:cxnSpMk id="14" creationId="{6B59152C-40C3-72BA-5284-B399D27CA8EF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238" v="251"/>
          <ac:cxnSpMkLst>
            <pc:docMk/>
            <pc:sldMk cId="3269952784" sldId="259"/>
            <ac:cxnSpMk id="15" creationId="{01D5879D-9351-7D2B-4DFB-23A565B8F8B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3.269" v="252"/>
          <ac:cxnSpMkLst>
            <pc:docMk/>
            <pc:sldMk cId="3269952784" sldId="259"/>
            <ac:cxnSpMk id="16" creationId="{F8461B0E-86D9-6E00-098C-A8912EA1AC68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083" v="415"/>
          <ac:cxnSpMkLst>
            <pc:docMk/>
            <pc:sldMk cId="3269952784" sldId="259"/>
            <ac:cxnSpMk id="24" creationId="{B6E41674-61C8-A27F-9D53-CB2DA5CA7E40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130" v="416"/>
          <ac:cxnSpMkLst>
            <pc:docMk/>
            <pc:sldMk cId="3269952784" sldId="259"/>
            <ac:cxnSpMk id="25" creationId="{69F07B02-8C15-4318-0572-2C1C2CB1A3F2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161" v="417"/>
          <ac:cxnSpMkLst>
            <pc:docMk/>
            <pc:sldMk cId="3269952784" sldId="259"/>
            <ac:cxnSpMk id="26" creationId="{BF674570-C95E-526E-4325-6B3D29A03571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208" v="418"/>
          <ac:cxnSpMkLst>
            <pc:docMk/>
            <pc:sldMk cId="3269952784" sldId="259"/>
            <ac:cxnSpMk id="27" creationId="{A87F7882-A235-FE72-BBDE-FAC74AFECEE1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239" v="419"/>
          <ac:cxnSpMkLst>
            <pc:docMk/>
            <pc:sldMk cId="3269952784" sldId="259"/>
            <ac:cxnSpMk id="28" creationId="{504BEAFD-DB33-90B1-7018-71A55811136A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286" v="420"/>
          <ac:cxnSpMkLst>
            <pc:docMk/>
            <pc:sldMk cId="3269952784" sldId="259"/>
            <ac:cxnSpMk id="29" creationId="{F72C9066-B336-3B5B-FED8-1836D603AB4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317" v="421"/>
          <ac:cxnSpMkLst>
            <pc:docMk/>
            <pc:sldMk cId="3269952784" sldId="259"/>
            <ac:cxnSpMk id="30" creationId="{D8D0C454-0D35-52FC-E3B7-BA91A0738876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8:49.364" v="422"/>
          <ac:cxnSpMkLst>
            <pc:docMk/>
            <pc:sldMk cId="3269952784" sldId="259"/>
            <ac:cxnSpMk id="31" creationId="{20E87922-F6C0-CB5C-865F-58CC1F17441B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4.019" v="271"/>
          <ac:cxnSpMkLst>
            <pc:docMk/>
            <pc:sldMk cId="3269952784" sldId="259"/>
            <ac:cxnSpMk id="38" creationId="{5D9DA16B-41F3-AB7B-0F3F-B2FAF6E75FBD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4.066" v="272"/>
          <ac:cxnSpMkLst>
            <pc:docMk/>
            <pc:sldMk cId="3269952784" sldId="259"/>
            <ac:cxnSpMk id="39" creationId="{8146B2FB-233A-D2F6-2721-2611466C0E83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4.113" v="273"/>
          <ac:cxnSpMkLst>
            <pc:docMk/>
            <pc:sldMk cId="3269952784" sldId="259"/>
            <ac:cxnSpMk id="40" creationId="{557E0B30-41CC-808A-9A36-D1E7734AD399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34:04.144" v="274"/>
          <ac:cxnSpMkLst>
            <pc:docMk/>
            <pc:sldMk cId="3269952784" sldId="259"/>
            <ac:cxnSpMk id="41" creationId="{ACF6C922-54CA-3AF2-549B-9E8252F58D62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1:58.094" v="439"/>
          <ac:cxnSpMkLst>
            <pc:docMk/>
            <pc:sldMk cId="3269952784" sldId="259"/>
            <ac:cxnSpMk id="42" creationId="{33BCE4F1-3CBE-ADAB-1FE5-24D9A3AFBDEC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2:12.360" v="443"/>
          <ac:cxnSpMkLst>
            <pc:docMk/>
            <pc:sldMk cId="3269952784" sldId="259"/>
            <ac:cxnSpMk id="43" creationId="{928F600B-BEB9-5DAE-16F9-952C242E77C7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1:48" v="437"/>
          <ac:cxnSpMkLst>
            <pc:docMk/>
            <pc:sldMk cId="3269952784" sldId="259"/>
            <ac:cxnSpMk id="44" creationId="{118DEC30-DE2A-70A0-FB58-824AFBF7C7DE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2:05.266" v="441"/>
          <ac:cxnSpMkLst>
            <pc:docMk/>
            <pc:sldMk cId="3269952784" sldId="259"/>
            <ac:cxnSpMk id="45" creationId="{B0A75CB4-242C-13B2-35A3-5C9A34C57AB9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7.795" v="541"/>
          <ac:cxnSpMkLst>
            <pc:docMk/>
            <pc:sldMk cId="3269952784" sldId="259"/>
            <ac:cxnSpMk id="52" creationId="{197AD853-2931-9574-7CB2-58BA1F91AC97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6:53.081" v="571"/>
          <ac:cxnSpMkLst>
            <pc:docMk/>
            <pc:sldMk cId="3269952784" sldId="259"/>
            <ac:cxnSpMk id="53" creationId="{FB646BD2-EBB6-BD86-D9B0-63AC5E1BA555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6:53.112" v="572"/>
          <ac:cxnSpMkLst>
            <pc:docMk/>
            <pc:sldMk cId="3269952784" sldId="259"/>
            <ac:cxnSpMk id="54" creationId="{CCBFD9AC-FE52-4774-8E5C-BE0E75581DB0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7.920" v="544"/>
          <ac:cxnSpMkLst>
            <pc:docMk/>
            <pc:sldMk cId="3269952784" sldId="259"/>
            <ac:cxnSpMk id="55" creationId="{D9D92FD6-A0DF-27FA-6F41-71A4F836317E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7.951" v="545"/>
          <ac:cxnSpMkLst>
            <pc:docMk/>
            <pc:sldMk cId="3269952784" sldId="259"/>
            <ac:cxnSpMk id="56" creationId="{DC6F184E-1416-BBAB-EE90-5EC5A8AA0030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7.998" v="546"/>
          <ac:cxnSpMkLst>
            <pc:docMk/>
            <pc:sldMk cId="3269952784" sldId="259"/>
            <ac:cxnSpMk id="57" creationId="{652B697F-43D0-2661-EB66-C04CDD29AE07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8.029" v="547"/>
          <ac:cxnSpMkLst>
            <pc:docMk/>
            <pc:sldMk cId="3269952784" sldId="259"/>
            <ac:cxnSpMk id="58" creationId="{AB2FF22E-1260-9617-FF10-A2AC178008C2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5:48.076" v="548"/>
          <ac:cxnSpMkLst>
            <pc:docMk/>
            <pc:sldMk cId="3269952784" sldId="259"/>
            <ac:cxnSpMk id="59" creationId="{59250334-1F76-6919-41AC-7E3D9136944F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382" v="484"/>
          <ac:cxnSpMkLst>
            <pc:docMk/>
            <pc:sldMk cId="3269952784" sldId="259"/>
            <ac:cxnSpMk id="66" creationId="{9E6FA502-B247-8D6A-B5E1-5259564B441E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429" v="485"/>
          <ac:cxnSpMkLst>
            <pc:docMk/>
            <pc:sldMk cId="3269952784" sldId="259"/>
            <ac:cxnSpMk id="67" creationId="{8EC17AAA-5ACD-0310-F9E5-D08CF056AA62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460" v="486"/>
          <ac:cxnSpMkLst>
            <pc:docMk/>
            <pc:sldMk cId="3269952784" sldId="259"/>
            <ac:cxnSpMk id="68" creationId="{3F49FF43-9C60-4912-6723-95B3E77F78F7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507" v="487"/>
          <ac:cxnSpMkLst>
            <pc:docMk/>
            <pc:sldMk cId="3269952784" sldId="259"/>
            <ac:cxnSpMk id="69" creationId="{2630AFCB-C2F7-CC7B-04CF-BBB866D10EB0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554" v="488"/>
          <ac:cxnSpMkLst>
            <pc:docMk/>
            <pc:sldMk cId="3269952784" sldId="259"/>
            <ac:cxnSpMk id="70" creationId="{4546D284-124F-596A-6954-5EC61ED2CE99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585" v="489"/>
          <ac:cxnSpMkLst>
            <pc:docMk/>
            <pc:sldMk cId="3269952784" sldId="259"/>
            <ac:cxnSpMk id="71" creationId="{C61E06E3-E837-E31E-F2CE-D300B1A958A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632" v="490"/>
          <ac:cxnSpMkLst>
            <pc:docMk/>
            <pc:sldMk cId="3269952784" sldId="259"/>
            <ac:cxnSpMk id="72" creationId="{DDB2B499-EC37-F3A3-C3CE-5D8804625D0F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4:00.664" v="491"/>
          <ac:cxnSpMkLst>
            <pc:docMk/>
            <pc:sldMk cId="3269952784" sldId="259"/>
            <ac:cxnSpMk id="73" creationId="{B1273C94-FB63-9396-164B-DDD474D655D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1.901" v="630"/>
          <ac:cxnSpMkLst>
            <pc:docMk/>
            <pc:sldMk cId="3269952784" sldId="259"/>
            <ac:cxnSpMk id="80" creationId="{EAE9F1BB-4DA4-625F-B96B-08AB6875C4DF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1.947" v="631"/>
          <ac:cxnSpMkLst>
            <pc:docMk/>
            <pc:sldMk cId="3269952784" sldId="259"/>
            <ac:cxnSpMk id="81" creationId="{4CB91DCE-D34F-D40A-8D61-738E22CD164E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1.979" v="632"/>
          <ac:cxnSpMkLst>
            <pc:docMk/>
            <pc:sldMk cId="3269952784" sldId="259"/>
            <ac:cxnSpMk id="82" creationId="{78EE4AB3-0B75-6043-E0AA-D404C6256681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2.026" v="633"/>
          <ac:cxnSpMkLst>
            <pc:docMk/>
            <pc:sldMk cId="3269952784" sldId="259"/>
            <ac:cxnSpMk id="83" creationId="{D7B38131-FA1F-1264-7788-C8DD59771128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2.057" v="634"/>
          <ac:cxnSpMkLst>
            <pc:docMk/>
            <pc:sldMk cId="3269952784" sldId="259"/>
            <ac:cxnSpMk id="84" creationId="{A3D06F6A-186E-013B-7700-040C8BC7B3BB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2.104" v="635"/>
          <ac:cxnSpMkLst>
            <pc:docMk/>
            <pc:sldMk cId="3269952784" sldId="259"/>
            <ac:cxnSpMk id="85" creationId="{5F722623-A43C-1E16-5959-902EF276371F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2.151" v="636"/>
          <ac:cxnSpMkLst>
            <pc:docMk/>
            <pc:sldMk cId="3269952784" sldId="259"/>
            <ac:cxnSpMk id="86" creationId="{C2F1B3B0-0C02-3389-898C-E8AE7E3B31B5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48:52.197" v="637"/>
          <ac:cxnSpMkLst>
            <pc:docMk/>
            <pc:sldMk cId="3269952784" sldId="259"/>
            <ac:cxnSpMk id="87" creationId="{9CA5B9AE-233B-F06B-40C2-9E789C6298E9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734" v="694"/>
          <ac:cxnSpMkLst>
            <pc:docMk/>
            <pc:sldMk cId="3269952784" sldId="259"/>
            <ac:cxnSpMk id="94" creationId="{DE200B8C-FEBB-BB81-6879-A62CFC78EA40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781" v="695"/>
          <ac:cxnSpMkLst>
            <pc:docMk/>
            <pc:sldMk cId="3269952784" sldId="259"/>
            <ac:cxnSpMk id="95" creationId="{7241A5C8-0846-AA46-5D35-FEA687F064A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812" v="696"/>
          <ac:cxnSpMkLst>
            <pc:docMk/>
            <pc:sldMk cId="3269952784" sldId="259"/>
            <ac:cxnSpMk id="96" creationId="{E9E020BE-0E69-F98C-50E0-1EBA47F6D2ED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859" v="697"/>
          <ac:cxnSpMkLst>
            <pc:docMk/>
            <pc:sldMk cId="3269952784" sldId="259"/>
            <ac:cxnSpMk id="97" creationId="{C51BC915-ABB3-E6EC-360F-96D221A1EC56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906" v="698"/>
          <ac:cxnSpMkLst>
            <pc:docMk/>
            <pc:sldMk cId="3269952784" sldId="259"/>
            <ac:cxnSpMk id="98" creationId="{96D83D6C-886F-3194-2209-F8152CB326C1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953" v="699"/>
          <ac:cxnSpMkLst>
            <pc:docMk/>
            <pc:sldMk cId="3269952784" sldId="259"/>
            <ac:cxnSpMk id="99" creationId="{FC73CC11-6751-24E2-1521-A44673A5EF34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5.984" v="700"/>
          <ac:cxnSpMkLst>
            <pc:docMk/>
            <pc:sldMk cId="3269952784" sldId="259"/>
            <ac:cxnSpMk id="100" creationId="{E0CEEAA4-7E61-030A-BF75-9700DB647923}"/>
          </ac:cxnSpMkLst>
        </pc:cxnChg>
        <pc:cxnChg chg="mod">
          <ac:chgData name="Peter Yamout (Alumni)" userId="S::pky00@mail.aub.edu::2d6e4ad9-490b-4f89-84f6-8c580ad493a1" providerId="AD" clId="Web-{4DA75FF5-0F92-7D61-376B-217D7345826F}" dt="2022-04-30T14:50:26.031" v="701"/>
          <ac:cxnSpMkLst>
            <pc:docMk/>
            <pc:sldMk cId="3269952784" sldId="259"/>
            <ac:cxnSpMk id="101" creationId="{18B2F4F9-AEFA-46C0-EC31-9F2E38F0BFBA}"/>
          </ac:cxnSpMkLst>
        </pc:cxnChg>
        <pc:cxnChg chg="add del mod">
          <ac:chgData name="Peter Yamout (Alumni)" userId="S::pky00@mail.aub.edu::2d6e4ad9-490b-4f89-84f6-8c580ad493a1" providerId="AD" clId="Web-{4DA75FF5-0F92-7D61-376B-217D7345826F}" dt="2022-04-30T14:33:32.596" v="141"/>
          <ac:cxnSpMkLst>
            <pc:docMk/>
            <pc:sldMk cId="3269952784" sldId="259"/>
            <ac:cxnSpMk id="102" creationId="{8476AE1B-A389-4CB2-739F-EEDD5BDF0221}"/>
          </ac:cxnSpMkLst>
        </pc:cxnChg>
        <pc:cxnChg chg="add del mod">
          <ac:chgData name="Peter Yamout (Alumni)" userId="S::pky00@mail.aub.edu::2d6e4ad9-490b-4f89-84f6-8c580ad493a1" providerId="AD" clId="Web-{4DA75FF5-0F92-7D61-376B-217D7345826F}" dt="2022-04-30T14:25:21.509" v="80"/>
          <ac:cxnSpMkLst>
            <pc:docMk/>
            <pc:sldMk cId="3269952784" sldId="259"/>
            <ac:cxnSpMk id="103" creationId="{E2DEA10F-613F-3AB5-43C1-DF8E4AFBDD6D}"/>
          </ac:cxnSpMkLst>
        </pc:cxnChg>
        <pc:cxnChg chg="add del mod">
          <ac:chgData name="Peter Yamout (Alumni)" userId="S::pky00@mail.aub.edu::2d6e4ad9-490b-4f89-84f6-8c580ad493a1" providerId="AD" clId="Web-{4DA75FF5-0F92-7D61-376B-217D7345826F}" dt="2022-04-30T14:33:34.033" v="142"/>
          <ac:cxnSpMkLst>
            <pc:docMk/>
            <pc:sldMk cId="3269952784" sldId="259"/>
            <ac:cxnSpMk id="104" creationId="{D343287D-19ED-22C6-4133-B823F2014BA6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4:59:31.849" v="769" actId="14100"/>
          <ac:cxnSpMkLst>
            <pc:docMk/>
            <pc:sldMk cId="3269952784" sldId="259"/>
            <ac:cxnSpMk id="124" creationId="{F9A1860C-FC2B-6ADD-860E-ED3FE28AB32B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4:59:56.570" v="773" actId="14100"/>
          <ac:cxnSpMkLst>
            <pc:docMk/>
            <pc:sldMk cId="3269952784" sldId="259"/>
            <ac:cxnSpMk id="126" creationId="{0E8592FF-2E9A-5C62-9B3F-E4673DB8C0FF}"/>
          </ac:cxnSpMkLst>
        </pc:cxnChg>
      </pc:sldChg>
      <pc:sldChg chg="modSp new del">
        <pc:chgData name="Peter Yamout (Alumni)" userId="S::pky00@mail.aub.edu::2d6e4ad9-490b-4f89-84f6-8c580ad493a1" providerId="AD" clId="Web-{4DA75FF5-0F92-7D61-376B-217D7345826F}" dt="2022-04-30T16:34:33.118" v="930"/>
        <pc:sldMkLst>
          <pc:docMk/>
          <pc:sldMk cId="1033702986" sldId="260"/>
        </pc:sldMkLst>
        <pc:spChg chg="mod">
          <ac:chgData name="Peter Yamout (Alumni)" userId="S::pky00@mail.aub.edu::2d6e4ad9-490b-4f89-84f6-8c580ad493a1" providerId="AD" clId="Web-{4DA75FF5-0F92-7D61-376B-217D7345826F}" dt="2022-04-30T16:34:28.336" v="929" actId="20577"/>
          <ac:spMkLst>
            <pc:docMk/>
            <pc:sldMk cId="1033702986" sldId="260"/>
            <ac:spMk id="2" creationId="{85E4AB2C-49CA-7A11-5C7D-9BF52911BC47}"/>
          </ac:spMkLst>
        </pc:spChg>
        <pc:spChg chg="mod">
          <ac:chgData name="Peter Yamout (Alumni)" userId="S::pky00@mail.aub.edu::2d6e4ad9-490b-4f89-84f6-8c580ad493a1" providerId="AD" clId="Web-{4DA75FF5-0F92-7D61-376B-217D7345826F}" dt="2022-04-30T16:34:26.211" v="928" actId="20577"/>
          <ac:spMkLst>
            <pc:docMk/>
            <pc:sldMk cId="1033702986" sldId="260"/>
            <ac:spMk id="3" creationId="{18A47691-99E9-D1C8-BE67-A42CE3DC44CA}"/>
          </ac:spMkLst>
        </pc:spChg>
      </pc:sldChg>
      <pc:sldChg chg="new del">
        <pc:chgData name="Peter Yamout (Alumni)" userId="S::pky00@mail.aub.edu::2d6e4ad9-490b-4f89-84f6-8c580ad493a1" providerId="AD" clId="Web-{4DA75FF5-0F92-7D61-376B-217D7345826F}" dt="2022-04-30T16:32:03.656" v="852"/>
        <pc:sldMkLst>
          <pc:docMk/>
          <pc:sldMk cId="2411145849" sldId="260"/>
        </pc:sldMkLst>
      </pc:sldChg>
      <pc:sldChg chg="addSp delSp modSp new ord">
        <pc:chgData name="Peter Yamout (Alumni)" userId="S::pky00@mail.aub.edu::2d6e4ad9-490b-4f89-84f6-8c580ad493a1" providerId="AD" clId="Web-{4DA75FF5-0F92-7D61-376B-217D7345826F}" dt="2022-04-30T16:47:09.494" v="1098"/>
        <pc:sldMkLst>
          <pc:docMk/>
          <pc:sldMk cId="2766174224" sldId="260"/>
        </pc:sldMkLst>
        <pc:spChg chg="mod">
          <ac:chgData name="Peter Yamout (Alumni)" userId="S::pky00@mail.aub.edu::2d6e4ad9-490b-4f89-84f6-8c580ad493a1" providerId="AD" clId="Web-{4DA75FF5-0F92-7D61-376B-217D7345826F}" dt="2022-04-30T16:35:05.854" v="967" actId="20577"/>
          <ac:spMkLst>
            <pc:docMk/>
            <pc:sldMk cId="2766174224" sldId="260"/>
            <ac:spMk id="2" creationId="{CB61C1B8-7928-B403-9FF2-1A6049A012E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1.911" v="980"/>
          <ac:spMkLst>
            <pc:docMk/>
            <pc:sldMk cId="2766174224" sldId="260"/>
            <ac:spMk id="4" creationId="{A3BCAE5F-AF87-BF44-C023-A4C72C70C2B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2.036" v="981"/>
          <ac:spMkLst>
            <pc:docMk/>
            <pc:sldMk cId="2766174224" sldId="260"/>
            <ac:spMk id="5" creationId="{0CAB4F80-837A-7564-A293-ABF3E5AC289C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2.270" v="983"/>
          <ac:spMkLst>
            <pc:docMk/>
            <pc:sldMk cId="2766174224" sldId="260"/>
            <ac:spMk id="7" creationId="{F3E115EB-98C3-8D99-C69F-6479B70F9ED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2.504" v="985"/>
          <ac:spMkLst>
            <pc:docMk/>
            <pc:sldMk cId="2766174224" sldId="260"/>
            <ac:spMk id="9" creationId="{3B918E0B-96CF-D60B-FD99-928683C2E8FA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2.723" v="987"/>
          <ac:spMkLst>
            <pc:docMk/>
            <pc:sldMk cId="2766174224" sldId="260"/>
            <ac:spMk id="11" creationId="{99D1F126-CE74-DACD-3949-74B46DD3FDC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2.942" v="989"/>
          <ac:spMkLst>
            <pc:docMk/>
            <pc:sldMk cId="2766174224" sldId="260"/>
            <ac:spMk id="13" creationId="{6BF383D3-00D4-DF43-47EF-760C0A1E600C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3.161" v="991"/>
          <ac:spMkLst>
            <pc:docMk/>
            <pc:sldMk cId="2766174224" sldId="260"/>
            <ac:spMk id="15" creationId="{61F418ED-8467-C5B1-123B-38656DD82B38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3.380" v="993"/>
          <ac:spMkLst>
            <pc:docMk/>
            <pc:sldMk cId="2766174224" sldId="260"/>
            <ac:spMk id="17" creationId="{2C7D4BBB-620A-E566-C0A9-51BF76C2958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3.489" v="994"/>
          <ac:spMkLst>
            <pc:docMk/>
            <pc:sldMk cId="2766174224" sldId="260"/>
            <ac:spMk id="18" creationId="{7249E1C2-C89F-DFC7-CDC1-ABD6C85C492D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3.708" v="996"/>
          <ac:spMkLst>
            <pc:docMk/>
            <pc:sldMk cId="2766174224" sldId="260"/>
            <ac:spMk id="20" creationId="{AEADCCE6-B507-FB84-E741-2965A4017B7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3.926" v="998"/>
          <ac:spMkLst>
            <pc:docMk/>
            <pc:sldMk cId="2766174224" sldId="260"/>
            <ac:spMk id="22" creationId="{579024BC-DC87-E1F7-C6BB-4C2608FFDDA4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4.145" v="1000"/>
          <ac:spMkLst>
            <pc:docMk/>
            <pc:sldMk cId="2766174224" sldId="260"/>
            <ac:spMk id="24" creationId="{FCB427A4-1DAA-2D68-60F9-387C4DBAD2C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4.364" v="1002"/>
          <ac:spMkLst>
            <pc:docMk/>
            <pc:sldMk cId="2766174224" sldId="260"/>
            <ac:spMk id="26" creationId="{5535FF72-007F-F7A4-BDE3-93B5761F42D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4.692" v="1005"/>
          <ac:spMkLst>
            <pc:docMk/>
            <pc:sldMk cId="2766174224" sldId="260"/>
            <ac:spMk id="29" creationId="{4D6B81BA-A6D4-D313-FADF-4551153CA70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4.801" v="1006"/>
          <ac:spMkLst>
            <pc:docMk/>
            <pc:sldMk cId="2766174224" sldId="260"/>
            <ac:spMk id="30" creationId="{574CF5DA-FF34-ECE8-424A-D564782FA6B9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5.020" v="1008"/>
          <ac:spMkLst>
            <pc:docMk/>
            <pc:sldMk cId="2766174224" sldId="260"/>
            <ac:spMk id="32" creationId="{B04A9380-B5F7-2F8D-D59A-BC9FC6979E12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5.270" v="1010"/>
          <ac:spMkLst>
            <pc:docMk/>
            <pc:sldMk cId="2766174224" sldId="260"/>
            <ac:spMk id="34" creationId="{1B59FD68-FF50-2963-0CB0-B802AFAFA39A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5.489" v="1012"/>
          <ac:spMkLst>
            <pc:docMk/>
            <pc:sldMk cId="2766174224" sldId="260"/>
            <ac:spMk id="36" creationId="{CFCA9B56-28F0-0D0C-7546-19A5988102E4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5.708" v="1014"/>
          <ac:spMkLst>
            <pc:docMk/>
            <pc:sldMk cId="2766174224" sldId="260"/>
            <ac:spMk id="38" creationId="{99D6FB9A-71C7-8F03-DBAD-6EFE75D419B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5.833" v="1015"/>
          <ac:spMkLst>
            <pc:docMk/>
            <pc:sldMk cId="2766174224" sldId="260"/>
            <ac:spMk id="39" creationId="{CBFB5BF5-ECFB-A048-E4FE-567689BAAB6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6.067" v="1017"/>
          <ac:spMkLst>
            <pc:docMk/>
            <pc:sldMk cId="2766174224" sldId="260"/>
            <ac:spMk id="41" creationId="{0CBE8F4F-3B0C-482B-2010-C11AE91E3B1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6.302" v="1019"/>
          <ac:spMkLst>
            <pc:docMk/>
            <pc:sldMk cId="2766174224" sldId="260"/>
            <ac:spMk id="43" creationId="{0E3599F8-25BF-9C88-D625-FB1D0B292B42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6.661" v="1022"/>
          <ac:spMkLst>
            <pc:docMk/>
            <pc:sldMk cId="2766174224" sldId="260"/>
            <ac:spMk id="46" creationId="{575B0448-7FC8-C40F-1469-50B1D3B70534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7.005" v="1025"/>
          <ac:spMkLst>
            <pc:docMk/>
            <pc:sldMk cId="2766174224" sldId="260"/>
            <ac:spMk id="49" creationId="{F98052B3-430E-D978-284D-6DCD88066C03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7.223" v="1027"/>
          <ac:spMkLst>
            <pc:docMk/>
            <pc:sldMk cId="2766174224" sldId="260"/>
            <ac:spMk id="51" creationId="{B1E086C2-5590-8497-1386-40189575CDA7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7.442" v="1029"/>
          <ac:spMkLst>
            <pc:docMk/>
            <pc:sldMk cId="2766174224" sldId="260"/>
            <ac:spMk id="53" creationId="{3F622868-37E3-DF21-506C-828EE3B4219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7.677" v="1031"/>
          <ac:spMkLst>
            <pc:docMk/>
            <pc:sldMk cId="2766174224" sldId="260"/>
            <ac:spMk id="55" creationId="{7D27DC4C-200E-D57E-46CE-D3D8BEC520EF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7.895" v="1033"/>
          <ac:spMkLst>
            <pc:docMk/>
            <pc:sldMk cId="2766174224" sldId="260"/>
            <ac:spMk id="57" creationId="{07FB1657-E89E-693C-BD25-DBFD6F22C9AE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005" v="1034"/>
          <ac:spMkLst>
            <pc:docMk/>
            <pc:sldMk cId="2766174224" sldId="260"/>
            <ac:spMk id="58" creationId="{F1CF09E1-DEF2-8A3C-5FCD-F76501484BE1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114" v="1035"/>
          <ac:spMkLst>
            <pc:docMk/>
            <pc:sldMk cId="2766174224" sldId="260"/>
            <ac:spMk id="59" creationId="{BF740F53-FB5B-A098-7DEE-160302C55D2A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239" v="1036"/>
          <ac:spMkLst>
            <pc:docMk/>
            <pc:sldMk cId="2766174224" sldId="260"/>
            <ac:spMk id="60" creationId="{78D03909-F0DE-30DB-DB74-060B3BCC5A8D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349" v="1037"/>
          <ac:spMkLst>
            <pc:docMk/>
            <pc:sldMk cId="2766174224" sldId="260"/>
            <ac:spMk id="61" creationId="{616291B7-6D9B-3750-3E30-DFDE2FD38757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458" v="1038"/>
          <ac:spMkLst>
            <pc:docMk/>
            <pc:sldMk cId="2766174224" sldId="260"/>
            <ac:spMk id="62" creationId="{66AA4AB2-5F82-00AB-0ECF-86C4591A64A8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583" v="1039"/>
          <ac:spMkLst>
            <pc:docMk/>
            <pc:sldMk cId="2766174224" sldId="260"/>
            <ac:spMk id="63" creationId="{102A19D4-CE19-A856-7966-6D5F2F4B3788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1:08.692" v="1040"/>
          <ac:spMkLst>
            <pc:docMk/>
            <pc:sldMk cId="2766174224" sldId="260"/>
            <ac:spMk id="64" creationId="{6A78793B-5020-26D6-F468-235D797E5137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66" creationId="{0DB7A170-9A1E-AA8A-2CF3-DC77F1E638C8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67" creationId="{DC77B716-B68F-FB81-2094-791B7C9829F6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69" creationId="{9A8C349F-F917-305A-BD0D-34DB44993F7D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71" creationId="{2B21FAB0-AC88-D01C-7092-47D52957A847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73" creationId="{F999DD8E-B738-22F7-5C5B-BEDF6CF05E77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75" creationId="{9D64CD6C-7AB3-7666-F4B7-DED5D625A8B2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77" creationId="{1F29ECB5-B937-65F5-81E3-70035F465C8E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79" creationId="{A39372CB-9B3C-0D82-C10D-6B6BA3B902B2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80" creationId="{AC583580-CA48-CEFD-882D-A18AE3DE42D7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82" creationId="{BE834A68-F7E8-6D09-3A58-2C49A63F545C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84" creationId="{3EB3CB2C-541A-7018-C5E2-AD1CE995902C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86" creationId="{6C0BC5FF-7DA8-356E-487D-A389F3082B49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88" creationId="{4B1A4F2F-62AE-23C7-56D4-2B7BABC3EBFD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91" creationId="{D40A3D37-26C8-A580-F871-5F60607484D4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92" creationId="{68872E70-8F57-C37B-90B3-43E748AD0579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94" creationId="{FC2AF495-06CB-D6DE-4AF7-2C00E4772BB8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96" creationId="{51F4A4B4-99BF-72C6-19F9-AFAE11A4CC75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98" creationId="{29A80A60-00B1-64B0-EE90-4F7A335C6FAF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00" creationId="{B2406C3B-A86C-7DD9-62F4-62DB9DED6CA2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01" creationId="{83B5E068-4BEF-6E37-FA5C-0758C7CAAD8E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03" creationId="{48C0AACB-7B19-667D-E7C9-8392295B56A7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05" creationId="{041A1377-9619-3BD9-8F4C-94ADECB730AA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08" creationId="{2184EA39-2235-596F-505B-DBF4FFAE2E56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11" creationId="{90EEB67B-BB4D-96F2-C0F9-C475094191C0}"/>
          </ac:spMkLst>
        </pc:spChg>
        <pc:spChg chg="topLvl">
          <ac:chgData name="Peter Yamout (Alumni)" userId="S::pky00@mail.aub.edu::2d6e4ad9-490b-4f89-84f6-8c580ad493a1" providerId="AD" clId="Web-{4DA75FF5-0F92-7D61-376B-217D7345826F}" dt="2022-04-30T16:46:59.634" v="1094"/>
          <ac:spMkLst>
            <pc:docMk/>
            <pc:sldMk cId="2766174224" sldId="260"/>
            <ac:spMk id="113" creationId="{0A55286D-D4AA-7440-C6C7-A39CB4A30D60}"/>
          </ac:spMkLst>
        </pc:spChg>
        <pc:spChg chg="del topLvl">
          <ac:chgData name="Peter Yamout (Alumni)" userId="S::pky00@mail.aub.edu::2d6e4ad9-490b-4f89-84f6-8c580ad493a1" providerId="AD" clId="Web-{4DA75FF5-0F92-7D61-376B-217D7345826F}" dt="2022-04-30T16:47:07.635" v="1097"/>
          <ac:spMkLst>
            <pc:docMk/>
            <pc:sldMk cId="2766174224" sldId="260"/>
            <ac:spMk id="115" creationId="{D933BA6C-B7B7-B55F-B9E6-E17069EEDF53}"/>
          </ac:spMkLst>
        </pc:spChg>
        <pc:spChg chg="del topLvl">
          <ac:chgData name="Peter Yamout (Alumni)" userId="S::pky00@mail.aub.edu::2d6e4ad9-490b-4f89-84f6-8c580ad493a1" providerId="AD" clId="Web-{4DA75FF5-0F92-7D61-376B-217D7345826F}" dt="2022-04-30T16:47:07.635" v="1095"/>
          <ac:spMkLst>
            <pc:docMk/>
            <pc:sldMk cId="2766174224" sldId="260"/>
            <ac:spMk id="117" creationId="{9C8F818C-13D2-42EF-5630-C6E7E5FE9C0D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3:02.808" v="1070"/>
          <ac:spMkLst>
            <pc:docMk/>
            <pc:sldMk cId="2766174224" sldId="260"/>
            <ac:spMk id="119" creationId="{D7D1D2B8-366F-21BC-6DA2-20347BA591F0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3:00.246" v="1069"/>
          <ac:spMkLst>
            <pc:docMk/>
            <pc:sldMk cId="2766174224" sldId="260"/>
            <ac:spMk id="120" creationId="{17342D00-D57E-BF70-88AE-66F9C3118C65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58.245" v="1068"/>
          <ac:spMkLst>
            <pc:docMk/>
            <pc:sldMk cId="2766174224" sldId="260"/>
            <ac:spMk id="121" creationId="{4BF9A98A-F4E9-196A-BFF5-3F1506255BE0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55.667" v="1067"/>
          <ac:spMkLst>
            <pc:docMk/>
            <pc:sldMk cId="2766174224" sldId="260"/>
            <ac:spMk id="122" creationId="{4D8796E7-E60D-DA1C-7118-CF590EDAE527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53.151" v="1066"/>
          <ac:spMkLst>
            <pc:docMk/>
            <pc:sldMk cId="2766174224" sldId="260"/>
            <ac:spMk id="123" creationId="{F280EFDE-6C7A-C4DF-C213-283524064DCB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50.526" v="1065"/>
          <ac:spMkLst>
            <pc:docMk/>
            <pc:sldMk cId="2766174224" sldId="260"/>
            <ac:spMk id="124" creationId="{ABE2960E-63BD-B9FE-93AF-E88BC7014D61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45.792" v="1063"/>
          <ac:spMkLst>
            <pc:docMk/>
            <pc:sldMk cId="2766174224" sldId="260"/>
            <ac:spMk id="125" creationId="{852DBFBE-C98C-B2CC-2A44-9F1B45352A9E}"/>
          </ac:spMkLst>
        </pc:spChg>
        <pc:spChg chg="del">
          <ac:chgData name="Peter Yamout (Alumni)" userId="S::pky00@mail.aub.edu::2d6e4ad9-490b-4f89-84f6-8c580ad493a1" providerId="AD" clId="Web-{4DA75FF5-0F92-7D61-376B-217D7345826F}" dt="2022-04-30T16:42:48.042" v="1064"/>
          <ac:spMkLst>
            <pc:docMk/>
            <pc:sldMk cId="2766174224" sldId="260"/>
            <ac:spMk id="126" creationId="{60599A41-43B0-2BB1-E5F9-9EF7F6015956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5:03.799" v="1081" actId="1076"/>
          <ac:spMkLst>
            <pc:docMk/>
            <pc:sldMk cId="2766174224" sldId="260"/>
            <ac:spMk id="128" creationId="{3AEC8513-B52D-DFE6-03C3-05E66D2C9D44}"/>
          </ac:spMkLst>
        </pc:spChg>
        <pc:spChg chg="add mod">
          <ac:chgData name="Peter Yamout (Alumni)" userId="S::pky00@mail.aub.edu::2d6e4ad9-490b-4f89-84f6-8c580ad493a1" providerId="AD" clId="Web-{4DA75FF5-0F92-7D61-376B-217D7345826F}" dt="2022-04-30T16:46:43.883" v="1093"/>
          <ac:spMkLst>
            <pc:docMk/>
            <pc:sldMk cId="2766174224" sldId="260"/>
            <ac:spMk id="192" creationId="{390EEF56-A391-F901-9B55-6F4D580EE1F6}"/>
          </ac:spMkLst>
        </pc:spChg>
        <pc:grpChg chg="add del mod">
          <ac:chgData name="Peter Yamout (Alumni)" userId="S::pky00@mail.aub.edu::2d6e4ad9-490b-4f89-84f6-8c580ad493a1" providerId="AD" clId="Web-{4DA75FF5-0F92-7D61-376B-217D7345826F}" dt="2022-04-30T16:41:13.786" v="1042"/>
          <ac:grpSpMkLst>
            <pc:docMk/>
            <pc:sldMk cId="2766174224" sldId="260"/>
            <ac:grpSpMk id="3" creationId="{7FF17C18-E82B-D2B8-9CE1-1DCC2A0AD786}"/>
          </ac:grpSpMkLst>
        </pc:grpChg>
        <pc:grpChg chg="add del mod">
          <ac:chgData name="Peter Yamout (Alumni)" userId="S::pky00@mail.aub.edu::2d6e4ad9-490b-4f89-84f6-8c580ad493a1" providerId="AD" clId="Web-{4DA75FF5-0F92-7D61-376B-217D7345826F}" dt="2022-04-30T16:46:59.634" v="1094"/>
          <ac:grpSpMkLst>
            <pc:docMk/>
            <pc:sldMk cId="2766174224" sldId="260"/>
            <ac:grpSpMk id="127" creationId="{FB83F61D-F05E-E5BD-C550-7B9F3F0A19DE}"/>
          </ac:grpSpMkLst>
        </pc:grpChg>
        <pc:grpChg chg="add mod">
          <ac:chgData name="Peter Yamout (Alumni)" userId="S::pky00@mail.aub.edu::2d6e4ad9-490b-4f89-84f6-8c580ad493a1" providerId="AD" clId="Web-{4DA75FF5-0F92-7D61-376B-217D7345826F}" dt="2022-04-30T16:45:11.347" v="1082" actId="1076"/>
          <ac:grpSpMkLst>
            <pc:docMk/>
            <pc:sldMk cId="2766174224" sldId="260"/>
            <ac:grpSpMk id="191" creationId="{BB43C944-AA98-E6B7-2ED2-FFFFABBCED3F}"/>
          </ac:grpSpMkLst>
        </pc:grp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6" creationId="{568EF167-65D7-E0D5-AC19-D6CA457445AB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8" creationId="{58E68F5F-9024-1502-E51C-D89C8DB8AE5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10" creationId="{89EC4E0E-D042-86DE-531D-0C4531EF41B2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12" creationId="{E6127310-B197-0BA5-F4A0-FA5E00C09FA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14" creationId="{BADCD309-6547-F78A-CB70-F47D4A72C40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16" creationId="{64B956C9-6D88-091C-7DFB-8474409EF5A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19" creationId="{76974C69-22A1-0D93-0CE5-7836A1875CB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21" creationId="{88489277-105E-8195-872D-D112D71941D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23" creationId="{30B69F9D-2E68-ED0E-224A-29B5357AD08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25" creationId="{CCF9BAD9-DC0C-FF16-9C13-6908A45B3221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27" creationId="{D7168C94-8C1F-DBDF-FFB6-9F76526724BD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28" creationId="{35563806-B2F0-4529-0FAA-7EA9B1042205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31" creationId="{F0DB83F0-B54D-8753-C0B9-E15DA0B66D8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33" creationId="{ED4283D3-1E47-8419-2C4F-A0AC02C968BE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35" creationId="{72FF96BE-C745-4817-9607-28EF5A1C8130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37" creationId="{27D42558-FF9E-A446-FC26-23D2B739467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0" creationId="{5F325575-47FD-9AEF-93C6-EE1D0A73C974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2" creationId="{DB6DD114-37BC-6512-FED6-6D3934EFBAC7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4" creationId="{97BD0972-1454-7ED9-6B5F-1066530B2E58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5" creationId="{6916DA1A-55BB-AC0F-671B-518EF300EDBC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7" creationId="{513E62B6-B859-BE45-366D-E7304F7BBB75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48" creationId="{7BDF92F8-D5B8-0492-F49A-0CA870E20982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50" creationId="{CC3570C3-BFCC-7090-004E-C58C6A241950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52" creationId="{6504659D-C214-FEEE-D029-64D5E7EA5E71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54" creationId="{F7ACC9D6-9F19-A6C9-DD57-5C250E52AF03}"/>
          </ac:cxnSpMkLst>
        </pc:cxnChg>
        <pc:cxnChg chg="add mod">
          <ac:chgData name="Peter Yamout (Alumni)" userId="S::pky00@mail.aub.edu::2d6e4ad9-490b-4f89-84f6-8c580ad493a1" providerId="AD" clId="Web-{4DA75FF5-0F92-7D61-376B-217D7345826F}" dt="2022-04-30T16:41:13.786" v="1042"/>
          <ac:cxnSpMkLst>
            <pc:docMk/>
            <pc:sldMk cId="2766174224" sldId="260"/>
            <ac:cxnSpMk id="56" creationId="{08FB5C3B-9814-99B6-1DFF-2F299E26EFFF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68" creationId="{1E8FBB7C-82AD-7F2F-882B-5C78D690794E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70" creationId="{341C3977-4FC6-6CDD-219E-406A4CAB955E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72" creationId="{05BE7E4B-C499-136F-F126-0A4FF17A22F2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74" creationId="{5FFFB4DF-0F47-BF27-739A-B08E0EC43312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76" creationId="{6E0B2CE0-4DB0-33DB-F2AD-34DF114AF796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78" creationId="{FF167435-215A-F08D-6D0A-71E90481F876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81" creationId="{EB593877-4040-FCD8-EC63-DCA5BD95BCBA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83" creationId="{2885680C-3A67-6DC7-AE34-A8EDC3E5EFAF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85" creationId="{18935DFD-50DB-8E10-820D-0931C2649E8D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87" creationId="{73AF4C6E-0151-0882-C42D-3E7A31C2B072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89" creationId="{376B9DB6-F8AA-0CEB-3BD0-6D64BED43A63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90" creationId="{14FC6CEF-3EC1-DE80-649A-761FE84087EB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93" creationId="{F520359A-0FD4-B318-D1D4-6A2D1B12C32B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95" creationId="{D911AEAC-7DCD-F4A8-3861-3A2435B985A7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97" creationId="{AF2DF5E4-3D2F-9965-2B46-1113E3498BE0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99" creationId="{17ACB06B-0913-2ABF-1610-DA429FD093F5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02" creationId="{12DEDF0C-22B6-D604-2086-81DE546C7A39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04" creationId="{24E73FE3-F508-D6BF-559B-1983B27E8EA7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06" creationId="{608AD562-F367-C98D-5B0B-5F010EC7D2DE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07" creationId="{E426DB67-9A18-41F4-4BF0-9060A4D72022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09" creationId="{E84CB6BF-914D-ADFE-95BD-8471E5FE8C9B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10" creationId="{42F65C83-CC20-CE28-DAFD-BB7B4245A07E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12" creationId="{07E35D81-2342-C007-1A44-EC1E3708B5CE}"/>
          </ac:cxnSpMkLst>
        </pc:cxnChg>
        <pc:cxnChg chg="topLvl">
          <ac:chgData name="Peter Yamout (Alumni)" userId="S::pky00@mail.aub.edu::2d6e4ad9-490b-4f89-84f6-8c580ad493a1" providerId="AD" clId="Web-{4DA75FF5-0F92-7D61-376B-217D7345826F}" dt="2022-04-30T16:46:59.634" v="1094"/>
          <ac:cxnSpMkLst>
            <pc:docMk/>
            <pc:sldMk cId="2766174224" sldId="260"/>
            <ac:cxnSpMk id="114" creationId="{2AE3C80B-761B-F7C5-B9E6-7E8F5C44FE17}"/>
          </ac:cxnSpMkLst>
        </pc:cxnChg>
        <pc:cxnChg chg="del mod topLvl">
          <ac:chgData name="Peter Yamout (Alumni)" userId="S::pky00@mail.aub.edu::2d6e4ad9-490b-4f89-84f6-8c580ad493a1" providerId="AD" clId="Web-{4DA75FF5-0F92-7D61-376B-217D7345826F}" dt="2022-04-30T16:47:07.635" v="1096"/>
          <ac:cxnSpMkLst>
            <pc:docMk/>
            <pc:sldMk cId="2766174224" sldId="260"/>
            <ac:cxnSpMk id="116" creationId="{770E1F3A-8392-C475-6C5E-C4A4CDEC7669}"/>
          </ac:cxnSpMkLst>
        </pc:cxnChg>
        <pc:cxnChg chg="del mod topLvl">
          <ac:chgData name="Peter Yamout (Alumni)" userId="S::pky00@mail.aub.edu::2d6e4ad9-490b-4f89-84f6-8c580ad493a1" providerId="AD" clId="Web-{4DA75FF5-0F92-7D61-376B-217D7345826F}" dt="2022-04-30T16:47:09.494" v="1098"/>
          <ac:cxnSpMkLst>
            <pc:docMk/>
            <pc:sldMk cId="2766174224" sldId="260"/>
            <ac:cxnSpMk id="118" creationId="{D5FB0F7B-8F79-64C7-63BF-BAAAE828DCA6}"/>
          </ac:cxnSpMkLst>
        </pc:cxnChg>
      </pc:sldChg>
      <pc:sldChg chg="modSp new del">
        <pc:chgData name="Peter Yamout (Alumni)" userId="S::pky00@mail.aub.edu::2d6e4ad9-490b-4f89-84f6-8c580ad493a1" providerId="AD" clId="Web-{4DA75FF5-0F92-7D61-376B-217D7345826F}" dt="2022-04-30T16:31:58.921" v="850"/>
        <pc:sldMkLst>
          <pc:docMk/>
          <pc:sldMk cId="3188068903" sldId="260"/>
        </pc:sldMkLst>
        <pc:spChg chg="mod">
          <ac:chgData name="Peter Yamout (Alumni)" userId="S::pky00@mail.aub.edu::2d6e4ad9-490b-4f89-84f6-8c580ad493a1" providerId="AD" clId="Web-{4DA75FF5-0F92-7D61-376B-217D7345826F}" dt="2022-04-30T15:14:40.012" v="849" actId="20577"/>
          <ac:spMkLst>
            <pc:docMk/>
            <pc:sldMk cId="3188068903" sldId="260"/>
            <ac:spMk id="2" creationId="{F53CC99A-02D2-B227-B0CA-E350EE1440B7}"/>
          </ac:spMkLst>
        </pc:spChg>
      </pc:sldChg>
    </pc:docChg>
  </pc:docChgLst>
  <pc:docChgLst>
    <pc:chgData name="Peter Yamout (Alumni)" userId="S::pky00@mail.aub.edu::2d6e4ad9-490b-4f89-84f6-8c580ad493a1" providerId="AD" clId="Web-{52F4BC35-8757-FEA7-E8E7-177B0022732A}"/>
    <pc:docChg chg="addSld modSld">
      <pc:chgData name="Peter Yamout (Alumni)" userId="S::pky00@mail.aub.edu::2d6e4ad9-490b-4f89-84f6-8c580ad493a1" providerId="AD" clId="Web-{52F4BC35-8757-FEA7-E8E7-177B0022732A}" dt="2022-05-06T14:38:04.705" v="931" actId="1076"/>
      <pc:docMkLst>
        <pc:docMk/>
      </pc:docMkLst>
      <pc:sldChg chg="addSp delSp modSp">
        <pc:chgData name="Peter Yamout (Alumni)" userId="S::pky00@mail.aub.edu::2d6e4ad9-490b-4f89-84f6-8c580ad493a1" providerId="AD" clId="Web-{52F4BC35-8757-FEA7-E8E7-177B0022732A}" dt="2022-05-06T10:20:52.163" v="203" actId="1076"/>
        <pc:sldMkLst>
          <pc:docMk/>
          <pc:sldMk cId="2922632602" sldId="261"/>
        </pc:sldMkLst>
        <pc:spChg chg="mod">
          <ac:chgData name="Peter Yamout (Alumni)" userId="S::pky00@mail.aub.edu::2d6e4ad9-490b-4f89-84f6-8c580ad493a1" providerId="AD" clId="Web-{52F4BC35-8757-FEA7-E8E7-177B0022732A}" dt="2022-05-06T10:20:08.115" v="200" actId="1076"/>
          <ac:spMkLst>
            <pc:docMk/>
            <pc:sldMk cId="2922632602" sldId="261"/>
            <ac:spMk id="2" creationId="{3CB20497-8CE3-23D5-CAB3-C0861B1AA5F6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20:52.163" v="203" actId="1076"/>
          <ac:spMkLst>
            <pc:docMk/>
            <pc:sldMk cId="2922632602" sldId="261"/>
            <ac:spMk id="4" creationId="{0209BC65-1251-6C67-368E-B6B3B18862A3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26.281" v="127" actId="1076"/>
          <ac:spMkLst>
            <pc:docMk/>
            <pc:sldMk cId="2922632602" sldId="261"/>
            <ac:spMk id="5" creationId="{33FEFC8A-E84C-BD62-0245-428F23FCFEFF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0:20.804" v="18"/>
          <ac:spMkLst>
            <pc:docMk/>
            <pc:sldMk cId="2922632602" sldId="261"/>
            <ac:spMk id="68" creationId="{F838264E-9CF6-865D-6BD7-F74C1B56A495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0:28.539" v="19"/>
          <ac:spMkLst>
            <pc:docMk/>
            <pc:sldMk cId="2922632602" sldId="261"/>
            <ac:spMk id="81" creationId="{F7310CD2-F11A-878B-908C-8609BCD7B95C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09:54.069" v="16"/>
          <ac:spMkLst>
            <pc:docMk/>
            <pc:sldMk cId="2922632602" sldId="261"/>
            <ac:spMk id="90" creationId="{5F337328-415D-6E1B-6239-D20A34CB782F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0:35.086" v="20"/>
          <ac:spMkLst>
            <pc:docMk/>
            <pc:sldMk cId="2922632602" sldId="261"/>
            <ac:spMk id="93" creationId="{25D12C1B-A5F3-B705-1489-8D125B5D6873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0:41.773" v="21"/>
          <ac:spMkLst>
            <pc:docMk/>
            <pc:sldMk cId="2922632602" sldId="261"/>
            <ac:spMk id="102" creationId="{39DEDD39-3EFE-F056-5705-682CF17AA9A0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0:02.522" v="17"/>
          <ac:spMkLst>
            <pc:docMk/>
            <pc:sldMk cId="2922632602" sldId="261"/>
            <ac:spMk id="107" creationId="{7B3B40AF-E796-5688-84F3-365C9EE9777D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09:43.834" v="15"/>
          <ac:spMkLst>
            <pc:docMk/>
            <pc:sldMk cId="2922632602" sldId="261"/>
            <ac:spMk id="110" creationId="{E87BF679-B013-C6A1-AD6F-E64F9D2C6D2B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1:04.289" v="27" actId="20577"/>
          <ac:spMkLst>
            <pc:docMk/>
            <pc:sldMk cId="2922632602" sldId="261"/>
            <ac:spMk id="121" creationId="{7EE8AC9B-5CE6-60C3-5A1B-A735E85C69E3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1:09.961" v="30" actId="20577"/>
          <ac:spMkLst>
            <pc:docMk/>
            <pc:sldMk cId="2922632602" sldId="261"/>
            <ac:spMk id="122" creationId="{9CD86197-DF2B-4669-A429-61CDD16786AE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1:23.946" v="36" actId="20577"/>
          <ac:spMkLst>
            <pc:docMk/>
            <pc:sldMk cId="2922632602" sldId="261"/>
            <ac:spMk id="123" creationId="{E4ABC95B-E781-6E9B-AC96-C1E51FB90F1F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11:33.650" v="39" actId="20577"/>
          <ac:spMkLst>
            <pc:docMk/>
            <pc:sldMk cId="2922632602" sldId="261"/>
            <ac:spMk id="124" creationId="{18DE49BD-3FED-E320-1E33-CBD44A1E8DBE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1:37.868" v="42" actId="20577"/>
          <ac:spMkLst>
            <pc:docMk/>
            <pc:sldMk cId="2922632602" sldId="261"/>
            <ac:spMk id="125" creationId="{F2EAB44A-E2AD-379E-E776-C766E5D44959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11:40.306" v="44" actId="20577"/>
          <ac:spMkLst>
            <pc:docMk/>
            <pc:sldMk cId="2922632602" sldId="261"/>
            <ac:spMk id="126" creationId="{1274535C-42BD-79EC-B2B8-6CC8D84D1946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23.094" v="126" actId="1076"/>
          <ac:spMkLst>
            <pc:docMk/>
            <pc:sldMk cId="2922632602" sldId="261"/>
            <ac:spMk id="129" creationId="{EA15A3DB-0EFD-9A7C-91D8-5BC9513EC478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18" v="125" actId="1076"/>
          <ac:spMkLst>
            <pc:docMk/>
            <pc:sldMk cId="2922632602" sldId="261"/>
            <ac:spMk id="130" creationId="{93E6A9E2-9347-E9F8-50DC-D658EE5F695F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12.422" v="124" actId="1076"/>
          <ac:spMkLst>
            <pc:docMk/>
            <pc:sldMk cId="2922632602" sldId="261"/>
            <ac:spMk id="131" creationId="{41D23616-90DC-DFF6-07DD-F468C31F5D75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01.734" v="123" actId="1076"/>
          <ac:spMkLst>
            <pc:docMk/>
            <pc:sldMk cId="2922632602" sldId="261"/>
            <ac:spMk id="132" creationId="{06114E7E-FC15-597C-F2EC-3750913C1606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5:55.234" v="122" actId="1076"/>
          <ac:spMkLst>
            <pc:docMk/>
            <pc:sldMk cId="2922632602" sldId="261"/>
            <ac:spMk id="133" creationId="{9495507A-8A88-3311-1C5E-0984678B39B6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5:39.108" v="121" actId="1076"/>
          <ac:spMkLst>
            <pc:docMk/>
            <pc:sldMk cId="2922632602" sldId="261"/>
            <ac:spMk id="134" creationId="{617624E6-74F3-B482-6200-D931F59F861B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5:21.842" v="119" actId="1076"/>
          <ac:spMkLst>
            <pc:docMk/>
            <pc:sldMk cId="2922632602" sldId="261"/>
            <ac:spMk id="135" creationId="{E4C7A1AE-A96F-D67F-DFE3-D86AFFAC679E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50.032" v="130"/>
          <ac:spMkLst>
            <pc:docMk/>
            <pc:sldMk cId="2922632602" sldId="261"/>
            <ac:spMk id="136" creationId="{468F8710-E3B4-9759-0A95-2C50D08BA87C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6:58.517" v="132" actId="1076"/>
          <ac:spMkLst>
            <pc:docMk/>
            <pc:sldMk cId="2922632602" sldId="261"/>
            <ac:spMk id="137" creationId="{2025F54C-3FDD-A615-68AF-155E3D7C7D9E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03.579" v="134" actId="1076"/>
          <ac:spMkLst>
            <pc:docMk/>
            <pc:sldMk cId="2922632602" sldId="261"/>
            <ac:spMk id="138" creationId="{A7953984-658B-7BB0-70BE-7C8AE356352E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10.173" v="136" actId="1076"/>
          <ac:spMkLst>
            <pc:docMk/>
            <pc:sldMk cId="2922632602" sldId="261"/>
            <ac:spMk id="139" creationId="{C7CB3955-E022-8499-189A-DD3C84D04B02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49.627" v="145"/>
          <ac:spMkLst>
            <pc:docMk/>
            <pc:sldMk cId="2922632602" sldId="261"/>
            <ac:spMk id="140" creationId="{BB6E486B-ADEB-A565-654F-78752509C8AB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51.627" v="146"/>
          <ac:spMkLst>
            <pc:docMk/>
            <pc:sldMk cId="2922632602" sldId="261"/>
            <ac:spMk id="141" creationId="{F0B8F6CB-5DD4-18A6-933A-055FAD15100B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53.971" v="147"/>
          <ac:spMkLst>
            <pc:docMk/>
            <pc:sldMk cId="2922632602" sldId="261"/>
            <ac:spMk id="142" creationId="{FE251A70-1A79-984B-1E39-36A40FBD2A8A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7:56.440" v="148"/>
          <ac:spMkLst>
            <pc:docMk/>
            <pc:sldMk cId="2922632602" sldId="261"/>
            <ac:spMk id="143" creationId="{3E3DEFB4-EC36-B855-FF8C-C8820F645951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24.161" v="167"/>
          <ac:spMkLst>
            <pc:docMk/>
            <pc:sldMk cId="2922632602" sldId="261"/>
            <ac:spMk id="144" creationId="{36E62DA5-6E4E-5435-3B8F-32EDBB3D4151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26.129" v="168"/>
          <ac:spMkLst>
            <pc:docMk/>
            <pc:sldMk cId="2922632602" sldId="261"/>
            <ac:spMk id="145" creationId="{55CDFBAC-A74B-7287-B666-7E3739C97869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30.333" v="169"/>
          <ac:spMkLst>
            <pc:docMk/>
            <pc:sldMk cId="2922632602" sldId="261"/>
            <ac:spMk id="146" creationId="{E1EB532D-169B-8D5C-8392-CD192190BD9C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32.208" v="170"/>
          <ac:spMkLst>
            <pc:docMk/>
            <pc:sldMk cId="2922632602" sldId="261"/>
            <ac:spMk id="147" creationId="{8C34D59D-BD90-FC7E-15A9-6DA2631B1120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37.536" v="171"/>
          <ac:spMkLst>
            <pc:docMk/>
            <pc:sldMk cId="2922632602" sldId="261"/>
            <ac:spMk id="148" creationId="{F91F6869-796A-AD2D-292C-EFC017F8ACCB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40.177" v="172"/>
          <ac:spMkLst>
            <pc:docMk/>
            <pc:sldMk cId="2922632602" sldId="261"/>
            <ac:spMk id="149" creationId="{2147EF2A-1251-8AD8-CDBB-C4B0AF60BD22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45.599" v="173"/>
          <ac:spMkLst>
            <pc:docMk/>
            <pc:sldMk cId="2922632602" sldId="261"/>
            <ac:spMk id="150" creationId="{B15E8F14-474D-2F89-B843-6B1374637327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0:19:47.255" v="174"/>
          <ac:spMkLst>
            <pc:docMk/>
            <pc:sldMk cId="2922632602" sldId="261"/>
            <ac:spMk id="151" creationId="{EF350645-842A-2020-7DEC-691A9B0F9ADD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1.005" v="198"/>
          <ac:spMkLst>
            <pc:docMk/>
            <pc:sldMk cId="2922632602" sldId="261"/>
            <ac:spMk id="152" creationId="{DB975C89-A549-ECED-FCA3-737E4A72EED8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1.005" v="197"/>
          <ac:spMkLst>
            <pc:docMk/>
            <pc:sldMk cId="2922632602" sldId="261"/>
            <ac:spMk id="153" creationId="{B0E426D7-DC90-8812-5242-7935E6CA0C4E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6"/>
          <ac:spMkLst>
            <pc:docMk/>
            <pc:sldMk cId="2922632602" sldId="261"/>
            <ac:spMk id="154" creationId="{0A56728A-E7D0-E47E-B7FB-16A588730752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5"/>
          <ac:spMkLst>
            <pc:docMk/>
            <pc:sldMk cId="2922632602" sldId="261"/>
            <ac:spMk id="155" creationId="{AC5FBE6E-CD83-2FD2-8F23-4E4D8738A67D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4"/>
          <ac:spMkLst>
            <pc:docMk/>
            <pc:sldMk cId="2922632602" sldId="261"/>
            <ac:spMk id="156" creationId="{0FFD3479-085B-FE81-09DD-47A53A997631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3"/>
          <ac:spMkLst>
            <pc:docMk/>
            <pc:sldMk cId="2922632602" sldId="261"/>
            <ac:spMk id="157" creationId="{49F1C028-17B1-A869-7969-11437E89D8D6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2"/>
          <ac:spMkLst>
            <pc:docMk/>
            <pc:sldMk cId="2922632602" sldId="261"/>
            <ac:spMk id="158" creationId="{4F2AC7C4-9E42-EF02-7927-34679708ACFB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0:20:00.990" v="191"/>
          <ac:spMkLst>
            <pc:docMk/>
            <pc:sldMk cId="2922632602" sldId="261"/>
            <ac:spMk id="159" creationId="{1241E9C8-E0B2-C3B9-4C9A-E9E581524309}"/>
          </ac:spMkLst>
        </pc:spChg>
        <pc:grpChg chg="add mod">
          <ac:chgData name="Peter Yamout (Alumni)" userId="S::pky00@mail.aub.edu::2d6e4ad9-490b-4f89-84f6-8c580ad493a1" providerId="AD" clId="Web-{52F4BC35-8757-FEA7-E8E7-177B0022732A}" dt="2022-05-06T10:11:47.025" v="45" actId="1076"/>
          <ac:grpSpMkLst>
            <pc:docMk/>
            <pc:sldMk cId="2922632602" sldId="261"/>
            <ac:grpSpMk id="3" creationId="{C6BF40B9-215F-491D-EE2B-05BBD8374503}"/>
          </ac:grpSpMkLst>
        </pc:grpChg>
        <pc:grpChg chg="add mod">
          <ac:chgData name="Peter Yamout (Alumni)" userId="S::pky00@mail.aub.edu::2d6e4ad9-490b-4f89-84f6-8c580ad493a1" providerId="AD" clId="Web-{52F4BC35-8757-FEA7-E8E7-177B0022732A}" dt="2022-05-06T10:20:43.959" v="202" actId="1076"/>
          <ac:grpSpMkLst>
            <pc:docMk/>
            <pc:sldMk cId="2922632602" sldId="261"/>
            <ac:grpSpMk id="6" creationId="{C72D606C-BF5C-5C5E-36B7-A7B6D6F0B49F}"/>
          </ac:grpSpMkLst>
        </pc:grpChg>
      </pc:sldChg>
      <pc:sldChg chg="modSp">
        <pc:chgData name="Peter Yamout (Alumni)" userId="S::pky00@mail.aub.edu::2d6e4ad9-490b-4f89-84f6-8c580ad493a1" providerId="AD" clId="Web-{52F4BC35-8757-FEA7-E8E7-177B0022732A}" dt="2022-05-06T10:07:23.019" v="1" actId="20577"/>
        <pc:sldMkLst>
          <pc:docMk/>
          <pc:sldMk cId="3981293355" sldId="264"/>
        </pc:sldMkLst>
        <pc:spChg chg="mod">
          <ac:chgData name="Peter Yamout (Alumni)" userId="S::pky00@mail.aub.edu::2d6e4ad9-490b-4f89-84f6-8c580ad493a1" providerId="AD" clId="Web-{52F4BC35-8757-FEA7-E8E7-177B0022732A}" dt="2022-05-06T10:07:23.019" v="1" actId="20577"/>
          <ac:spMkLst>
            <pc:docMk/>
            <pc:sldMk cId="3981293355" sldId="264"/>
            <ac:spMk id="3" creationId="{6AA62075-272A-4677-E409-D96473DA9AB8}"/>
          </ac:spMkLst>
        </pc:spChg>
      </pc:sldChg>
      <pc:sldChg chg="modSp">
        <pc:chgData name="Peter Yamout (Alumni)" userId="S::pky00@mail.aub.edu::2d6e4ad9-490b-4f89-84f6-8c580ad493a1" providerId="AD" clId="Web-{52F4BC35-8757-FEA7-E8E7-177B0022732A}" dt="2022-05-06T13:36:43.860" v="256" actId="20577"/>
        <pc:sldMkLst>
          <pc:docMk/>
          <pc:sldMk cId="1183189706" sldId="265"/>
        </pc:sldMkLst>
        <pc:spChg chg="mod">
          <ac:chgData name="Peter Yamout (Alumni)" userId="S::pky00@mail.aub.edu::2d6e4ad9-490b-4f89-84f6-8c580ad493a1" providerId="AD" clId="Web-{52F4BC35-8757-FEA7-E8E7-177B0022732A}" dt="2022-05-06T13:36:43.860" v="256" actId="20577"/>
          <ac:spMkLst>
            <pc:docMk/>
            <pc:sldMk cId="1183189706" sldId="265"/>
            <ac:spMk id="2" creationId="{27518FF3-042D-2CF1-0118-D3F8C6F22A14}"/>
          </ac:spMkLst>
        </pc:spChg>
      </pc:sldChg>
      <pc:sldChg chg="addSp delSp modSp">
        <pc:chgData name="Peter Yamout (Alumni)" userId="S::pky00@mail.aub.edu::2d6e4ad9-490b-4f89-84f6-8c580ad493a1" providerId="AD" clId="Web-{52F4BC35-8757-FEA7-E8E7-177B0022732A}" dt="2022-05-06T10:25:53.998" v="254" actId="20577"/>
        <pc:sldMkLst>
          <pc:docMk/>
          <pc:sldMk cId="2036531103" sldId="266"/>
        </pc:sldMkLst>
        <pc:spChg chg="mod">
          <ac:chgData name="Peter Yamout (Alumni)" userId="S::pky00@mail.aub.edu::2d6e4ad9-490b-4f89-84f6-8c580ad493a1" providerId="AD" clId="Web-{52F4BC35-8757-FEA7-E8E7-177B0022732A}" dt="2022-05-06T10:23:36.745" v="224" actId="1076"/>
          <ac:spMkLst>
            <pc:docMk/>
            <pc:sldMk cId="2036531103" sldId="266"/>
            <ac:spMk id="3" creationId="{558F665B-F954-96E6-8D51-0BFA3C5D870E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27.794" v="245" actId="14100"/>
          <ac:spMkLst>
            <pc:docMk/>
            <pc:sldMk cId="2036531103" sldId="266"/>
            <ac:spMk id="4" creationId="{EFF1F02A-BF29-C0F0-9649-A353D2488791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2:19.415" v="209" actId="1076"/>
          <ac:spMkLst>
            <pc:docMk/>
            <pc:sldMk cId="2036531103" sldId="266"/>
            <ac:spMk id="5" creationId="{D2E86ABB-D73F-BF74-C143-C700E637A91A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2:24.102" v="210" actId="1076"/>
          <ac:spMkLst>
            <pc:docMk/>
            <pc:sldMk cId="2036531103" sldId="266"/>
            <ac:spMk id="7" creationId="{85B0FE1F-A96E-7AA6-A7F2-6A4EAA551B9A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4:00.558" v="226" actId="14100"/>
          <ac:spMkLst>
            <pc:docMk/>
            <pc:sldMk cId="2036531103" sldId="266"/>
            <ac:spMk id="8" creationId="{310BEE21-E6F8-477C-26E1-2E01AFDBE0D4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2:58.603" v="218" actId="1076"/>
          <ac:spMkLst>
            <pc:docMk/>
            <pc:sldMk cId="2036531103" sldId="266"/>
            <ac:spMk id="9" creationId="{835B0B68-E7E9-2F08-7BD3-DC93A56F4EA7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3:47.901" v="225" actId="1076"/>
          <ac:spMkLst>
            <pc:docMk/>
            <pc:sldMk cId="2036531103" sldId="266"/>
            <ac:spMk id="11" creationId="{652F6AA5-4EBE-AB5B-8C69-0A6B9D6988EA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2" creationId="{A2C32D18-D97D-DA3E-0491-753701477944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3" creationId="{3DA40D79-32F3-4D80-FAD6-68DF0E349AB5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4" creationId="{66AFD0A0-9E70-6045-32DB-03467E429179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5" creationId="{27B7BE97-08F6-CE23-F12B-60CCD7E05128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6" creationId="{4CDE4821-6339-E686-B881-D096C7D92AB0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7" creationId="{867069C3-E379-CC27-1893-3C7216CCFA6B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8" creationId="{C77A8790-F6ED-FAFA-C142-6A15E5290D6F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0:24:15.105" v="229"/>
          <ac:spMkLst>
            <pc:docMk/>
            <pc:sldMk cId="2036531103" sldId="266"/>
            <ac:spMk id="19" creationId="{D9621E30-8587-FD8C-6AE6-C62A86B03934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02.747" v="239" actId="20577"/>
          <ac:spMkLst>
            <pc:docMk/>
            <pc:sldMk cId="2036531103" sldId="266"/>
            <ac:spMk id="21" creationId="{BF7B8225-8E3F-04F1-2A6F-A462D1DFA9E3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38.044" v="247" actId="20577"/>
          <ac:spMkLst>
            <pc:docMk/>
            <pc:sldMk cId="2036531103" sldId="266"/>
            <ac:spMk id="22" creationId="{77160EE1-A0B0-B0BC-9433-124281488EF7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42.419" v="248" actId="20577"/>
          <ac:spMkLst>
            <pc:docMk/>
            <pc:sldMk cId="2036531103" sldId="266"/>
            <ac:spMk id="23" creationId="{4072DB6B-64F0-81EF-7282-AEEDB90C9295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44.169" v="249" actId="20577"/>
          <ac:spMkLst>
            <pc:docMk/>
            <pc:sldMk cId="2036531103" sldId="266"/>
            <ac:spMk id="25" creationId="{BEFC803A-9199-2F72-3FD4-DD819067DED2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46.466" v="250" actId="20577"/>
          <ac:spMkLst>
            <pc:docMk/>
            <pc:sldMk cId="2036531103" sldId="266"/>
            <ac:spMk id="26" creationId="{7823DC66-626D-05A1-7F9C-D5B1593C1909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33.810" v="246" actId="20577"/>
          <ac:spMkLst>
            <pc:docMk/>
            <pc:sldMk cId="2036531103" sldId="266"/>
            <ac:spMk id="28" creationId="{11424AB1-04CC-EECD-9240-2F0C0F626344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52.388" v="253" actId="20577"/>
          <ac:spMkLst>
            <pc:docMk/>
            <pc:sldMk cId="2036531103" sldId="266"/>
            <ac:spMk id="29" creationId="{F969CA90-4020-9028-8012-00BA4EB568C0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53.998" v="254" actId="20577"/>
          <ac:spMkLst>
            <pc:docMk/>
            <pc:sldMk cId="2036531103" sldId="266"/>
            <ac:spMk id="30" creationId="{73F0B86C-582B-AF06-75C7-D7AFE60EB8AA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48.216" v="251" actId="20577"/>
          <ac:spMkLst>
            <pc:docMk/>
            <pc:sldMk cId="2036531103" sldId="266"/>
            <ac:spMk id="32" creationId="{39228199-A2D6-8B53-90C3-E6B448E167ED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0:25:50.388" v="252" actId="20577"/>
          <ac:spMkLst>
            <pc:docMk/>
            <pc:sldMk cId="2036531103" sldId="266"/>
            <ac:spMk id="33" creationId="{DD15C10B-C2CC-643A-8E94-3C95B3406E93}"/>
          </ac:spMkLst>
        </pc:spChg>
        <pc:grpChg chg="add">
          <ac:chgData name="Peter Yamout (Alumni)" userId="S::pky00@mail.aub.edu::2d6e4ad9-490b-4f89-84f6-8c580ad493a1" providerId="AD" clId="Web-{52F4BC35-8757-FEA7-E8E7-177B0022732A}" dt="2022-05-06T10:24:10.105" v="227"/>
          <ac:grpSpMkLst>
            <pc:docMk/>
            <pc:sldMk cId="2036531103" sldId="266"/>
            <ac:grpSpMk id="6" creationId="{8F971BD7-643A-38B5-9D56-951CA45D82CF}"/>
          </ac:grpSpMkLst>
        </pc:grpChg>
        <pc:grpChg chg="add mod">
          <ac:chgData name="Peter Yamout (Alumni)" userId="S::pky00@mail.aub.edu::2d6e4ad9-490b-4f89-84f6-8c580ad493a1" providerId="AD" clId="Web-{52F4BC35-8757-FEA7-E8E7-177B0022732A}" dt="2022-05-06T10:24:40.543" v="234" actId="1076"/>
          <ac:grpSpMkLst>
            <pc:docMk/>
            <pc:sldMk cId="2036531103" sldId="266"/>
            <ac:grpSpMk id="20" creationId="{F2C8C06E-1E22-3F3E-43A8-B77C99861AB2}"/>
          </ac:grpSpMkLst>
        </pc:grpChg>
        <pc:grpChg chg="add mod">
          <ac:chgData name="Peter Yamout (Alumni)" userId="S::pky00@mail.aub.edu::2d6e4ad9-490b-4f89-84f6-8c580ad493a1" providerId="AD" clId="Web-{52F4BC35-8757-FEA7-E8E7-177B0022732A}" dt="2022-05-06T10:25:22.013" v="244" actId="1076"/>
          <ac:grpSpMkLst>
            <pc:docMk/>
            <pc:sldMk cId="2036531103" sldId="266"/>
            <ac:grpSpMk id="27" creationId="{0513A46B-19E9-97B6-8891-0E63DF82D92C}"/>
          </ac:grpSpMkLst>
        </pc:grpChg>
      </pc:sldChg>
      <pc:sldChg chg="modSp">
        <pc:chgData name="Peter Yamout (Alumni)" userId="S::pky00@mail.aub.edu::2d6e4ad9-490b-4f89-84f6-8c580ad493a1" providerId="AD" clId="Web-{52F4BC35-8757-FEA7-E8E7-177B0022732A}" dt="2022-05-06T13:52:59.693" v="379" actId="20577"/>
        <pc:sldMkLst>
          <pc:docMk/>
          <pc:sldMk cId="2846253751" sldId="270"/>
        </pc:sldMkLst>
        <pc:spChg chg="mod">
          <ac:chgData name="Peter Yamout (Alumni)" userId="S::pky00@mail.aub.edu::2d6e4ad9-490b-4f89-84f6-8c580ad493a1" providerId="AD" clId="Web-{52F4BC35-8757-FEA7-E8E7-177B0022732A}" dt="2022-05-06T13:52:59.693" v="379" actId="20577"/>
          <ac:spMkLst>
            <pc:docMk/>
            <pc:sldMk cId="2846253751" sldId="270"/>
            <ac:spMk id="3" creationId="{2AC31E20-1115-11E6-905D-44DED5D37513}"/>
          </ac:spMkLst>
        </pc:spChg>
      </pc:sldChg>
      <pc:sldChg chg="addSp modSp">
        <pc:chgData name="Peter Yamout (Alumni)" userId="S::pky00@mail.aub.edu::2d6e4ad9-490b-4f89-84f6-8c580ad493a1" providerId="AD" clId="Web-{52F4BC35-8757-FEA7-E8E7-177B0022732A}" dt="2022-05-06T14:01:07.720" v="495" actId="20577"/>
        <pc:sldMkLst>
          <pc:docMk/>
          <pc:sldMk cId="3168703872" sldId="271"/>
        </pc:sldMkLst>
        <pc:spChg chg="mod">
          <ac:chgData name="Peter Yamout (Alumni)" userId="S::pky00@mail.aub.edu::2d6e4ad9-490b-4f89-84f6-8c580ad493a1" providerId="AD" clId="Web-{52F4BC35-8757-FEA7-E8E7-177B0022732A}" dt="2022-05-06T13:59:06.358" v="446" actId="20577"/>
          <ac:spMkLst>
            <pc:docMk/>
            <pc:sldMk cId="3168703872" sldId="271"/>
            <ac:spMk id="2" creationId="{F91C0A02-DC7E-5AB0-3C18-6BDCC617CF56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4:01:07.720" v="495" actId="20577"/>
          <ac:spMkLst>
            <pc:docMk/>
            <pc:sldMk cId="3168703872" sldId="271"/>
            <ac:spMk id="3" creationId="{2C9BDD9A-4343-D830-F34C-4B85F647A866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3:59:19.827" v="448" actId="1076"/>
          <ac:spMkLst>
            <pc:docMk/>
            <pc:sldMk cId="3168703872" sldId="271"/>
            <ac:spMk id="8" creationId="{9095CE3F-535D-D45C-8DC6-6DEA2D93CA26}"/>
          </ac:spMkLst>
        </pc:spChg>
        <pc:graphicFrameChg chg="mod">
          <ac:chgData name="Peter Yamout (Alumni)" userId="S::pky00@mail.aub.edu::2d6e4ad9-490b-4f89-84f6-8c580ad493a1" providerId="AD" clId="Web-{52F4BC35-8757-FEA7-E8E7-177B0022732A}" dt="2022-05-06T13:59:14.827" v="447" actId="1076"/>
          <ac:graphicFrameMkLst>
            <pc:docMk/>
            <pc:sldMk cId="3168703872" sldId="271"/>
            <ac:graphicFrameMk id="7" creationId="{46986920-5C47-47B0-EAB5-7D419ED4FBAB}"/>
          </ac:graphicFrameMkLst>
        </pc:graphicFrameChg>
      </pc:sldChg>
      <pc:sldChg chg="addSp delSp modSp">
        <pc:chgData name="Peter Yamout (Alumni)" userId="S::pky00@mail.aub.edu::2d6e4ad9-490b-4f89-84f6-8c580ad493a1" providerId="AD" clId="Web-{52F4BC35-8757-FEA7-E8E7-177B0022732A}" dt="2022-05-06T14:17:25.944" v="527" actId="1076"/>
        <pc:sldMkLst>
          <pc:docMk/>
          <pc:sldMk cId="1994464577" sldId="272"/>
        </pc:sldMkLst>
        <pc:spChg chg="mod">
          <ac:chgData name="Peter Yamout (Alumni)" userId="S::pky00@mail.aub.edu::2d6e4ad9-490b-4f89-84f6-8c580ad493a1" providerId="AD" clId="Web-{52F4BC35-8757-FEA7-E8E7-177B0022732A}" dt="2022-05-06T14:16:00.364" v="511" actId="20577"/>
          <ac:spMkLst>
            <pc:docMk/>
            <pc:sldMk cId="1994464577" sldId="272"/>
            <ac:spMk id="2" creationId="{961613B3-F959-2410-BB6D-D84DBA6A7FB4}"/>
          </ac:spMkLst>
        </pc:spChg>
        <pc:spChg chg="add del mod ord">
          <ac:chgData name="Peter Yamout (Alumni)" userId="S::pky00@mail.aub.edu::2d6e4ad9-490b-4f89-84f6-8c580ad493a1" providerId="AD" clId="Web-{52F4BC35-8757-FEA7-E8E7-177B0022732A}" dt="2022-05-06T14:17:09.006" v="526"/>
          <ac:spMkLst>
            <pc:docMk/>
            <pc:sldMk cId="1994464577" sldId="272"/>
            <ac:spMk id="5" creationId="{E60929C8-814B-95DC-655F-222845AFFB3D}"/>
          </ac:spMkLst>
        </pc:spChg>
        <pc:picChg chg="mod">
          <ac:chgData name="Peter Yamout (Alumni)" userId="S::pky00@mail.aub.edu::2d6e4ad9-490b-4f89-84f6-8c580ad493a1" providerId="AD" clId="Web-{52F4BC35-8757-FEA7-E8E7-177B0022732A}" dt="2022-05-06T14:17:25.944" v="527" actId="1076"/>
          <ac:picMkLst>
            <pc:docMk/>
            <pc:sldMk cId="1994464577" sldId="272"/>
            <ac:picMk id="3" creationId="{ADE4216F-B9B9-329D-9462-7694B5C60052}"/>
          </ac:picMkLst>
        </pc:picChg>
        <pc:picChg chg="del">
          <ac:chgData name="Peter Yamout (Alumni)" userId="S::pky00@mail.aub.edu::2d6e4ad9-490b-4f89-84f6-8c580ad493a1" providerId="AD" clId="Web-{52F4BC35-8757-FEA7-E8E7-177B0022732A}" dt="2022-05-06T14:15:17.582" v="497"/>
          <ac:picMkLst>
            <pc:docMk/>
            <pc:sldMk cId="1994464577" sldId="272"/>
            <ac:picMk id="4" creationId="{E798A3CA-9E08-B4E3-F49B-11E3F5467ACE}"/>
          </ac:picMkLst>
        </pc:picChg>
      </pc:sldChg>
      <pc:sldChg chg="modSp new">
        <pc:chgData name="Peter Yamout (Alumni)" userId="S::pky00@mail.aub.edu::2d6e4ad9-490b-4f89-84f6-8c580ad493a1" providerId="AD" clId="Web-{52F4BC35-8757-FEA7-E8E7-177B0022732A}" dt="2022-05-06T13:58:58.170" v="436" actId="20577"/>
        <pc:sldMkLst>
          <pc:docMk/>
          <pc:sldMk cId="3654418169" sldId="274"/>
        </pc:sldMkLst>
        <pc:spChg chg="mod">
          <ac:chgData name="Peter Yamout (Alumni)" userId="S::pky00@mail.aub.edu::2d6e4ad9-490b-4f89-84f6-8c580ad493a1" providerId="AD" clId="Web-{52F4BC35-8757-FEA7-E8E7-177B0022732A}" dt="2022-05-06T13:58:58.170" v="436" actId="20577"/>
          <ac:spMkLst>
            <pc:docMk/>
            <pc:sldMk cId="3654418169" sldId="274"/>
            <ac:spMk id="2" creationId="{D166A718-F8F9-5EC7-B2F1-FF6AA4421D87}"/>
          </ac:spMkLst>
        </pc:spChg>
        <pc:spChg chg="mod">
          <ac:chgData name="Peter Yamout (Alumni)" userId="S::pky00@mail.aub.edu::2d6e4ad9-490b-4f89-84f6-8c580ad493a1" providerId="AD" clId="Web-{52F4BC35-8757-FEA7-E8E7-177B0022732A}" dt="2022-05-06T13:58:54.342" v="434" actId="20577"/>
          <ac:spMkLst>
            <pc:docMk/>
            <pc:sldMk cId="3654418169" sldId="274"/>
            <ac:spMk id="3" creationId="{7433BAE7-B82A-C6D6-B70F-E990ADD9E6C7}"/>
          </ac:spMkLst>
        </pc:spChg>
      </pc:sldChg>
      <pc:sldChg chg="addSp delSp modSp add replId">
        <pc:chgData name="Peter Yamout (Alumni)" userId="S::pky00@mail.aub.edu::2d6e4ad9-490b-4f89-84f6-8c580ad493a1" providerId="AD" clId="Web-{52F4BC35-8757-FEA7-E8E7-177B0022732A}" dt="2022-05-06T14:25:10.907" v="573" actId="20577"/>
        <pc:sldMkLst>
          <pc:docMk/>
          <pc:sldMk cId="1489639348" sldId="275"/>
        </pc:sldMkLst>
        <pc:spChg chg="mod">
          <ac:chgData name="Peter Yamout (Alumni)" userId="S::pky00@mail.aub.edu::2d6e4ad9-490b-4f89-84f6-8c580ad493a1" providerId="AD" clId="Web-{52F4BC35-8757-FEA7-E8E7-177B0022732A}" dt="2022-05-06T14:25:10.907" v="573" actId="20577"/>
          <ac:spMkLst>
            <pc:docMk/>
            <pc:sldMk cId="1489639348" sldId="275"/>
            <ac:spMk id="2" creationId="{961613B3-F959-2410-BB6D-D84DBA6A7FB4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4:22:40.701" v="548"/>
          <ac:spMkLst>
            <pc:docMk/>
            <pc:sldMk cId="1489639348" sldId="275"/>
            <ac:spMk id="5" creationId="{7FAD6283-1060-9366-E0B5-C7E35558BD5E}"/>
          </ac:spMkLst>
        </pc:spChg>
        <pc:picChg chg="del">
          <ac:chgData name="Peter Yamout (Alumni)" userId="S::pky00@mail.aub.edu::2d6e4ad9-490b-4f89-84f6-8c580ad493a1" providerId="AD" clId="Web-{52F4BC35-8757-FEA7-E8E7-177B0022732A}" dt="2022-05-06T14:17:35.460" v="528"/>
          <ac:picMkLst>
            <pc:docMk/>
            <pc:sldMk cId="1489639348" sldId="275"/>
            <ac:picMk id="3" creationId="{ADE4216F-B9B9-329D-9462-7694B5C60052}"/>
          </ac:picMkLst>
        </pc:picChg>
        <pc:picChg chg="mod">
          <ac:chgData name="Peter Yamout (Alumni)" userId="S::pky00@mail.aub.edu::2d6e4ad9-490b-4f89-84f6-8c580ad493a1" providerId="AD" clId="Web-{52F4BC35-8757-FEA7-E8E7-177B0022732A}" dt="2022-05-06T14:18:04.804" v="536" actId="1076"/>
          <ac:picMkLst>
            <pc:docMk/>
            <pc:sldMk cId="1489639348" sldId="275"/>
            <ac:picMk id="4" creationId="{E798A3CA-9E08-B4E3-F49B-11E3F5467ACE}"/>
          </ac:picMkLst>
        </pc:picChg>
      </pc:sldChg>
      <pc:sldChg chg="addSp delSp modSp new">
        <pc:chgData name="Peter Yamout (Alumni)" userId="S::pky00@mail.aub.edu::2d6e4ad9-490b-4f89-84f6-8c580ad493a1" providerId="AD" clId="Web-{52F4BC35-8757-FEA7-E8E7-177B0022732A}" dt="2022-05-06T14:38:04.705" v="931" actId="1076"/>
        <pc:sldMkLst>
          <pc:docMk/>
          <pc:sldMk cId="3932654506" sldId="276"/>
        </pc:sldMkLst>
        <pc:spChg chg="mod">
          <ac:chgData name="Peter Yamout (Alumni)" userId="S::pky00@mail.aub.edu::2d6e4ad9-490b-4f89-84f6-8c580ad493a1" providerId="AD" clId="Web-{52F4BC35-8757-FEA7-E8E7-177B0022732A}" dt="2022-05-06T14:26:18.299" v="609" actId="20577"/>
          <ac:spMkLst>
            <pc:docMk/>
            <pc:sldMk cId="3932654506" sldId="276"/>
            <ac:spMk id="2" creationId="{E49458C9-D2C2-699D-206E-C889E8D54EC2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4:28:08.598" v="637"/>
          <ac:spMkLst>
            <pc:docMk/>
            <pc:sldMk cId="3932654506" sldId="276"/>
            <ac:spMk id="4" creationId="{7CC60F15-4333-CD5B-EEA4-C36324A2298A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4:36:30.859" v="906" actId="1076"/>
          <ac:spMkLst>
            <pc:docMk/>
            <pc:sldMk cId="3932654506" sldId="276"/>
            <ac:spMk id="5" creationId="{70B090ED-6A19-C093-0406-554EB6962D33}"/>
          </ac:spMkLst>
        </pc:spChg>
        <pc:spChg chg="add del mod">
          <ac:chgData name="Peter Yamout (Alumni)" userId="S::pky00@mail.aub.edu::2d6e4ad9-490b-4f89-84f6-8c580ad493a1" providerId="AD" clId="Web-{52F4BC35-8757-FEA7-E8E7-177B0022732A}" dt="2022-05-06T14:30:06.695" v="744"/>
          <ac:spMkLst>
            <pc:docMk/>
            <pc:sldMk cId="3932654506" sldId="276"/>
            <ac:spMk id="6" creationId="{5A654094-BF33-EDC7-E8F1-4E4E7AABBD36}"/>
          </ac:spMkLst>
        </pc:spChg>
        <pc:spChg chg="add del">
          <ac:chgData name="Peter Yamout (Alumni)" userId="S::pky00@mail.aub.edu::2d6e4ad9-490b-4f89-84f6-8c580ad493a1" providerId="AD" clId="Web-{52F4BC35-8757-FEA7-E8E7-177B0022732A}" dt="2022-05-06T14:31:19.274" v="769"/>
          <ac:spMkLst>
            <pc:docMk/>
            <pc:sldMk cId="3932654506" sldId="276"/>
            <ac:spMk id="7" creationId="{D8333761-AA55-78D8-A271-06A3767652C2}"/>
          </ac:spMkLst>
        </pc:spChg>
        <pc:spChg chg="add mod">
          <ac:chgData name="Peter Yamout (Alumni)" userId="S::pky00@mail.aub.edu::2d6e4ad9-490b-4f89-84f6-8c580ad493a1" providerId="AD" clId="Web-{52F4BC35-8757-FEA7-E8E7-177B0022732A}" dt="2022-05-06T14:38:04.705" v="931" actId="1076"/>
          <ac:spMkLst>
            <pc:docMk/>
            <pc:sldMk cId="3932654506" sldId="276"/>
            <ac:spMk id="12" creationId="{AFC850AF-EA19-A111-BB85-EC75C41FF9AB}"/>
          </ac:spMkLst>
        </pc:spChg>
        <pc:graphicFrameChg chg="add del mod modGraphic">
          <ac:chgData name="Peter Yamout (Alumni)" userId="S::pky00@mail.aub.edu::2d6e4ad9-490b-4f89-84f6-8c580ad493a1" providerId="AD" clId="Web-{52F4BC35-8757-FEA7-E8E7-177B0022732A}" dt="2022-05-06T14:36:09.671" v="903"/>
          <ac:graphicFrameMkLst>
            <pc:docMk/>
            <pc:sldMk cId="3932654506" sldId="276"/>
            <ac:graphicFrameMk id="3" creationId="{C2E344D1-6D46-7AF3-60AB-CCD87203D37F}"/>
          </ac:graphicFrameMkLst>
        </pc:graphicFrameChg>
        <pc:graphicFrameChg chg="add del mod modGraphic">
          <ac:chgData name="Peter Yamout (Alumni)" userId="S::pky00@mail.aub.edu::2d6e4ad9-490b-4f89-84f6-8c580ad493a1" providerId="AD" clId="Web-{52F4BC35-8757-FEA7-E8E7-177B0022732A}" dt="2022-05-06T14:34:12.762" v="819"/>
          <ac:graphicFrameMkLst>
            <pc:docMk/>
            <pc:sldMk cId="3932654506" sldId="276"/>
            <ac:graphicFrameMk id="9" creationId="{673AA7DC-97DF-8291-AC76-049CBA54656B}"/>
          </ac:graphicFrameMkLst>
        </pc:graphicFrameChg>
        <pc:graphicFrameChg chg="add mod modGraphic">
          <ac:chgData name="Peter Yamout (Alumni)" userId="S::pky00@mail.aub.edu::2d6e4ad9-490b-4f89-84f6-8c580ad493a1" providerId="AD" clId="Web-{52F4BC35-8757-FEA7-E8E7-177B0022732A}" dt="2022-05-06T14:37:28.439" v="923"/>
          <ac:graphicFrameMkLst>
            <pc:docMk/>
            <pc:sldMk cId="3932654506" sldId="276"/>
            <ac:graphicFrameMk id="11" creationId="{139F7AFD-46E8-363C-CCE3-D9C8C419E288}"/>
          </ac:graphicFrameMkLst>
        </pc:graphicFrameChg>
      </pc:sldChg>
    </pc:docChg>
  </pc:docChgLst>
  <pc:docChgLst>
    <pc:chgData name="Peter Yamout (Alumni)" userId="S::pky00@mail.aub.edu::2d6e4ad9-490b-4f89-84f6-8c580ad493a1" providerId="AD" clId="Web-{70E3D731-932D-0319-EEC6-FB142C4121AF}"/>
    <pc:docChg chg="addSld delSld modSld">
      <pc:chgData name="Peter Yamout (Alumni)" userId="S::pky00@mail.aub.edu::2d6e4ad9-490b-4f89-84f6-8c580ad493a1" providerId="AD" clId="Web-{70E3D731-932D-0319-EEC6-FB142C4121AF}" dt="2022-04-29T15:54:44.416" v="381" actId="1076"/>
      <pc:docMkLst>
        <pc:docMk/>
      </pc:docMkLst>
      <pc:sldChg chg="modSp">
        <pc:chgData name="Peter Yamout (Alumni)" userId="S::pky00@mail.aub.edu::2d6e4ad9-490b-4f89-84f6-8c580ad493a1" providerId="AD" clId="Web-{70E3D731-932D-0319-EEC6-FB142C4121AF}" dt="2022-04-29T10:31:21.156" v="8" actId="20577"/>
        <pc:sldMkLst>
          <pc:docMk/>
          <pc:sldMk cId="109857222" sldId="256"/>
        </pc:sldMkLst>
        <pc:spChg chg="mod">
          <ac:chgData name="Peter Yamout (Alumni)" userId="S::pky00@mail.aub.edu::2d6e4ad9-490b-4f89-84f6-8c580ad493a1" providerId="AD" clId="Web-{70E3D731-932D-0319-EEC6-FB142C4121AF}" dt="2022-04-29T10:30:53.593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Yamout (Alumni)" userId="S::pky00@mail.aub.edu::2d6e4ad9-490b-4f89-84f6-8c580ad493a1" providerId="AD" clId="Web-{70E3D731-932D-0319-EEC6-FB142C4121AF}" dt="2022-04-29T10:31:21.156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Peter Yamout (Alumni)" userId="S::pky00@mail.aub.edu::2d6e4ad9-490b-4f89-84f6-8c580ad493a1" providerId="AD" clId="Web-{70E3D731-932D-0319-EEC6-FB142C4121AF}" dt="2022-04-29T10:31:38.281" v="12"/>
        <pc:sldMkLst>
          <pc:docMk/>
          <pc:sldMk cId="2133015792" sldId="257"/>
        </pc:sldMkLst>
      </pc:sldChg>
      <pc:sldChg chg="addSp delSp modSp new del">
        <pc:chgData name="Peter Yamout (Alumni)" userId="S::pky00@mail.aub.edu::2d6e4ad9-490b-4f89-84f6-8c580ad493a1" providerId="AD" clId="Web-{70E3D731-932D-0319-EEC6-FB142C4121AF}" dt="2022-04-29T15:25:09.365" v="105"/>
        <pc:sldMkLst>
          <pc:docMk/>
          <pc:sldMk cId="2820450449" sldId="257"/>
        </pc:sldMkLst>
        <pc:spChg chg="mod">
          <ac:chgData name="Peter Yamout (Alumni)" userId="S::pky00@mail.aub.edu::2d6e4ad9-490b-4f89-84f6-8c580ad493a1" providerId="AD" clId="Web-{70E3D731-932D-0319-EEC6-FB142C4121AF}" dt="2022-04-29T15:24:55.521" v="102" actId="20577"/>
          <ac:spMkLst>
            <pc:docMk/>
            <pc:sldMk cId="2820450449" sldId="257"/>
            <ac:spMk id="2" creationId="{67E60615-5F08-A7CE-E2E1-9F3ECB24024A}"/>
          </ac:spMkLst>
        </pc:spChg>
        <pc:spChg chg="add del mod">
          <ac:chgData name="Peter Yamout (Alumni)" userId="S::pky00@mail.aub.edu::2d6e4ad9-490b-4f89-84f6-8c580ad493a1" providerId="AD" clId="Web-{70E3D731-932D-0319-EEC6-FB142C4121AF}" dt="2022-04-29T15:22:48.216" v="69" actId="20577"/>
          <ac:spMkLst>
            <pc:docMk/>
            <pc:sldMk cId="2820450449" sldId="257"/>
            <ac:spMk id="3" creationId="{C65247C5-1DCE-8BE3-5C2D-74A2ADBDA8A3}"/>
          </ac:spMkLst>
        </pc:spChg>
        <pc:spChg chg="del mod">
          <ac:chgData name="Peter Yamout (Alumni)" userId="S::pky00@mail.aub.edu::2d6e4ad9-490b-4f89-84f6-8c580ad493a1" providerId="AD" clId="Web-{70E3D731-932D-0319-EEC6-FB142C4121AF}" dt="2022-04-29T15:25:01.912" v="104"/>
          <ac:spMkLst>
            <pc:docMk/>
            <pc:sldMk cId="2820450449" sldId="257"/>
            <ac:spMk id="4" creationId="{69B1128F-D38B-2A32-09A1-2A1571FECA00}"/>
          </ac:spMkLst>
        </pc:spChg>
        <pc:spChg chg="add del">
          <ac:chgData name="Peter Yamout (Alumni)" userId="S::pky00@mail.aub.edu::2d6e4ad9-490b-4f89-84f6-8c580ad493a1" providerId="AD" clId="Web-{70E3D731-932D-0319-EEC6-FB142C4121AF}" dt="2022-04-29T10:33:45.206" v="49"/>
          <ac:spMkLst>
            <pc:docMk/>
            <pc:sldMk cId="2820450449" sldId="257"/>
            <ac:spMk id="6" creationId="{44E8014F-5780-1887-EF5D-C4D095C99D94}"/>
          </ac:spMkLst>
        </pc:spChg>
        <pc:spChg chg="add del">
          <ac:chgData name="Peter Yamout (Alumni)" userId="S::pky00@mail.aub.edu::2d6e4ad9-490b-4f89-84f6-8c580ad493a1" providerId="AD" clId="Web-{70E3D731-932D-0319-EEC6-FB142C4121AF}" dt="2022-04-29T10:34:11.675" v="54"/>
          <ac:spMkLst>
            <pc:docMk/>
            <pc:sldMk cId="2820450449" sldId="257"/>
            <ac:spMk id="7" creationId="{761825F6-819E-B0B7-0033-DFC92A14ABD7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25:01.912" v="104"/>
          <ac:spMkLst>
            <pc:docMk/>
            <pc:sldMk cId="2820450449" sldId="257"/>
            <ac:spMk id="8" creationId="{1E2AECB3-11E5-6557-276B-764AAF66FD25}"/>
          </ac:spMkLst>
        </pc:spChg>
        <pc:picChg chg="add del mod ord">
          <ac:chgData name="Peter Yamout (Alumni)" userId="S::pky00@mail.aub.edu::2d6e4ad9-490b-4f89-84f6-8c580ad493a1" providerId="AD" clId="Web-{70E3D731-932D-0319-EEC6-FB142C4121AF}" dt="2022-04-29T10:33:46.190" v="50"/>
          <ac:picMkLst>
            <pc:docMk/>
            <pc:sldMk cId="2820450449" sldId="257"/>
            <ac:picMk id="5" creationId="{8E432518-FBBF-5D5A-DC50-D5F296C6E19A}"/>
          </ac:picMkLst>
        </pc:picChg>
        <pc:picChg chg="add del mod ord">
          <ac:chgData name="Peter Yamout (Alumni)" userId="S::pky00@mail.aub.edu::2d6e4ad9-490b-4f89-84f6-8c580ad493a1" providerId="AD" clId="Web-{70E3D731-932D-0319-EEC6-FB142C4121AF}" dt="2022-04-29T15:22:39.559" v="67"/>
          <ac:picMkLst>
            <pc:docMk/>
            <pc:sldMk cId="2820450449" sldId="257"/>
            <ac:picMk id="5" creationId="{F8AF8D6C-0A9F-9E71-54D0-967832AC757D}"/>
          </ac:picMkLst>
        </pc:picChg>
        <pc:picChg chg="add del mod">
          <ac:chgData name="Peter Yamout (Alumni)" userId="S::pky00@mail.aub.edu::2d6e4ad9-490b-4f89-84f6-8c580ad493a1" providerId="AD" clId="Web-{70E3D731-932D-0319-EEC6-FB142C4121AF}" dt="2022-04-29T15:24:58.505" v="103"/>
          <ac:picMkLst>
            <pc:docMk/>
            <pc:sldMk cId="2820450449" sldId="257"/>
            <ac:picMk id="6" creationId="{CADD6877-1825-4007-E272-4378F30F0DB9}"/>
          </ac:picMkLst>
        </pc:picChg>
        <pc:picChg chg="add del mod ord">
          <ac:chgData name="Peter Yamout (Alumni)" userId="S::pky00@mail.aub.edu::2d6e4ad9-490b-4f89-84f6-8c580ad493a1" providerId="AD" clId="Web-{70E3D731-932D-0319-EEC6-FB142C4121AF}" dt="2022-04-29T10:34:11.207" v="53"/>
          <ac:picMkLst>
            <pc:docMk/>
            <pc:sldMk cId="2820450449" sldId="257"/>
            <ac:picMk id="8" creationId="{9808CBCD-A485-9E8C-ECA8-84DEDF23894F}"/>
          </ac:picMkLst>
        </pc:picChg>
        <pc:picChg chg="add del mod ord">
          <ac:chgData name="Peter Yamout (Alumni)" userId="S::pky00@mail.aub.edu::2d6e4ad9-490b-4f89-84f6-8c580ad493a1" providerId="AD" clId="Web-{70E3D731-932D-0319-EEC6-FB142C4121AF}" dt="2022-04-29T10:34:27.332" v="62"/>
          <ac:picMkLst>
            <pc:docMk/>
            <pc:sldMk cId="2820450449" sldId="257"/>
            <ac:picMk id="9" creationId="{CA7E2125-61AC-1239-4D9A-77296C8FCFA0}"/>
          </ac:picMkLst>
        </pc:picChg>
      </pc:sldChg>
      <pc:sldChg chg="new del">
        <pc:chgData name="Peter Yamout (Alumni)" userId="S::pky00@mail.aub.edu::2d6e4ad9-490b-4f89-84f6-8c580ad493a1" providerId="AD" clId="Web-{70E3D731-932D-0319-EEC6-FB142C4121AF}" dt="2022-04-29T10:31:30.469" v="10"/>
        <pc:sldMkLst>
          <pc:docMk/>
          <pc:sldMk cId="3754875277" sldId="257"/>
        </pc:sldMkLst>
      </pc:sldChg>
      <pc:sldChg chg="addSp delSp modSp new">
        <pc:chgData name="Peter Yamout (Alumni)" userId="S::pky00@mail.aub.edu::2d6e4ad9-490b-4f89-84f6-8c580ad493a1" providerId="AD" clId="Web-{70E3D731-932D-0319-EEC6-FB142C4121AF}" dt="2022-04-29T15:54:44.416" v="381" actId="1076"/>
        <pc:sldMkLst>
          <pc:docMk/>
          <pc:sldMk cId="4135538802" sldId="257"/>
        </pc:sldMkLst>
        <pc:spChg chg="mod">
          <ac:chgData name="Peter Yamout (Alumni)" userId="S::pky00@mail.aub.edu::2d6e4ad9-490b-4f89-84f6-8c580ad493a1" providerId="AD" clId="Web-{70E3D731-932D-0319-EEC6-FB142C4121AF}" dt="2022-04-29T15:25:22.585" v="120" actId="20577"/>
          <ac:spMkLst>
            <pc:docMk/>
            <pc:sldMk cId="4135538802" sldId="257"/>
            <ac:spMk id="2" creationId="{FDB0E4D4-8A04-34C4-AF98-87051870F313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53:32.911" v="374"/>
          <ac:spMkLst>
            <pc:docMk/>
            <pc:sldMk cId="4135538802" sldId="257"/>
            <ac:spMk id="3" creationId="{DA6F0864-B172-6DF2-AFC9-9341DA0A0131}"/>
          </ac:spMkLst>
        </pc:spChg>
        <pc:spChg chg="add del mod">
          <ac:chgData name="Peter Yamout (Alumni)" userId="S::pky00@mail.aub.edu::2d6e4ad9-490b-4f89-84f6-8c580ad493a1" providerId="AD" clId="Web-{70E3D731-932D-0319-EEC6-FB142C4121AF}" dt="2022-04-29T15:28:33.346" v="132"/>
          <ac:spMkLst>
            <pc:docMk/>
            <pc:sldMk cId="4135538802" sldId="257"/>
            <ac:spMk id="4" creationId="{5F26F66A-6855-28DB-C08F-7AAB6572339D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53:42.459" v="375"/>
          <ac:spMkLst>
            <pc:docMk/>
            <pc:sldMk cId="4135538802" sldId="257"/>
            <ac:spMk id="5" creationId="{9954F61A-4960-180C-1930-3B8121C01C1F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53:44.678" v="376"/>
          <ac:spMkLst>
            <pc:docMk/>
            <pc:sldMk cId="4135538802" sldId="257"/>
            <ac:spMk id="6" creationId="{6906271A-DEBE-A8C6-1698-B4D0A1DE6577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53:52.850" v="378"/>
          <ac:spMkLst>
            <pc:docMk/>
            <pc:sldMk cId="4135538802" sldId="257"/>
            <ac:spMk id="7" creationId="{520E0DFF-BF33-97A5-25F0-87479EE38A3C}"/>
          </ac:spMkLst>
        </pc:spChg>
        <pc:spChg chg="add mod">
          <ac:chgData name="Peter Yamout (Alumni)" userId="S::pky00@mail.aub.edu::2d6e4ad9-490b-4f89-84f6-8c580ad493a1" providerId="AD" clId="Web-{70E3D731-932D-0319-EEC6-FB142C4121AF}" dt="2022-04-29T15:53:47.693" v="377"/>
          <ac:spMkLst>
            <pc:docMk/>
            <pc:sldMk cId="4135538802" sldId="257"/>
            <ac:spMk id="8" creationId="{4F57E1DB-1B78-B8D2-C343-C24D5384AE7B}"/>
          </ac:spMkLst>
        </pc:spChg>
        <pc:spChg chg="add del">
          <ac:chgData name="Peter Yamout (Alumni)" userId="S::pky00@mail.aub.edu::2d6e4ad9-490b-4f89-84f6-8c580ad493a1" providerId="AD" clId="Web-{70E3D731-932D-0319-EEC6-FB142C4121AF}" dt="2022-04-29T15:42:46.226" v="253"/>
          <ac:spMkLst>
            <pc:docMk/>
            <pc:sldMk cId="4135538802" sldId="257"/>
            <ac:spMk id="18" creationId="{C6C32B4D-9BF5-7C54-CC9D-CE94B4CEEBCA}"/>
          </ac:spMkLst>
        </pc:spChg>
        <pc:spChg chg="add del mod">
          <ac:chgData name="Peter Yamout (Alumni)" userId="S::pky00@mail.aub.edu::2d6e4ad9-490b-4f89-84f6-8c580ad493a1" providerId="AD" clId="Web-{70E3D731-932D-0319-EEC6-FB142C4121AF}" dt="2022-04-29T15:42:44.898" v="252"/>
          <ac:spMkLst>
            <pc:docMk/>
            <pc:sldMk cId="4135538802" sldId="257"/>
            <ac:spMk id="19" creationId="{131A9130-56D6-4373-FA80-C262D288126B}"/>
          </ac:spMkLst>
        </pc:spChg>
        <pc:grpChg chg="add">
          <ac:chgData name="Peter Yamout (Alumni)" userId="S::pky00@mail.aub.edu::2d6e4ad9-490b-4f89-84f6-8c580ad493a1" providerId="AD" clId="Web-{70E3D731-932D-0319-EEC6-FB142C4121AF}" dt="2022-04-29T15:54:31.009" v="379"/>
          <ac:grpSpMkLst>
            <pc:docMk/>
            <pc:sldMk cId="4135538802" sldId="257"/>
            <ac:grpSpMk id="26" creationId="{47B8B25D-2830-5B3A-6467-18BF834E5A9E}"/>
          </ac:grpSpMkLst>
        </pc:grpChg>
        <pc:grpChg chg="add mod">
          <ac:chgData name="Peter Yamout (Alumni)" userId="S::pky00@mail.aub.edu::2d6e4ad9-490b-4f89-84f6-8c580ad493a1" providerId="AD" clId="Web-{70E3D731-932D-0319-EEC6-FB142C4121AF}" dt="2022-04-29T15:54:44.416" v="381" actId="1076"/>
          <ac:grpSpMkLst>
            <pc:docMk/>
            <pc:sldMk cId="4135538802" sldId="257"/>
            <ac:grpSpMk id="27" creationId="{5AEF691D-A0AD-0B1E-886A-E50968EA5A8D}"/>
          </ac:grpSpMkLst>
        </pc:grpChg>
        <pc:cxnChg chg="add mod">
          <ac:chgData name="Peter Yamout (Alumni)" userId="S::pky00@mail.aub.edu::2d6e4ad9-490b-4f89-84f6-8c580ad493a1" providerId="AD" clId="Web-{70E3D731-932D-0319-EEC6-FB142C4121AF}" dt="2022-04-29T15:53:10.894" v="368"/>
          <ac:cxnSpMkLst>
            <pc:docMk/>
            <pc:sldMk cId="4135538802" sldId="257"/>
            <ac:cxnSpMk id="9" creationId="{EED32DE0-053A-D0CF-C070-EEF5BC1710DF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36:11.343" v="191"/>
          <ac:cxnSpMkLst>
            <pc:docMk/>
            <pc:sldMk cId="4135538802" sldId="257"/>
            <ac:cxnSpMk id="10" creationId="{98BB890A-AA67-344C-AAF1-F0A42EBBCB3D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2:24.985" v="358"/>
          <ac:cxnSpMkLst>
            <pc:docMk/>
            <pc:sldMk cId="4135538802" sldId="257"/>
            <ac:cxnSpMk id="11" creationId="{E9DD36FD-418A-6262-33D6-96C2BAA766D9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2:47.752" v="362"/>
          <ac:cxnSpMkLst>
            <pc:docMk/>
            <pc:sldMk cId="4135538802" sldId="257"/>
            <ac:cxnSpMk id="12" creationId="{E2248F4F-F380-5043-C0C2-8AA47891B65E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3:06.535" v="366"/>
          <ac:cxnSpMkLst>
            <pc:docMk/>
            <pc:sldMk cId="4135538802" sldId="257"/>
            <ac:cxnSpMk id="13" creationId="{6A84197A-9701-33F0-6A3B-482F37C97ED6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2:41.518" v="360"/>
          <ac:cxnSpMkLst>
            <pc:docMk/>
            <pc:sldMk cId="4135538802" sldId="257"/>
            <ac:cxnSpMk id="14" creationId="{5DAF6888-1127-8D22-BAD7-D97576F60BF5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3:15.363" v="370"/>
          <ac:cxnSpMkLst>
            <pc:docMk/>
            <pc:sldMk cId="4135538802" sldId="257"/>
            <ac:cxnSpMk id="15" creationId="{C5872C4D-C61E-BE79-41BA-35221DDB0C64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1:57.849" v="241"/>
          <ac:cxnSpMkLst>
            <pc:docMk/>
            <pc:sldMk cId="4135538802" sldId="257"/>
            <ac:cxnSpMk id="16" creationId="{7DDD643D-7AF2-A0C6-F607-AC6A9D1CE466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3:08.165" v="256"/>
          <ac:cxnSpMkLst>
            <pc:docMk/>
            <pc:sldMk cId="4135538802" sldId="257"/>
            <ac:cxnSpMk id="17" creationId="{C1B316CB-2009-3D2B-4271-ED8B55206132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3:38.323" v="264"/>
          <ac:cxnSpMkLst>
            <pc:docMk/>
            <pc:sldMk cId="4135538802" sldId="257"/>
            <ac:cxnSpMk id="20" creationId="{11661AC8-3601-68A3-67E8-05AEC386AF06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4:10.325" v="273"/>
          <ac:cxnSpMkLst>
            <pc:docMk/>
            <pc:sldMk cId="4135538802" sldId="257"/>
            <ac:cxnSpMk id="21" creationId="{4463F617-F4FF-16ED-A30F-F176620DEC44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5:02.599" v="282"/>
          <ac:cxnSpMkLst>
            <pc:docMk/>
            <pc:sldMk cId="4135538802" sldId="257"/>
            <ac:cxnSpMk id="22" creationId="{7C98D3DC-1804-45C9-CF8E-033948B5CC11}"/>
          </ac:cxnSpMkLst>
        </pc:cxnChg>
        <pc:cxnChg chg="add del mod">
          <ac:chgData name="Peter Yamout (Alumni)" userId="S::pky00@mail.aub.edu::2d6e4ad9-490b-4f89-84f6-8c580ad493a1" providerId="AD" clId="Web-{70E3D731-932D-0319-EEC6-FB142C4121AF}" dt="2022-04-29T15:47:20.483" v="317"/>
          <ac:cxnSpMkLst>
            <pc:docMk/>
            <pc:sldMk cId="4135538802" sldId="257"/>
            <ac:cxnSpMk id="23" creationId="{163FB3E8-C545-D767-6E71-CF7961A91F3A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3:20.207" v="372"/>
          <ac:cxnSpMkLst>
            <pc:docMk/>
            <pc:sldMk cId="4135538802" sldId="257"/>
            <ac:cxnSpMk id="24" creationId="{9E9FCA4F-7C84-4BB4-C02D-A0724BCB28B0}"/>
          </ac:cxnSpMkLst>
        </pc:cxnChg>
        <pc:cxnChg chg="add mod">
          <ac:chgData name="Peter Yamout (Alumni)" userId="S::pky00@mail.aub.edu::2d6e4ad9-490b-4f89-84f6-8c580ad493a1" providerId="AD" clId="Web-{70E3D731-932D-0319-EEC6-FB142C4121AF}" dt="2022-04-29T15:53:01.894" v="364"/>
          <ac:cxnSpMkLst>
            <pc:docMk/>
            <pc:sldMk cId="4135538802" sldId="257"/>
            <ac:cxnSpMk id="25" creationId="{D63A31C8-B351-43BA-5A11-AB1F7A1A0926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3" creationId="{CB68E94C-27BB-2FF6-AD65-FA2B48A8DA7D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4" creationId="{C8F79814-EECD-DC13-7E1D-E90304F45518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5" creationId="{D0B9DF39-36E3-6733-7986-5EF4A1E82298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6" creationId="{730D3294-1051-186F-B9DD-2C6195D88467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7" creationId="{C44EEE11-B483-FD19-DCD9-29314E1A058C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8" creationId="{4E4D536E-EC3B-EBEB-180B-CD39B2820431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39" creationId="{835A6ACA-7B6D-F38A-1E1E-2F403CA37F9B}"/>
          </ac:cxnSpMkLst>
        </pc:cxnChg>
        <pc:cxnChg chg="mod">
          <ac:chgData name="Peter Yamout (Alumni)" userId="S::pky00@mail.aub.edu::2d6e4ad9-490b-4f89-84f6-8c580ad493a1" providerId="AD" clId="Web-{70E3D731-932D-0319-EEC6-FB142C4121AF}" dt="2022-04-29T15:54:38.509" v="380"/>
          <ac:cxnSpMkLst>
            <pc:docMk/>
            <pc:sldMk cId="4135538802" sldId="257"/>
            <ac:cxnSpMk id="40" creationId="{FA2AC655-419A-EFA4-1BAF-EF09E0CAE2BC}"/>
          </ac:cxnSpMkLst>
        </pc:cxnChg>
      </pc:sldChg>
    </pc:docChg>
  </pc:docChgLst>
  <pc:docChgLst>
    <pc:chgData name="Peter Yamout (Alumni)" userId="S::pky00@mail.aub.edu::2d6e4ad9-490b-4f89-84f6-8c580ad493a1" providerId="AD" clId="Web-{21A8D95D-FBEA-AF47-0EBD-81A9E4384F1B}"/>
    <pc:docChg chg="addSld delSld modSld">
      <pc:chgData name="Peter Yamout (Alumni)" userId="S::pky00@mail.aub.edu::2d6e4ad9-490b-4f89-84f6-8c580ad493a1" providerId="AD" clId="Web-{21A8D95D-FBEA-AF47-0EBD-81A9E4384F1B}" dt="2022-05-02T16:08:03.618" v="134" actId="20577"/>
      <pc:docMkLst>
        <pc:docMk/>
      </pc:docMkLst>
      <pc:sldChg chg="del">
        <pc:chgData name="Peter Yamout (Alumni)" userId="S::pky00@mail.aub.edu::2d6e4ad9-490b-4f89-84f6-8c580ad493a1" providerId="AD" clId="Web-{21A8D95D-FBEA-AF47-0EBD-81A9E4384F1B}" dt="2022-05-02T16:01:23.550" v="0"/>
        <pc:sldMkLst>
          <pc:docMk/>
          <pc:sldMk cId="2523822492" sldId="270"/>
        </pc:sldMkLst>
      </pc:sldChg>
      <pc:sldChg chg="modSp new">
        <pc:chgData name="Peter Yamout (Alumni)" userId="S::pky00@mail.aub.edu::2d6e4ad9-490b-4f89-84f6-8c580ad493a1" providerId="AD" clId="Web-{21A8D95D-FBEA-AF47-0EBD-81A9E4384F1B}" dt="2022-05-02T16:08:03.618" v="134" actId="20577"/>
        <pc:sldMkLst>
          <pc:docMk/>
          <pc:sldMk cId="2846253751" sldId="270"/>
        </pc:sldMkLst>
        <pc:spChg chg="mod">
          <ac:chgData name="Peter Yamout (Alumni)" userId="S::pky00@mail.aub.edu::2d6e4ad9-490b-4f89-84f6-8c580ad493a1" providerId="AD" clId="Web-{21A8D95D-FBEA-AF47-0EBD-81A9E4384F1B}" dt="2022-05-02T16:01:41.284" v="5" actId="20577"/>
          <ac:spMkLst>
            <pc:docMk/>
            <pc:sldMk cId="2846253751" sldId="270"/>
            <ac:spMk id="2" creationId="{E68DA517-15CB-756F-AF42-F7CC5FB5129C}"/>
          </ac:spMkLst>
        </pc:spChg>
        <pc:spChg chg="mod">
          <ac:chgData name="Peter Yamout (Alumni)" userId="S::pky00@mail.aub.edu::2d6e4ad9-490b-4f89-84f6-8c580ad493a1" providerId="AD" clId="Web-{21A8D95D-FBEA-AF47-0EBD-81A9E4384F1B}" dt="2022-05-02T16:08:03.618" v="134" actId="20577"/>
          <ac:spMkLst>
            <pc:docMk/>
            <pc:sldMk cId="2846253751" sldId="270"/>
            <ac:spMk id="3" creationId="{2AC31E20-1115-11E6-905D-44DED5D37513}"/>
          </ac:spMkLst>
        </pc:spChg>
      </pc:sldChg>
    </pc:docChg>
  </pc:docChgLst>
  <pc:docChgLst>
    <pc:chgData name="Peter Yamout (Alumni)" userId="S::pky00@mail.aub.edu::2d6e4ad9-490b-4f89-84f6-8c580ad493a1" providerId="AD" clId="Web-{38EEFCD9-6BDC-4605-9134-1D5D3B446ADF}"/>
    <pc:docChg chg="addSld modSld">
      <pc:chgData name="Peter Yamout (Alumni)" userId="S::pky00@mail.aub.edu::2d6e4ad9-490b-4f89-84f6-8c580ad493a1" providerId="AD" clId="Web-{38EEFCD9-6BDC-4605-9134-1D5D3B446ADF}" dt="2022-05-01T20:17:11.248" v="1746" actId="1076"/>
      <pc:docMkLst>
        <pc:docMk/>
      </pc:docMkLst>
      <pc:sldChg chg="addSp delSp modSp new">
        <pc:chgData name="Peter Yamout (Alumni)" userId="S::pky00@mail.aub.edu::2d6e4ad9-490b-4f89-84f6-8c580ad493a1" providerId="AD" clId="Web-{38EEFCD9-6BDC-4605-9134-1D5D3B446ADF}" dt="2022-05-01T17:38:26.232" v="541" actId="1076"/>
        <pc:sldMkLst>
          <pc:docMk/>
          <pc:sldMk cId="1183189706" sldId="265"/>
        </pc:sldMkLst>
        <pc:spChg chg="mod">
          <ac:chgData name="Peter Yamout (Alumni)" userId="S::pky00@mail.aub.edu::2d6e4ad9-490b-4f89-84f6-8c580ad493a1" providerId="AD" clId="Web-{38EEFCD9-6BDC-4605-9134-1D5D3B446ADF}" dt="2022-05-01T17:14:50.995" v="19" actId="20577"/>
          <ac:spMkLst>
            <pc:docMk/>
            <pc:sldMk cId="1183189706" sldId="265"/>
            <ac:spMk id="2" creationId="{27518FF3-042D-2CF1-0118-D3F8C6F22A14}"/>
          </ac:spMkLst>
        </pc:spChg>
        <pc:spChg chg="add del">
          <ac:chgData name="Peter Yamout (Alumni)" userId="S::pky00@mail.aub.edu::2d6e4ad9-490b-4f89-84f6-8c580ad493a1" providerId="AD" clId="Web-{38EEFCD9-6BDC-4605-9134-1D5D3B446ADF}" dt="2022-05-01T17:15:17.199" v="21"/>
          <ac:spMkLst>
            <pc:docMk/>
            <pc:sldMk cId="1183189706" sldId="265"/>
            <ac:spMk id="3" creationId="{FF12A44C-A8AF-2E14-FBA9-D65C7EA8F35B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21:11.926" v="139" actId="1076"/>
          <ac:spMkLst>
            <pc:docMk/>
            <pc:sldMk cId="1183189706" sldId="265"/>
            <ac:spMk id="7" creationId="{5BA18EF9-150E-C308-B294-FD78259D0E57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21:48.864" v="145"/>
          <ac:spMkLst>
            <pc:docMk/>
            <pc:sldMk cId="1183189706" sldId="265"/>
            <ac:spMk id="8" creationId="{47F6B1F5-0898-6DC4-2C17-51DFADA4CE24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7:25:02.650" v="159"/>
          <ac:spMkLst>
            <pc:docMk/>
            <pc:sldMk cId="1183189706" sldId="265"/>
            <ac:spMk id="9" creationId="{ECAF732C-1FBF-7879-73B6-0CDE69F27C7A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38:12.341" v="539" actId="1076"/>
          <ac:spMkLst>
            <pc:docMk/>
            <pc:sldMk cId="1183189706" sldId="265"/>
            <ac:spMk id="11" creationId="{9B738EA8-533C-C424-6821-6D48C2495726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38:17.669" v="540" actId="1076"/>
          <ac:spMkLst>
            <pc:docMk/>
            <pc:sldMk cId="1183189706" sldId="265"/>
            <ac:spMk id="12" creationId="{3E8EA4DC-EFDD-5FEF-7A1B-E52CCEFACC88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7:38:07.747" v="538"/>
          <ac:spMkLst>
            <pc:docMk/>
            <pc:sldMk cId="1183189706" sldId="265"/>
            <ac:spMk id="13" creationId="{51E54630-4D9E-8401-F342-D0FA666C6B10}"/>
          </ac:spMkLst>
        </pc:spChg>
        <pc:graphicFrameChg chg="add del mod modGraphic">
          <ac:chgData name="Peter Yamout (Alumni)" userId="S::pky00@mail.aub.edu::2d6e4ad9-490b-4f89-84f6-8c580ad493a1" providerId="AD" clId="Web-{38EEFCD9-6BDC-4605-9134-1D5D3B446ADF}" dt="2022-05-01T17:16:06.403" v="26"/>
          <ac:graphicFrameMkLst>
            <pc:docMk/>
            <pc:sldMk cId="1183189706" sldId="265"/>
            <ac:graphicFrameMk id="5" creationId="{F07DED1F-1F6F-1C32-3DFF-F12B3C3E5B8C}"/>
          </ac:graphicFrameMkLst>
        </pc:graphicFrameChg>
        <pc:graphicFrameChg chg="add mod modGraphic">
          <ac:chgData name="Peter Yamout (Alumni)" userId="S::pky00@mail.aub.edu::2d6e4ad9-490b-4f89-84f6-8c580ad493a1" providerId="AD" clId="Web-{38EEFCD9-6BDC-4605-9134-1D5D3B446ADF}" dt="2022-05-01T17:20:38.175" v="135"/>
          <ac:graphicFrameMkLst>
            <pc:docMk/>
            <pc:sldMk cId="1183189706" sldId="265"/>
            <ac:graphicFrameMk id="6" creationId="{F28A8F25-C7CF-2C5F-420E-647B5CDD77A8}"/>
          </ac:graphicFrameMkLst>
        </pc:graphicFrameChg>
        <pc:graphicFrameChg chg="add mod modGraphic">
          <ac:chgData name="Peter Yamout (Alumni)" userId="S::pky00@mail.aub.edu::2d6e4ad9-490b-4f89-84f6-8c580ad493a1" providerId="AD" clId="Web-{38EEFCD9-6BDC-4605-9134-1D5D3B446ADF}" dt="2022-05-01T17:38:26.232" v="541" actId="1076"/>
          <ac:graphicFrameMkLst>
            <pc:docMk/>
            <pc:sldMk cId="1183189706" sldId="265"/>
            <ac:graphicFrameMk id="10" creationId="{E753E8EF-2CF2-4BD8-D194-8BEB34F7E419}"/>
          </ac:graphicFrameMkLst>
        </pc:graphicFrameChg>
      </pc:sldChg>
      <pc:sldChg chg="addSp delSp modSp new">
        <pc:chgData name="Peter Yamout (Alumni)" userId="S::pky00@mail.aub.edu::2d6e4ad9-490b-4f89-84f6-8c580ad493a1" providerId="AD" clId="Web-{38EEFCD9-6BDC-4605-9134-1D5D3B446ADF}" dt="2022-05-01T17:49:51.973" v="700" actId="20577"/>
        <pc:sldMkLst>
          <pc:docMk/>
          <pc:sldMk cId="2036531103" sldId="266"/>
        </pc:sldMkLst>
        <pc:spChg chg="mod">
          <ac:chgData name="Peter Yamout (Alumni)" userId="S::pky00@mail.aub.edu::2d6e4ad9-490b-4f89-84f6-8c580ad493a1" providerId="AD" clId="Web-{38EEFCD9-6BDC-4605-9134-1D5D3B446ADF}" dt="2022-05-01T17:38:41.170" v="544" actId="20577"/>
          <ac:spMkLst>
            <pc:docMk/>
            <pc:sldMk cId="2036531103" sldId="266"/>
            <ac:spMk id="2" creationId="{8AA9E779-8EC2-5B71-EE31-C3F8ECA5CC3F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1:50.977" v="581" actId="1076"/>
          <ac:spMkLst>
            <pc:docMk/>
            <pc:sldMk cId="2036531103" sldId="266"/>
            <ac:spMk id="3" creationId="{558F665B-F954-96E6-8D51-0BFA3C5D870E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2:02.571" v="584" actId="14100"/>
          <ac:spMkLst>
            <pc:docMk/>
            <pc:sldMk cId="2036531103" sldId="266"/>
            <ac:spMk id="4" creationId="{EFF1F02A-BF29-C0F0-9649-A353D2488791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5:07.154" v="620" actId="14100"/>
          <ac:spMkLst>
            <pc:docMk/>
            <pc:sldMk cId="2036531103" sldId="266"/>
            <ac:spMk id="5" creationId="{D2E86ABB-D73F-BF74-C143-C700E637A91A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7:45:29.076" v="626"/>
          <ac:spMkLst>
            <pc:docMk/>
            <pc:sldMk cId="2036531103" sldId="266"/>
            <ac:spMk id="6" creationId="{2E3930F7-CDD7-5CC2-F6C8-70BD29FA722B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7:20.766" v="658" actId="14100"/>
          <ac:spMkLst>
            <pc:docMk/>
            <pc:sldMk cId="2036531103" sldId="266"/>
            <ac:spMk id="7" creationId="{85B0FE1F-A96E-7AA6-A7F2-6A4EAA551B9A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7:02.984" v="653" actId="1076"/>
          <ac:spMkLst>
            <pc:docMk/>
            <pc:sldMk cId="2036531103" sldId="266"/>
            <ac:spMk id="8" creationId="{310BEE21-E6F8-477C-26E1-2E01AFDBE0D4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8:21.408" v="677" actId="20577"/>
          <ac:spMkLst>
            <pc:docMk/>
            <pc:sldMk cId="2036531103" sldId="266"/>
            <ac:spMk id="9" creationId="{835B0B68-E7E9-2F08-7BD3-DC93A56F4EA7}"/>
          </ac:spMkLst>
        </pc:spChg>
        <pc:spChg chg="add del">
          <ac:chgData name="Peter Yamout (Alumni)" userId="S::pky00@mail.aub.edu::2d6e4ad9-490b-4f89-84f6-8c580ad493a1" providerId="AD" clId="Web-{38EEFCD9-6BDC-4605-9134-1D5D3B446ADF}" dt="2022-05-01T17:48:35.737" v="679"/>
          <ac:spMkLst>
            <pc:docMk/>
            <pc:sldMk cId="2036531103" sldId="266"/>
            <ac:spMk id="10" creationId="{576613C9-87E6-159F-1069-4EE1089F949E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7:49:51.973" v="700" actId="20577"/>
          <ac:spMkLst>
            <pc:docMk/>
            <pc:sldMk cId="2036531103" sldId="266"/>
            <ac:spMk id="11" creationId="{652F6AA5-4EBE-AB5B-8C69-0A6B9D6988EA}"/>
          </ac:spMkLst>
        </pc:spChg>
      </pc:sldChg>
      <pc:sldChg chg="addSp delSp modSp new">
        <pc:chgData name="Peter Yamout (Alumni)" userId="S::pky00@mail.aub.edu::2d6e4ad9-490b-4f89-84f6-8c580ad493a1" providerId="AD" clId="Web-{38EEFCD9-6BDC-4605-9134-1D5D3B446ADF}" dt="2022-05-01T20:17:11.248" v="1746" actId="1076"/>
        <pc:sldMkLst>
          <pc:docMk/>
          <pc:sldMk cId="3138332571" sldId="267"/>
        </pc:sldMkLst>
        <pc:spChg chg="mod">
          <ac:chgData name="Peter Yamout (Alumni)" userId="S::pky00@mail.aub.edu::2d6e4ad9-490b-4f89-84f6-8c580ad493a1" providerId="AD" clId="Web-{38EEFCD9-6BDC-4605-9134-1D5D3B446ADF}" dt="2022-05-01T20:00:36.051" v="1553" actId="14100"/>
          <ac:spMkLst>
            <pc:docMk/>
            <pc:sldMk cId="3138332571" sldId="267"/>
            <ac:spMk id="2" creationId="{79FE8B26-3F83-3066-FCBE-8427AFB8B3A4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7:54:18.029" v="711"/>
          <ac:spMkLst>
            <pc:docMk/>
            <pc:sldMk cId="3138332571" sldId="267"/>
            <ac:spMk id="3" creationId="{B0FD599B-DAE5-22C1-FD95-00C9B613A898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05:43.137" v="1611" actId="1076"/>
          <ac:spMkLst>
            <pc:docMk/>
            <pc:sldMk cId="3138332571" sldId="267"/>
            <ac:spMk id="3" creationId="{CBB90C4C-D158-E7CB-B5AB-462BB7554045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05:46.778" v="1612" actId="1076"/>
          <ac:spMkLst>
            <pc:docMk/>
            <pc:sldMk cId="3138332571" sldId="267"/>
            <ac:spMk id="5" creationId="{D6CE5E4F-388D-DBCA-8EDE-9E31DB161401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1:51.475" v="1657" actId="1076"/>
          <ac:spMkLst>
            <pc:docMk/>
            <pc:sldMk cId="3138332571" sldId="267"/>
            <ac:spMk id="6" creationId="{381F56C5-D851-DFDF-8EBD-6C93C5CE107F}"/>
          </ac:spMkLst>
        </pc:spChg>
        <pc:spChg chg="add del">
          <ac:chgData name="Peter Yamout (Alumni)" userId="S::pky00@mail.aub.edu::2d6e4ad9-490b-4f89-84f6-8c580ad493a1" providerId="AD" clId="Web-{38EEFCD9-6BDC-4605-9134-1D5D3B446ADF}" dt="2022-05-01T20:03:50.978" v="1591"/>
          <ac:spMkLst>
            <pc:docMk/>
            <pc:sldMk cId="3138332571" sldId="267"/>
            <ac:spMk id="7" creationId="{427B20AF-0500-F532-C6B7-C150C0333384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1:54.740" v="1658" actId="1076"/>
          <ac:spMkLst>
            <pc:docMk/>
            <pc:sldMk cId="3138332571" sldId="267"/>
            <ac:spMk id="8" creationId="{1478EE2D-F7F1-DD2F-BE75-3AF31986D946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2:00.209" v="1659" actId="1076"/>
          <ac:spMkLst>
            <pc:docMk/>
            <pc:sldMk cId="3138332571" sldId="267"/>
            <ac:spMk id="9" creationId="{E8C0718F-1E3C-70CE-C506-3019308C3BB8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20:07:29.718" v="1631"/>
          <ac:spMkLst>
            <pc:docMk/>
            <pc:sldMk cId="3138332571" sldId="267"/>
            <ac:spMk id="10" creationId="{65E3348F-5A18-A439-1D16-B6CDCE33DB03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2:03.069" v="1660" actId="1076"/>
          <ac:spMkLst>
            <pc:docMk/>
            <pc:sldMk cId="3138332571" sldId="267"/>
            <ac:spMk id="11" creationId="{31C577D9-859C-2059-20D8-CB8B272CDBD2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2:12.069" v="1661" actId="1076"/>
          <ac:spMkLst>
            <pc:docMk/>
            <pc:sldMk cId="3138332571" sldId="267"/>
            <ac:spMk id="12" creationId="{723E7F22-8957-C293-80F2-88774262E58F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2:53.789" v="1676" actId="20577"/>
          <ac:spMkLst>
            <pc:docMk/>
            <pc:sldMk cId="3138332571" sldId="267"/>
            <ac:spMk id="13" creationId="{B866F285-8A24-344A-BC9A-49E98E94B5CF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20:14:20.588" v="1711"/>
          <ac:spMkLst>
            <pc:docMk/>
            <pc:sldMk cId="3138332571" sldId="267"/>
            <ac:spMk id="14" creationId="{902CDDEE-925F-4343-BD7E-1FAD9C0C7D04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5:43.199" v="1721" actId="1076"/>
          <ac:spMkLst>
            <pc:docMk/>
            <pc:sldMk cId="3138332571" sldId="267"/>
            <ac:spMk id="15" creationId="{A656B68F-E348-CDC0-A65B-1556BCC5D8CC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5:48.387" v="1723" actId="1076"/>
          <ac:spMkLst>
            <pc:docMk/>
            <pc:sldMk cId="3138332571" sldId="267"/>
            <ac:spMk id="16" creationId="{138C4699-1A69-855C-F8D7-38D3FBE6A0C9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5:53.684" v="1724" actId="1076"/>
          <ac:spMkLst>
            <pc:docMk/>
            <pc:sldMk cId="3138332571" sldId="267"/>
            <ac:spMk id="17" creationId="{E4457FBA-8A91-2D78-1531-DA23DB122B7C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6:30.607" v="1732" actId="1076"/>
          <ac:spMkLst>
            <pc:docMk/>
            <pc:sldMk cId="3138332571" sldId="267"/>
            <ac:spMk id="18" creationId="{742D2A4F-CB36-683B-97DD-35411BE6A388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20:17:11.248" v="1746" actId="1076"/>
          <ac:spMkLst>
            <pc:docMk/>
            <pc:sldMk cId="3138332571" sldId="267"/>
            <ac:spMk id="19" creationId="{BA31742B-9484-EA7C-80E5-58DD60143EEF}"/>
          </ac:spMkLst>
        </pc:spChg>
        <pc:picChg chg="add mod">
          <ac:chgData name="Peter Yamout (Alumni)" userId="S::pky00@mail.aub.edu::2d6e4ad9-490b-4f89-84f6-8c580ad493a1" providerId="AD" clId="Web-{38EEFCD9-6BDC-4605-9134-1D5D3B446ADF}" dt="2022-05-01T20:01:06.114" v="1558" actId="1076"/>
          <ac:picMkLst>
            <pc:docMk/>
            <pc:sldMk cId="3138332571" sldId="267"/>
            <ac:picMk id="4" creationId="{2947C6AF-0A3E-3B40-9150-B25A5C01C25B}"/>
          </ac:picMkLst>
        </pc:picChg>
      </pc:sldChg>
      <pc:sldChg chg="addSp delSp modSp new">
        <pc:chgData name="Peter Yamout (Alumni)" userId="S::pky00@mail.aub.edu::2d6e4ad9-490b-4f89-84f6-8c580ad493a1" providerId="AD" clId="Web-{38EEFCD9-6BDC-4605-9134-1D5D3B446ADF}" dt="2022-05-01T18:53:36.928" v="1275"/>
        <pc:sldMkLst>
          <pc:docMk/>
          <pc:sldMk cId="2063701525" sldId="268"/>
        </pc:sldMkLst>
        <pc:spChg chg="mod">
          <ac:chgData name="Peter Yamout (Alumni)" userId="S::pky00@mail.aub.edu::2d6e4ad9-490b-4f89-84f6-8c580ad493a1" providerId="AD" clId="Web-{38EEFCD9-6BDC-4605-9134-1D5D3B446ADF}" dt="2022-05-01T18:32:49.976" v="747" actId="20577"/>
          <ac:spMkLst>
            <pc:docMk/>
            <pc:sldMk cId="2063701525" sldId="268"/>
            <ac:spMk id="2" creationId="{0F339064-0637-EB28-A0A3-34F3AD449418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8:49:49.769" v="1182" actId="1076"/>
          <ac:spMkLst>
            <pc:docMk/>
            <pc:sldMk cId="2063701525" sldId="268"/>
            <ac:spMk id="3" creationId="{D597031B-2CB0-36BE-3401-0BC7F9E3DC53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8:21.034" v="1159"/>
          <ac:spMkLst>
            <pc:docMk/>
            <pc:sldMk cId="2063701525" sldId="268"/>
            <ac:spMk id="5" creationId="{D47AFF35-124A-62D1-5154-51AB8222E517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8:21.097" v="1160"/>
          <ac:spMkLst>
            <pc:docMk/>
            <pc:sldMk cId="2063701525" sldId="268"/>
            <ac:spMk id="6" creationId="{49331428-32E1-00ED-1EB9-0D8916C2ADF6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8:21.143" v="1161"/>
          <ac:spMkLst>
            <pc:docMk/>
            <pc:sldMk cId="2063701525" sldId="268"/>
            <ac:spMk id="7" creationId="{80169CF7-4D11-E4E1-283A-568B9BEEB324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8:21.206" v="1162"/>
          <ac:spMkLst>
            <pc:docMk/>
            <pc:sldMk cId="2063701525" sldId="268"/>
            <ac:spMk id="8" creationId="{102B912A-C500-B3C5-0A94-1293B620702C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8:21.253" v="1163"/>
          <ac:spMkLst>
            <pc:docMk/>
            <pc:sldMk cId="2063701525" sldId="268"/>
            <ac:spMk id="9" creationId="{E090466F-6764-12E8-CB4E-E47302BCB33F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8:46:53.080" v="1150"/>
          <ac:spMkLst>
            <pc:docMk/>
            <pc:sldMk cId="2063701525" sldId="268"/>
            <ac:spMk id="37" creationId="{5E14170F-E5EE-1456-4A91-06CA62D94905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8:47:47.081" v="1156"/>
          <ac:spMkLst>
            <pc:docMk/>
            <pc:sldMk cId="2063701525" sldId="268"/>
            <ac:spMk id="41" creationId="{DFDD74B4-D094-58F1-E0B9-BAAE8FB8F4F7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8:50:09.176" v="1193" actId="1076"/>
          <ac:spMkLst>
            <pc:docMk/>
            <pc:sldMk cId="2063701525" sldId="268"/>
            <ac:spMk id="54" creationId="{5F798209-9D93-4380-0569-7EE58F825ECB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8:50:29.489" v="1199"/>
          <ac:spMkLst>
            <pc:docMk/>
            <pc:sldMk cId="2063701525" sldId="268"/>
            <ac:spMk id="55" creationId="{FBA527F2-A8FE-B32F-DF7D-EBA897FF5AA0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8:52:33.162" v="1226" actId="1076"/>
          <ac:spMkLst>
            <pc:docMk/>
            <pc:sldMk cId="2063701525" sldId="268"/>
            <ac:spMk id="58" creationId="{A21447E3-C4B7-D65A-3635-FE486244B155}"/>
          </ac:spMkLst>
        </pc:spChg>
        <pc:grpChg chg="add mod">
          <ac:chgData name="Peter Yamout (Alumni)" userId="S::pky00@mail.aub.edu::2d6e4ad9-490b-4f89-84f6-8c580ad493a1" providerId="AD" clId="Web-{38EEFCD9-6BDC-4605-9134-1D5D3B446ADF}" dt="2022-05-01T18:49:39.769" v="1180" actId="1076"/>
          <ac:grpSpMkLst>
            <pc:docMk/>
            <pc:sldMk cId="2063701525" sldId="268"/>
            <ac:grpSpMk id="18" creationId="{D5FC73B4-7AEF-A10B-7F20-C3F5343D4662}"/>
          </ac:grpSpMkLst>
        </pc:grpChg>
        <pc:grpChg chg="add del">
          <ac:chgData name="Peter Yamout (Alumni)" userId="S::pky00@mail.aub.edu::2d6e4ad9-490b-4f89-84f6-8c580ad493a1" providerId="AD" clId="Web-{38EEFCD9-6BDC-4605-9134-1D5D3B446ADF}" dt="2022-05-01T18:38:31.199" v="868"/>
          <ac:grpSpMkLst>
            <pc:docMk/>
            <pc:sldMk cId="2063701525" sldId="268"/>
            <ac:grpSpMk id="34" creationId="{CCC644F9-EA42-1D29-55C9-596A0D9A0E5C}"/>
          </ac:grpSpMkLst>
        </pc:grpChg>
        <pc:grpChg chg="add mod">
          <ac:chgData name="Peter Yamout (Alumni)" userId="S::pky00@mail.aub.edu::2d6e4ad9-490b-4f89-84f6-8c580ad493a1" providerId="AD" clId="Web-{38EEFCD9-6BDC-4605-9134-1D5D3B446ADF}" dt="2022-05-01T18:49:33.769" v="1179" actId="1076"/>
          <ac:grpSpMkLst>
            <pc:docMk/>
            <pc:sldMk cId="2063701525" sldId="268"/>
            <ac:grpSpMk id="52" creationId="{0B300741-474E-A1CC-C3D7-BD3D86946894}"/>
          </ac:grpSpMkLst>
        </pc:grpChg>
        <pc:graphicFrameChg chg="add mod modGraphic">
          <ac:chgData name="Peter Yamout (Alumni)" userId="S::pky00@mail.aub.edu::2d6e4ad9-490b-4f89-84f6-8c580ad493a1" providerId="AD" clId="Web-{38EEFCD9-6BDC-4605-9134-1D5D3B446ADF}" dt="2022-05-01T18:38:21.074" v="866" actId="1076"/>
          <ac:graphicFrameMkLst>
            <pc:docMk/>
            <pc:sldMk cId="2063701525" sldId="268"/>
            <ac:graphicFrameMk id="19" creationId="{D747B308-3F74-8D59-C75F-D706D9F20117}"/>
          </ac:graphicFrameMkLst>
        </pc:graphicFrameChg>
        <pc:graphicFrameChg chg="add mod modGraphic">
          <ac:chgData name="Peter Yamout (Alumni)" userId="S::pky00@mail.aub.edu::2d6e4ad9-490b-4f89-84f6-8c580ad493a1" providerId="AD" clId="Web-{38EEFCD9-6BDC-4605-9134-1D5D3B446ADF}" dt="2022-05-01T18:43:10.437" v="1067"/>
          <ac:graphicFrameMkLst>
            <pc:docMk/>
            <pc:sldMk cId="2063701525" sldId="268"/>
            <ac:graphicFrameMk id="35" creationId="{FF887047-2D04-AD3E-82A6-80E22634A28F}"/>
          </ac:graphicFrameMkLst>
        </pc:graphicFrameChg>
        <pc:graphicFrameChg chg="add mod modGraphic">
          <ac:chgData name="Peter Yamout (Alumni)" userId="S::pky00@mail.aub.edu::2d6e4ad9-490b-4f89-84f6-8c580ad493a1" providerId="AD" clId="Web-{38EEFCD9-6BDC-4605-9134-1D5D3B446ADF}" dt="2022-05-01T18:45:38.985" v="1127"/>
          <ac:graphicFrameMkLst>
            <pc:docMk/>
            <pc:sldMk cId="2063701525" sldId="268"/>
            <ac:graphicFrameMk id="36" creationId="{38E9A9B6-4139-D283-B5DA-B6E831F60240}"/>
          </ac:graphicFrameMkLst>
        </pc:graphicFrameChg>
        <pc:graphicFrameChg chg="add del mod modGraphic">
          <ac:chgData name="Peter Yamout (Alumni)" userId="S::pky00@mail.aub.edu::2d6e4ad9-490b-4f89-84f6-8c580ad493a1" providerId="AD" clId="Web-{38EEFCD9-6BDC-4605-9134-1D5D3B446ADF}" dt="2022-05-01T18:51:36.271" v="1209"/>
          <ac:graphicFrameMkLst>
            <pc:docMk/>
            <pc:sldMk cId="2063701525" sldId="268"/>
            <ac:graphicFrameMk id="56" creationId="{4285C358-DBF6-D4B9-0047-50DF704775EC}"/>
          </ac:graphicFrameMkLst>
        </pc:graphicFrameChg>
        <pc:graphicFrameChg chg="add mod modGraphic">
          <ac:chgData name="Peter Yamout (Alumni)" userId="S::pky00@mail.aub.edu::2d6e4ad9-490b-4f89-84f6-8c580ad493a1" providerId="AD" clId="Web-{38EEFCD9-6BDC-4605-9134-1D5D3B446ADF}" dt="2022-05-01T18:53:36.928" v="1275"/>
          <ac:graphicFrameMkLst>
            <pc:docMk/>
            <pc:sldMk cId="2063701525" sldId="268"/>
            <ac:graphicFrameMk id="57" creationId="{FF7F4DD6-6CD3-136D-3110-09123708BC7C}"/>
          </ac:graphicFrameMkLst>
        </pc:graphicFrameChg>
        <pc:cxnChg chg="mod">
          <ac:chgData name="Peter Yamout (Alumni)" userId="S::pky00@mail.aub.edu::2d6e4ad9-490b-4f89-84f6-8c580ad493a1" providerId="AD" clId="Web-{38EEFCD9-6BDC-4605-9134-1D5D3B446ADF}" dt="2022-05-01T18:48:21.300" v="1164"/>
          <ac:cxnSpMkLst>
            <pc:docMk/>
            <pc:sldMk cId="2063701525" sldId="268"/>
            <ac:cxnSpMk id="10" creationId="{ADA6E839-DD6A-2F40-ACC1-BA6BF5636144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362" v="1165"/>
          <ac:cxnSpMkLst>
            <pc:docMk/>
            <pc:sldMk cId="2063701525" sldId="268"/>
            <ac:cxnSpMk id="11" creationId="{ABD86608-DF7B-236C-6DD0-A57E08D21B3C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409" v="1166"/>
          <ac:cxnSpMkLst>
            <pc:docMk/>
            <pc:sldMk cId="2063701525" sldId="268"/>
            <ac:cxnSpMk id="12" creationId="{0EF64670-ADB4-2954-C494-BE59E21B0452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456" v="1167"/>
          <ac:cxnSpMkLst>
            <pc:docMk/>
            <pc:sldMk cId="2063701525" sldId="268"/>
            <ac:cxnSpMk id="13" creationId="{58B05A02-403A-9B33-AA22-6D731851BFB7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518" v="1168"/>
          <ac:cxnSpMkLst>
            <pc:docMk/>
            <pc:sldMk cId="2063701525" sldId="268"/>
            <ac:cxnSpMk id="14" creationId="{6A9B072C-34AE-CF72-2431-A8234685881D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565" v="1169"/>
          <ac:cxnSpMkLst>
            <pc:docMk/>
            <pc:sldMk cId="2063701525" sldId="268"/>
            <ac:cxnSpMk id="15" creationId="{6B0E3539-F413-33A0-82B4-E5A6C74DF418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612" v="1170"/>
          <ac:cxnSpMkLst>
            <pc:docMk/>
            <pc:sldMk cId="2063701525" sldId="268"/>
            <ac:cxnSpMk id="16" creationId="{87EB6557-9908-4E66-7944-05289B0578E0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8:48:21.675" v="1171"/>
          <ac:cxnSpMkLst>
            <pc:docMk/>
            <pc:sldMk cId="2063701525" sldId="268"/>
            <ac:cxnSpMk id="17" creationId="{33A63030-E517-4E7D-4374-D8E7743DCBCC}"/>
          </ac:cxnSpMkLst>
        </pc:cxnChg>
        <pc:cxnChg chg="add mod">
          <ac:chgData name="Peter Yamout (Alumni)" userId="S::pky00@mail.aub.edu::2d6e4ad9-490b-4f89-84f6-8c580ad493a1" providerId="AD" clId="Web-{38EEFCD9-6BDC-4605-9134-1D5D3B446ADF}" dt="2022-05-01T18:49:23.082" v="1178"/>
          <ac:cxnSpMkLst>
            <pc:docMk/>
            <pc:sldMk cId="2063701525" sldId="268"/>
            <ac:cxnSpMk id="53" creationId="{A5605F83-D155-DBF7-3AAA-C7F0B87653B0}"/>
          </ac:cxnSpMkLst>
        </pc:cxnChg>
      </pc:sldChg>
      <pc:sldChg chg="addSp delSp modSp new">
        <pc:chgData name="Peter Yamout (Alumni)" userId="S::pky00@mail.aub.edu::2d6e4ad9-490b-4f89-84f6-8c580ad493a1" providerId="AD" clId="Web-{38EEFCD9-6BDC-4605-9134-1D5D3B446ADF}" dt="2022-05-01T19:55:39.231" v="1515" actId="1076"/>
        <pc:sldMkLst>
          <pc:docMk/>
          <pc:sldMk cId="442713457" sldId="269"/>
        </pc:sldMkLst>
        <pc:spChg chg="mod">
          <ac:chgData name="Peter Yamout (Alumni)" userId="S::pky00@mail.aub.edu::2d6e4ad9-490b-4f89-84f6-8c580ad493a1" providerId="AD" clId="Web-{38EEFCD9-6BDC-4605-9134-1D5D3B446ADF}" dt="2022-05-01T18:54:57.148" v="1294" actId="20577"/>
          <ac:spMkLst>
            <pc:docMk/>
            <pc:sldMk cId="442713457" sldId="269"/>
            <ac:spMk id="2" creationId="{F6BF7ABB-227A-D719-42B5-ABE8813A5DF8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9:40:45.911" v="1371" actId="20577"/>
          <ac:spMkLst>
            <pc:docMk/>
            <pc:sldMk cId="442713457" sldId="269"/>
            <ac:spMk id="3" creationId="{7A810465-804D-8E7F-FCC6-461219445FCD}"/>
          </ac:spMkLst>
        </pc:spChg>
        <pc:spChg chg="mod topLvl">
          <ac:chgData name="Peter Yamout (Alumni)" userId="S::pky00@mail.aub.edu::2d6e4ad9-490b-4f89-84f6-8c580ad493a1" providerId="AD" clId="Web-{38EEFCD9-6BDC-4605-9134-1D5D3B446ADF}" dt="2022-05-01T19:39:09.612" v="1337"/>
          <ac:spMkLst>
            <pc:docMk/>
            <pc:sldMk cId="442713457" sldId="269"/>
            <ac:spMk id="5" creationId="{A3722574-BEFC-5725-FB32-595026D640DC}"/>
          </ac:spMkLst>
        </pc:spChg>
        <pc:spChg chg="mod topLvl">
          <ac:chgData name="Peter Yamout (Alumni)" userId="S::pky00@mail.aub.edu::2d6e4ad9-490b-4f89-84f6-8c580ad493a1" providerId="AD" clId="Web-{38EEFCD9-6BDC-4605-9134-1D5D3B446ADF}" dt="2022-05-01T19:39:04.627" v="1336"/>
          <ac:spMkLst>
            <pc:docMk/>
            <pc:sldMk cId="442713457" sldId="269"/>
            <ac:spMk id="6" creationId="{3A2BF7F8-A267-508B-241B-53B3767F788C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8:19.407" v="1328"/>
          <ac:spMkLst>
            <pc:docMk/>
            <pc:sldMk cId="442713457" sldId="269"/>
            <ac:spMk id="7" creationId="{A855BC65-FE2C-3A94-373A-E01A84B4E437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8:19.407" v="1328"/>
          <ac:spMkLst>
            <pc:docMk/>
            <pc:sldMk cId="442713457" sldId="269"/>
            <ac:spMk id="8" creationId="{803DEEFE-2DAA-B397-8DE3-61F8865B4D9F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8:19.407" v="1328"/>
          <ac:spMkLst>
            <pc:docMk/>
            <pc:sldMk cId="442713457" sldId="269"/>
            <ac:spMk id="9" creationId="{2C06E5A5-A35F-E1A0-6D99-022784F8DBCA}"/>
          </ac:spMkLst>
        </pc:spChg>
        <pc:spChg chg="del topLvl">
          <ac:chgData name="Peter Yamout (Alumni)" userId="S::pky00@mail.aub.edu::2d6e4ad9-490b-4f89-84f6-8c580ad493a1" providerId="AD" clId="Web-{38EEFCD9-6BDC-4605-9134-1D5D3B446ADF}" dt="2022-05-01T19:39:43.534" v="1346"/>
          <ac:spMkLst>
            <pc:docMk/>
            <pc:sldMk cId="442713457" sldId="269"/>
            <ac:spMk id="21" creationId="{38A253F5-989C-6A43-467F-A49AFD5A98BA}"/>
          </ac:spMkLst>
        </pc:spChg>
        <pc:spChg chg="del topLvl">
          <ac:chgData name="Peter Yamout (Alumni)" userId="S::pky00@mail.aub.edu::2d6e4ad9-490b-4f89-84f6-8c580ad493a1" providerId="AD" clId="Web-{38EEFCD9-6BDC-4605-9134-1D5D3B446ADF}" dt="2022-05-01T19:39:40.300" v="1343"/>
          <ac:spMkLst>
            <pc:docMk/>
            <pc:sldMk cId="442713457" sldId="269"/>
            <ac:spMk id="22" creationId="{81083C98-64F8-12F6-2214-A270E5F9E739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9:37.378" v="1342"/>
          <ac:spMkLst>
            <pc:docMk/>
            <pc:sldMk cId="442713457" sldId="269"/>
            <ac:spMk id="23" creationId="{A6CE91AD-364E-A4F5-C6F7-E49C9BAEC5B8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9:37.378" v="1342"/>
          <ac:spMkLst>
            <pc:docMk/>
            <pc:sldMk cId="442713457" sldId="269"/>
            <ac:spMk id="24" creationId="{02F86821-3EFE-A567-3D2D-DE8F78886C6F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39:37.378" v="1342"/>
          <ac:spMkLst>
            <pc:docMk/>
            <pc:sldMk cId="442713457" sldId="269"/>
            <ac:spMk id="25" creationId="{62F379C8-F607-C78D-C686-3315F932FA3F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9:51:53.866" v="1444"/>
          <ac:spMkLst>
            <pc:docMk/>
            <pc:sldMk cId="442713457" sldId="269"/>
            <ac:spMk id="32" creationId="{9F586B62-15A6-FE0B-6A7C-F0BA59A65731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9:44:09.838" v="1382" actId="1076"/>
          <ac:spMkLst>
            <pc:docMk/>
            <pc:sldMk cId="442713457" sldId="269"/>
            <ac:spMk id="33" creationId="{01A15D4A-646B-EFCC-82B8-448036D34541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43:15.962" v="1374"/>
          <ac:spMkLst>
            <pc:docMk/>
            <pc:sldMk cId="442713457" sldId="269"/>
            <ac:spMk id="35" creationId="{B9A9647B-5814-84AA-7724-8AA1F22DE95D}"/>
          </ac:spMkLst>
        </pc:spChg>
        <pc:spChg chg="topLvl">
          <ac:chgData name="Peter Yamout (Alumni)" userId="S::pky00@mail.aub.edu::2d6e4ad9-490b-4f89-84f6-8c580ad493a1" providerId="AD" clId="Web-{38EEFCD9-6BDC-4605-9134-1D5D3B446ADF}" dt="2022-05-01T19:43:15.962" v="1374"/>
          <ac:spMkLst>
            <pc:docMk/>
            <pc:sldMk cId="442713457" sldId="269"/>
            <ac:spMk id="36" creationId="{712BB340-565D-04C7-B4B6-707798133AE0}"/>
          </ac:spMkLst>
        </pc:spChg>
        <pc:spChg chg="mod topLvl">
          <ac:chgData name="Peter Yamout (Alumni)" userId="S::pky00@mail.aub.edu::2d6e4ad9-490b-4f89-84f6-8c580ad493a1" providerId="AD" clId="Web-{38EEFCD9-6BDC-4605-9134-1D5D3B446ADF}" dt="2022-05-01T19:44:25.620" v="1391"/>
          <ac:spMkLst>
            <pc:docMk/>
            <pc:sldMk cId="442713457" sldId="269"/>
            <ac:spMk id="37" creationId="{376987B7-3F7B-5620-ECB3-A895C2456178}"/>
          </ac:spMkLst>
        </pc:spChg>
        <pc:spChg chg="mod topLvl">
          <ac:chgData name="Peter Yamout (Alumni)" userId="S::pky00@mail.aub.edu::2d6e4ad9-490b-4f89-84f6-8c580ad493a1" providerId="AD" clId="Web-{38EEFCD9-6BDC-4605-9134-1D5D3B446ADF}" dt="2022-05-01T19:44:16.776" v="1389"/>
          <ac:spMkLst>
            <pc:docMk/>
            <pc:sldMk cId="442713457" sldId="269"/>
            <ac:spMk id="38" creationId="{C80FFC40-C1B7-2AE6-0993-7E2E33BAE7F3}"/>
          </ac:spMkLst>
        </pc:spChg>
        <pc:spChg chg="mod topLvl">
          <ac:chgData name="Peter Yamout (Alumni)" userId="S::pky00@mail.aub.edu::2d6e4ad9-490b-4f89-84f6-8c580ad493a1" providerId="AD" clId="Web-{38EEFCD9-6BDC-4605-9134-1D5D3B446ADF}" dt="2022-05-01T19:44:25.635" v="1392"/>
          <ac:spMkLst>
            <pc:docMk/>
            <pc:sldMk cId="442713457" sldId="269"/>
            <ac:spMk id="39" creationId="{5F0C9DD3-B980-3DC4-1922-238C67F7D81B}"/>
          </ac:spMkLst>
        </pc:spChg>
        <pc:spChg chg="del">
          <ac:chgData name="Peter Yamout (Alumni)" userId="S::pky00@mail.aub.edu::2d6e4ad9-490b-4f89-84f6-8c580ad493a1" providerId="AD" clId="Web-{38EEFCD9-6BDC-4605-9134-1D5D3B446ADF}" dt="2022-05-01T19:45:10.199" v="1404"/>
          <ac:spMkLst>
            <pc:docMk/>
            <pc:sldMk cId="442713457" sldId="269"/>
            <ac:spMk id="68" creationId="{295DF2CF-1A7A-67C8-312A-5C9D4A548039}"/>
          </ac:spMkLst>
        </pc:spChg>
        <pc:spChg chg="del">
          <ac:chgData name="Peter Yamout (Alumni)" userId="S::pky00@mail.aub.edu::2d6e4ad9-490b-4f89-84f6-8c580ad493a1" providerId="AD" clId="Web-{38EEFCD9-6BDC-4605-9134-1D5D3B446ADF}" dt="2022-05-01T19:45:10.168" v="1403"/>
          <ac:spMkLst>
            <pc:docMk/>
            <pc:sldMk cId="442713457" sldId="269"/>
            <ac:spMk id="70" creationId="{56BF944B-DA16-32AF-9A27-499EC18D2D5C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9:51:45.413" v="1441"/>
          <ac:spMkLst>
            <pc:docMk/>
            <pc:sldMk cId="442713457" sldId="269"/>
            <ac:spMk id="77" creationId="{242EEF31-B463-9603-B28C-774F7FBD7C27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9:46:17.591" v="1426" actId="1076"/>
          <ac:spMkLst>
            <pc:docMk/>
            <pc:sldMk cId="442713457" sldId="269"/>
            <ac:spMk id="78" creationId="{2503A356-DC43-DDCA-39CE-B465F215A51D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9:51:24.178" v="1440"/>
          <ac:spMkLst>
            <pc:docMk/>
            <pc:sldMk cId="442713457" sldId="269"/>
            <ac:spMk id="84" creationId="{BDEC943C-D838-4F6E-49B2-5508719DDC22}"/>
          </ac:spMkLst>
        </pc:spChg>
        <pc:spChg chg="add del mod">
          <ac:chgData name="Peter Yamout (Alumni)" userId="S::pky00@mail.aub.edu::2d6e4ad9-490b-4f89-84f6-8c580ad493a1" providerId="AD" clId="Web-{38EEFCD9-6BDC-4605-9134-1D5D3B446ADF}" dt="2022-05-01T19:52:54.039" v="1458"/>
          <ac:spMkLst>
            <pc:docMk/>
            <pc:sldMk cId="442713457" sldId="269"/>
            <ac:spMk id="94" creationId="{A1607114-C09C-1A63-D874-CE633404C85E}"/>
          </ac:spMkLst>
        </pc:spChg>
        <pc:spChg chg="mod">
          <ac:chgData name="Peter Yamout (Alumni)" userId="S::pky00@mail.aub.edu::2d6e4ad9-490b-4f89-84f6-8c580ad493a1" providerId="AD" clId="Web-{38EEFCD9-6BDC-4605-9134-1D5D3B446ADF}" dt="2022-05-01T19:54:08.510" v="1465"/>
          <ac:spMkLst>
            <pc:docMk/>
            <pc:sldMk cId="442713457" sldId="269"/>
            <ac:spMk id="100" creationId="{97575FB8-5D13-45A0-17CC-B6797817871A}"/>
          </ac:spMkLst>
        </pc:spChg>
        <pc:spChg chg="add mod">
          <ac:chgData name="Peter Yamout (Alumni)" userId="S::pky00@mail.aub.edu::2d6e4ad9-490b-4f89-84f6-8c580ad493a1" providerId="AD" clId="Web-{38EEFCD9-6BDC-4605-9134-1D5D3B446ADF}" dt="2022-05-01T19:55:39.231" v="1515" actId="1076"/>
          <ac:spMkLst>
            <pc:docMk/>
            <pc:sldMk cId="442713457" sldId="269"/>
            <ac:spMk id="110" creationId="{B6674E6B-11F3-6422-B901-0FE7922ECB1C}"/>
          </ac:spMkLst>
        </pc:spChg>
        <pc:grpChg chg="add del mod">
          <ac:chgData name="Peter Yamout (Alumni)" userId="S::pky00@mail.aub.edu::2d6e4ad9-490b-4f89-84f6-8c580ad493a1" providerId="AD" clId="Web-{38EEFCD9-6BDC-4605-9134-1D5D3B446ADF}" dt="2022-05-01T19:38:19.407" v="1328"/>
          <ac:grpSpMkLst>
            <pc:docMk/>
            <pc:sldMk cId="442713457" sldId="269"/>
            <ac:grpSpMk id="18" creationId="{42B27275-3F61-C721-9692-0876EFA3768E}"/>
          </ac:grpSpMkLst>
        </pc:grpChg>
        <pc:grpChg chg="add mod">
          <ac:chgData name="Peter Yamout (Alumni)" userId="S::pky00@mail.aub.edu::2d6e4ad9-490b-4f89-84f6-8c580ad493a1" providerId="AD" clId="Web-{38EEFCD9-6BDC-4605-9134-1D5D3B446ADF}" dt="2022-05-01T19:52:00.960" v="1445" actId="1076"/>
          <ac:grpSpMkLst>
            <pc:docMk/>
            <pc:sldMk cId="442713457" sldId="269"/>
            <ac:grpSpMk id="19" creationId="{0C8AF563-25C9-D60A-B6C4-87BDE9743BAF}"/>
          </ac:grpSpMkLst>
        </pc:grpChg>
        <pc:grpChg chg="add del mod">
          <ac:chgData name="Peter Yamout (Alumni)" userId="S::pky00@mail.aub.edu::2d6e4ad9-490b-4f89-84f6-8c580ad493a1" providerId="AD" clId="Web-{38EEFCD9-6BDC-4605-9134-1D5D3B446ADF}" dt="2022-05-01T19:39:37.378" v="1342"/>
          <ac:grpSpMkLst>
            <pc:docMk/>
            <pc:sldMk cId="442713457" sldId="269"/>
            <ac:grpSpMk id="20" creationId="{D39B3BE2-CB0E-C860-A004-5E41E7AE33D6}"/>
          </ac:grpSpMkLst>
        </pc:grpChg>
        <pc:grpChg chg="add del mod">
          <ac:chgData name="Peter Yamout (Alumni)" userId="S::pky00@mail.aub.edu::2d6e4ad9-490b-4f89-84f6-8c580ad493a1" providerId="AD" clId="Web-{38EEFCD9-6BDC-4605-9134-1D5D3B446ADF}" dt="2022-05-01T19:51:52.475" v="1443"/>
          <ac:grpSpMkLst>
            <pc:docMk/>
            <pc:sldMk cId="442713457" sldId="269"/>
            <ac:grpSpMk id="31" creationId="{7424F724-C025-E420-5850-61DB60A7E40A}"/>
          </ac:grpSpMkLst>
        </pc:grpChg>
        <pc:grpChg chg="add del mod">
          <ac:chgData name="Peter Yamout (Alumni)" userId="S::pky00@mail.aub.edu::2d6e4ad9-490b-4f89-84f6-8c580ad493a1" providerId="AD" clId="Web-{38EEFCD9-6BDC-4605-9134-1D5D3B446ADF}" dt="2022-05-01T19:43:15.962" v="1374"/>
          <ac:grpSpMkLst>
            <pc:docMk/>
            <pc:sldMk cId="442713457" sldId="269"/>
            <ac:grpSpMk id="48" creationId="{DF7D410A-AA4C-6C66-6520-0B452AD74044}"/>
          </ac:grpSpMkLst>
        </pc:grpChg>
        <pc:grpChg chg="add mod">
          <ac:chgData name="Peter Yamout (Alumni)" userId="S::pky00@mail.aub.edu::2d6e4ad9-490b-4f89-84f6-8c580ad493a1" providerId="AD" clId="Web-{38EEFCD9-6BDC-4605-9134-1D5D3B446ADF}" dt="2022-05-01T19:52:04.523" v="1446" actId="1076"/>
          <ac:grpSpMkLst>
            <pc:docMk/>
            <pc:sldMk cId="442713457" sldId="269"/>
            <ac:grpSpMk id="49" creationId="{0484FAC4-9063-49CC-9217-923CF92EDDB1}"/>
          </ac:grpSpMkLst>
        </pc:grpChg>
        <pc:grpChg chg="add del">
          <ac:chgData name="Peter Yamout (Alumni)" userId="S::pky00@mail.aub.edu::2d6e4ad9-490b-4f89-84f6-8c580ad493a1" providerId="AD" clId="Web-{38EEFCD9-6BDC-4605-9134-1D5D3B446ADF}" dt="2022-05-01T19:44:39.495" v="1395"/>
          <ac:grpSpMkLst>
            <pc:docMk/>
            <pc:sldMk cId="442713457" sldId="269"/>
            <ac:grpSpMk id="64" creationId="{9F37FAED-2051-EB3A-4E63-301610918F86}"/>
          </ac:grpSpMkLst>
        </pc:grpChg>
        <pc:grpChg chg="add del mod">
          <ac:chgData name="Peter Yamout (Alumni)" userId="S::pky00@mail.aub.edu::2d6e4ad9-490b-4f89-84f6-8c580ad493a1" providerId="AD" clId="Web-{38EEFCD9-6BDC-4605-9134-1D5D3B446ADF}" dt="2022-05-01T19:51:48.303" v="1442"/>
          <ac:grpSpMkLst>
            <pc:docMk/>
            <pc:sldMk cId="442713457" sldId="269"/>
            <ac:grpSpMk id="65" creationId="{63C1FE26-14DD-FB0B-1CB8-6384C107A6C7}"/>
          </ac:grpSpMkLst>
        </pc:grpChg>
        <pc:grpChg chg="add del mod">
          <ac:chgData name="Peter Yamout (Alumni)" userId="S::pky00@mail.aub.edu::2d6e4ad9-490b-4f89-84f6-8c580ad493a1" providerId="AD" clId="Web-{38EEFCD9-6BDC-4605-9134-1D5D3B446ADF}" dt="2022-05-01T19:53:19.446" v="1459"/>
          <ac:grpSpMkLst>
            <pc:docMk/>
            <pc:sldMk cId="442713457" sldId="269"/>
            <ac:grpSpMk id="93" creationId="{75D6F4E2-BED7-60B1-44C7-891E02FBDB58}"/>
          </ac:grpSpMkLst>
        </pc:grpChg>
        <pc:grpChg chg="add mod">
          <ac:chgData name="Peter Yamout (Alumni)" userId="S::pky00@mail.aub.edu::2d6e4ad9-490b-4f89-84f6-8c580ad493a1" providerId="AD" clId="Web-{38EEFCD9-6BDC-4605-9134-1D5D3B446ADF}" dt="2022-05-01T19:53:52.307" v="1463" actId="1076"/>
          <ac:grpSpMkLst>
            <pc:docMk/>
            <pc:sldMk cId="442713457" sldId="269"/>
            <ac:grpSpMk id="109" creationId="{AC8626DB-5201-18E4-2C77-84DD68C902D7}"/>
          </ac:grpSpMkLst>
        </pc:grpChg>
        <pc:cxnChg chg="del topLvl">
          <ac:chgData name="Peter Yamout (Alumni)" userId="S::pky00@mail.aub.edu::2d6e4ad9-490b-4f89-84f6-8c580ad493a1" providerId="AD" clId="Web-{38EEFCD9-6BDC-4605-9134-1D5D3B446ADF}" dt="2022-05-01T19:38:26.845" v="1331"/>
          <ac:cxnSpMkLst>
            <pc:docMk/>
            <pc:sldMk cId="442713457" sldId="269"/>
            <ac:cxnSpMk id="10" creationId="{D1567360-0F02-A060-7FD6-A16215544660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38:19.407" v="1328"/>
          <ac:cxnSpMkLst>
            <pc:docMk/>
            <pc:sldMk cId="442713457" sldId="269"/>
            <ac:cxnSpMk id="11" creationId="{9F068FCA-3D83-671A-8F28-B72B7871676D}"/>
          </ac:cxnSpMkLst>
        </pc:cxnChg>
        <pc:cxnChg chg="del topLvl">
          <ac:chgData name="Peter Yamout (Alumni)" userId="S::pky00@mail.aub.edu::2d6e4ad9-490b-4f89-84f6-8c580ad493a1" providerId="AD" clId="Web-{38EEFCD9-6BDC-4605-9134-1D5D3B446ADF}" dt="2022-05-01T19:38:24.376" v="1329"/>
          <ac:cxnSpMkLst>
            <pc:docMk/>
            <pc:sldMk cId="442713457" sldId="269"/>
            <ac:cxnSpMk id="12" creationId="{BC2A27C0-8ED3-7E65-D466-963CF232B566}"/>
          </ac:cxnSpMkLst>
        </pc:cxnChg>
        <pc:cxnChg chg="del topLvl">
          <ac:chgData name="Peter Yamout (Alumni)" userId="S::pky00@mail.aub.edu::2d6e4ad9-490b-4f89-84f6-8c580ad493a1" providerId="AD" clId="Web-{38EEFCD9-6BDC-4605-9134-1D5D3B446ADF}" dt="2022-05-01T19:38:25.626" v="1330"/>
          <ac:cxnSpMkLst>
            <pc:docMk/>
            <pc:sldMk cId="442713457" sldId="269"/>
            <ac:cxnSpMk id="13" creationId="{26BE510F-0C39-2802-4E7D-38A757A26876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38:19.407" v="1328"/>
          <ac:cxnSpMkLst>
            <pc:docMk/>
            <pc:sldMk cId="442713457" sldId="269"/>
            <ac:cxnSpMk id="14" creationId="{5E90D1ED-4E0D-C6B2-57D4-1749C610C8E1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38:19.407" v="1328"/>
          <ac:cxnSpMkLst>
            <pc:docMk/>
            <pc:sldMk cId="442713457" sldId="269"/>
            <ac:cxnSpMk id="15" creationId="{A3EDA8C2-2CDE-39AD-1E86-70DFCB6E4F3D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38:19.407" v="1328"/>
          <ac:cxnSpMkLst>
            <pc:docMk/>
            <pc:sldMk cId="442713457" sldId="269"/>
            <ac:cxnSpMk id="16" creationId="{DFD8C9C7-19A0-6BA9-5406-257730772212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38:19.407" v="1328"/>
          <ac:cxnSpMkLst>
            <pc:docMk/>
            <pc:sldMk cId="442713457" sldId="269"/>
            <ac:cxnSpMk id="17" creationId="{0B86BFA5-AC71-21AC-B7B7-872C413118E9}"/>
          </ac:cxnSpMkLst>
        </pc:cxnChg>
        <pc:cxnChg chg="mod topLvl">
          <ac:chgData name="Peter Yamout (Alumni)" userId="S::pky00@mail.aub.edu::2d6e4ad9-490b-4f89-84f6-8c580ad493a1" providerId="AD" clId="Web-{38EEFCD9-6BDC-4605-9134-1D5D3B446ADF}" dt="2022-05-01T19:39:37.378" v="1342"/>
          <ac:cxnSpMkLst>
            <pc:docMk/>
            <pc:sldMk cId="442713457" sldId="269"/>
            <ac:cxnSpMk id="26" creationId="{DD3B666E-42EB-1CD5-B70C-46883CF3492F}"/>
          </ac:cxnSpMkLst>
        </pc:cxnChg>
        <pc:cxnChg chg="mod topLvl">
          <ac:chgData name="Peter Yamout (Alumni)" userId="S::pky00@mail.aub.edu::2d6e4ad9-490b-4f89-84f6-8c580ad493a1" providerId="AD" clId="Web-{38EEFCD9-6BDC-4605-9134-1D5D3B446ADF}" dt="2022-05-01T19:39:37.378" v="1342"/>
          <ac:cxnSpMkLst>
            <pc:docMk/>
            <pc:sldMk cId="442713457" sldId="269"/>
            <ac:cxnSpMk id="27" creationId="{ABAF6D5D-13FC-7CA2-16CC-13F0B217F5EF}"/>
          </ac:cxnSpMkLst>
        </pc:cxnChg>
        <pc:cxnChg chg="del mod topLvl">
          <ac:chgData name="Peter Yamout (Alumni)" userId="S::pky00@mail.aub.edu::2d6e4ad9-490b-4f89-84f6-8c580ad493a1" providerId="AD" clId="Web-{38EEFCD9-6BDC-4605-9134-1D5D3B446ADF}" dt="2022-05-01T19:39:42.644" v="1345"/>
          <ac:cxnSpMkLst>
            <pc:docMk/>
            <pc:sldMk cId="442713457" sldId="269"/>
            <ac:cxnSpMk id="28" creationId="{3AD1C286-6E6B-694F-2D06-056AFB5C7BA5}"/>
          </ac:cxnSpMkLst>
        </pc:cxnChg>
        <pc:cxnChg chg="mod topLvl">
          <ac:chgData name="Peter Yamout (Alumni)" userId="S::pky00@mail.aub.edu::2d6e4ad9-490b-4f89-84f6-8c580ad493a1" providerId="AD" clId="Web-{38EEFCD9-6BDC-4605-9134-1D5D3B446ADF}" dt="2022-05-01T19:39:37.378" v="1342"/>
          <ac:cxnSpMkLst>
            <pc:docMk/>
            <pc:sldMk cId="442713457" sldId="269"/>
            <ac:cxnSpMk id="29" creationId="{8BCADEA1-2500-AD9A-DB91-2553030AE307}"/>
          </ac:cxnSpMkLst>
        </pc:cxnChg>
        <pc:cxnChg chg="del mod topLvl">
          <ac:chgData name="Peter Yamout (Alumni)" userId="S::pky00@mail.aub.edu::2d6e4ad9-490b-4f89-84f6-8c580ad493a1" providerId="AD" clId="Web-{38EEFCD9-6BDC-4605-9134-1D5D3B446ADF}" dt="2022-05-01T19:39:41.691" v="1344"/>
          <ac:cxnSpMkLst>
            <pc:docMk/>
            <pc:sldMk cId="442713457" sldId="269"/>
            <ac:cxnSpMk id="30" creationId="{381887FF-C4C0-7038-E455-317A865088F5}"/>
          </ac:cxnSpMkLst>
        </pc:cxnChg>
        <pc:cxnChg chg="del topLvl">
          <ac:chgData name="Peter Yamout (Alumni)" userId="S::pky00@mail.aub.edu::2d6e4ad9-490b-4f89-84f6-8c580ad493a1" providerId="AD" clId="Web-{38EEFCD9-6BDC-4605-9134-1D5D3B446ADF}" dt="2022-05-01T19:43:21.571" v="1375"/>
          <ac:cxnSpMkLst>
            <pc:docMk/>
            <pc:sldMk cId="442713457" sldId="269"/>
            <ac:cxnSpMk id="40" creationId="{49BBE60C-6541-FC65-50A4-F819EBA6D9E3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1" creationId="{C5C96F54-FFA0-272D-EC18-36E864E0C7EC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2" creationId="{6B212B5F-96D0-88A0-F842-B1415756302E}"/>
          </ac:cxnSpMkLst>
        </pc:cxnChg>
        <pc:cxnChg chg="del topLvl">
          <ac:chgData name="Peter Yamout (Alumni)" userId="S::pky00@mail.aub.edu::2d6e4ad9-490b-4f89-84f6-8c580ad493a1" providerId="AD" clId="Web-{38EEFCD9-6BDC-4605-9134-1D5D3B446ADF}" dt="2022-05-01T19:43:22.696" v="1376"/>
          <ac:cxnSpMkLst>
            <pc:docMk/>
            <pc:sldMk cId="442713457" sldId="269"/>
            <ac:cxnSpMk id="43" creationId="{9230AB0B-2686-359C-7CCA-0319CDD45DA9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4" creationId="{7E68AD90-71A4-EFED-A2BF-E9D8E4CF949D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5" creationId="{8E14DC81-1520-6DCB-C6A5-763D57A6254B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6" creationId="{1D322550-DE34-687D-9FB0-FC95A9A75904}"/>
          </ac:cxnSpMkLst>
        </pc:cxnChg>
        <pc:cxnChg chg="topLvl">
          <ac:chgData name="Peter Yamout (Alumni)" userId="S::pky00@mail.aub.edu::2d6e4ad9-490b-4f89-84f6-8c580ad493a1" providerId="AD" clId="Web-{38EEFCD9-6BDC-4605-9134-1D5D3B446ADF}" dt="2022-05-01T19:43:15.962" v="1374"/>
          <ac:cxnSpMkLst>
            <pc:docMk/>
            <pc:sldMk cId="442713457" sldId="269"/>
            <ac:cxnSpMk id="47" creationId="{28DB9FC7-8A9C-E907-3134-DF2F4ECE7C8E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0.152" v="1402"/>
          <ac:cxnSpMkLst>
            <pc:docMk/>
            <pc:sldMk cId="442713457" sldId="269"/>
            <ac:cxnSpMk id="71" creationId="{420D7842-3358-88AD-700A-1C3D6F5A8219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0.121" v="1401"/>
          <ac:cxnSpMkLst>
            <pc:docMk/>
            <pc:sldMk cId="442713457" sldId="269"/>
            <ac:cxnSpMk id="72" creationId="{1393480D-6A9E-0D69-E48B-806520041A12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0.090" v="1400"/>
          <ac:cxnSpMkLst>
            <pc:docMk/>
            <pc:sldMk cId="442713457" sldId="269"/>
            <ac:cxnSpMk id="73" creationId="{C0A69B8E-02B2-637A-9869-24200DBE9261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0.074" v="1399"/>
          <ac:cxnSpMkLst>
            <pc:docMk/>
            <pc:sldMk cId="442713457" sldId="269"/>
            <ac:cxnSpMk id="74" creationId="{286ABEDF-9889-F47E-1780-3936EFA76DCF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0.043" v="1398"/>
          <ac:cxnSpMkLst>
            <pc:docMk/>
            <pc:sldMk cId="442713457" sldId="269"/>
            <ac:cxnSpMk id="75" creationId="{BC39CA0B-3C84-A50C-B0CA-6D6CC677A29A}"/>
          </ac:cxnSpMkLst>
        </pc:cxnChg>
        <pc:cxnChg chg="del mod">
          <ac:chgData name="Peter Yamout (Alumni)" userId="S::pky00@mail.aub.edu::2d6e4ad9-490b-4f89-84f6-8c580ad493a1" providerId="AD" clId="Web-{38EEFCD9-6BDC-4605-9134-1D5D3B446ADF}" dt="2022-05-01T19:45:13.215" v="1405"/>
          <ac:cxnSpMkLst>
            <pc:docMk/>
            <pc:sldMk cId="442713457" sldId="269"/>
            <ac:cxnSpMk id="76" creationId="{2A397FA5-3838-FBD3-3600-83CED5E21F48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9:50:54.911" v="1434"/>
          <ac:cxnSpMkLst>
            <pc:docMk/>
            <pc:sldMk cId="442713457" sldId="269"/>
            <ac:cxnSpMk id="89" creationId="{F7224CCC-C328-FEA1-D9BC-41577F6C270F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9:50:54.943" v="1435"/>
          <ac:cxnSpMkLst>
            <pc:docMk/>
            <pc:sldMk cId="442713457" sldId="269"/>
            <ac:cxnSpMk id="91" creationId="{0F33E191-C03A-86D7-F3FC-7D28289AA0B1}"/>
          </ac:cxnSpMkLst>
        </pc:cxnChg>
        <pc:cxnChg chg="mod">
          <ac:chgData name="Peter Yamout (Alumni)" userId="S::pky00@mail.aub.edu::2d6e4ad9-490b-4f89-84f6-8c580ad493a1" providerId="AD" clId="Web-{38EEFCD9-6BDC-4605-9134-1D5D3B446ADF}" dt="2022-05-01T19:50:54.974" v="1436"/>
          <ac:cxnSpMkLst>
            <pc:docMk/>
            <pc:sldMk cId="442713457" sldId="269"/>
            <ac:cxnSpMk id="92" creationId="{34FE91B5-7DF2-7BD2-AFE6-C628538884D0}"/>
          </ac:cxnSpMkLst>
        </pc:cxnChg>
      </pc:sldChg>
      <pc:sldChg chg="modSp new">
        <pc:chgData name="Peter Yamout (Alumni)" userId="S::pky00@mail.aub.edu::2d6e4ad9-490b-4f89-84f6-8c580ad493a1" providerId="AD" clId="Web-{38EEFCD9-6BDC-4605-9134-1D5D3B446ADF}" dt="2022-05-01T19:56:15.591" v="1535" actId="20577"/>
        <pc:sldMkLst>
          <pc:docMk/>
          <pc:sldMk cId="2523822492" sldId="270"/>
        </pc:sldMkLst>
        <pc:spChg chg="mod">
          <ac:chgData name="Peter Yamout (Alumni)" userId="S::pky00@mail.aub.edu::2d6e4ad9-490b-4f89-84f6-8c580ad493a1" providerId="AD" clId="Web-{38EEFCD9-6BDC-4605-9134-1D5D3B446ADF}" dt="2022-05-01T19:56:15.591" v="1535" actId="20577"/>
          <ac:spMkLst>
            <pc:docMk/>
            <pc:sldMk cId="2523822492" sldId="270"/>
            <ac:spMk id="2" creationId="{7A147A52-279E-F1C6-CC86-11C4A89CF0D8}"/>
          </ac:spMkLst>
        </pc:spChg>
      </pc:sldChg>
    </pc:docChg>
  </pc:docChgLst>
  <pc:docChgLst>
    <pc:chgData clId="Web-{52F4BC35-8757-FEA7-E8E7-177B0022732A}"/>
    <pc:docChg chg="modSld">
      <pc:chgData name="" userId="" providerId="" clId="Web-{52F4BC35-8757-FEA7-E8E7-177B0022732A}" dt="2022-05-06T10:07:12.956" v="1" actId="20577"/>
      <pc:docMkLst>
        <pc:docMk/>
      </pc:docMkLst>
      <pc:sldChg chg="modSp">
        <pc:chgData name="" userId="" providerId="" clId="Web-{52F4BC35-8757-FEA7-E8E7-177B0022732A}" dt="2022-05-06T10:07:12.956" v="1" actId="20577"/>
        <pc:sldMkLst>
          <pc:docMk/>
          <pc:sldMk cId="3981293355" sldId="264"/>
        </pc:sldMkLst>
        <pc:spChg chg="mod">
          <ac:chgData name="" userId="" providerId="" clId="Web-{52F4BC35-8757-FEA7-E8E7-177B0022732A}" dt="2022-05-06T10:07:12.956" v="1" actId="20577"/>
          <ac:spMkLst>
            <pc:docMk/>
            <pc:sldMk cId="3981293355" sldId="264"/>
            <ac:spMk id="3" creationId="{6AA62075-272A-4677-E409-D96473DA9AB8}"/>
          </ac:spMkLst>
        </pc:spChg>
      </pc:sldChg>
    </pc:docChg>
  </pc:docChgLst>
  <pc:docChgLst>
    <pc:chgData name="Peter Yamout (Alumni)" userId="S::pky00@mail.aub.edu::2d6e4ad9-490b-4f89-84f6-8c580ad493a1" providerId="AD" clId="Web-{C1B07E50-1171-C33F-E427-9CF7750D3C6C}"/>
    <pc:docChg chg="addSld modSld">
      <pc:chgData name="Peter Yamout (Alumni)" userId="S::pky00@mail.aub.edu::2d6e4ad9-490b-4f89-84f6-8c580ad493a1" providerId="AD" clId="Web-{C1B07E50-1171-C33F-E427-9CF7750D3C6C}" dt="2022-04-29T17:19:41.926" v="175"/>
      <pc:docMkLst>
        <pc:docMk/>
      </pc:docMkLst>
      <pc:sldChg chg="addSp delSp modSp">
        <pc:chgData name="Peter Yamout (Alumni)" userId="S::pky00@mail.aub.edu::2d6e4ad9-490b-4f89-84f6-8c580ad493a1" providerId="AD" clId="Web-{C1B07E50-1171-C33F-E427-9CF7750D3C6C}" dt="2022-04-29T17:19:41.926" v="175"/>
        <pc:sldMkLst>
          <pc:docMk/>
          <pc:sldMk cId="4135538802" sldId="257"/>
        </pc:sldMkLst>
        <pc:spChg chg="mod topLvl">
          <ac:chgData name="Peter Yamout (Alumni)" userId="S::pky00@mail.aub.edu::2d6e4ad9-490b-4f89-84f6-8c580ad493a1" providerId="AD" clId="Web-{C1B07E50-1171-C33F-E427-9CF7750D3C6C}" dt="2022-04-29T16:59:01.406" v="3"/>
          <ac:spMkLst>
            <pc:docMk/>
            <pc:sldMk cId="4135538802" sldId="257"/>
            <ac:spMk id="3" creationId="{DA6F0864-B172-6DF2-AFC9-9341DA0A0131}"/>
          </ac:spMkLst>
        </pc:spChg>
        <pc:spChg chg="topLvl">
          <ac:chgData name="Peter Yamout (Alumni)" userId="S::pky00@mail.aub.edu::2d6e4ad9-490b-4f89-84f6-8c580ad493a1" providerId="AD" clId="Web-{C1B07E50-1171-C33F-E427-9CF7750D3C6C}" dt="2022-04-29T16:58:41.046" v="0"/>
          <ac:spMkLst>
            <pc:docMk/>
            <pc:sldMk cId="4135538802" sldId="257"/>
            <ac:spMk id="5" creationId="{9954F61A-4960-180C-1930-3B8121C01C1F}"/>
          </ac:spMkLst>
        </pc:spChg>
        <pc:spChg chg="mod topLvl">
          <ac:chgData name="Peter Yamout (Alumni)" userId="S::pky00@mail.aub.edu::2d6e4ad9-490b-4f89-84f6-8c580ad493a1" providerId="AD" clId="Web-{C1B07E50-1171-C33F-E427-9CF7750D3C6C}" dt="2022-04-29T16:59:17.360" v="5"/>
          <ac:spMkLst>
            <pc:docMk/>
            <pc:sldMk cId="4135538802" sldId="257"/>
            <ac:spMk id="6" creationId="{6906271A-DEBE-A8C6-1698-B4D0A1DE6577}"/>
          </ac:spMkLst>
        </pc:spChg>
        <pc:spChg chg="topLvl">
          <ac:chgData name="Peter Yamout (Alumni)" userId="S::pky00@mail.aub.edu::2d6e4ad9-490b-4f89-84f6-8c580ad493a1" providerId="AD" clId="Web-{C1B07E50-1171-C33F-E427-9CF7750D3C6C}" dt="2022-04-29T16:58:41.046" v="0"/>
          <ac:spMkLst>
            <pc:docMk/>
            <pc:sldMk cId="4135538802" sldId="257"/>
            <ac:spMk id="7" creationId="{520E0DFF-BF33-97A5-25F0-87479EE38A3C}"/>
          </ac:spMkLst>
        </pc:spChg>
        <pc:spChg chg="mod topLvl">
          <ac:chgData name="Peter Yamout (Alumni)" userId="S::pky00@mail.aub.edu::2d6e4ad9-490b-4f89-84f6-8c580ad493a1" providerId="AD" clId="Web-{C1B07E50-1171-C33F-E427-9CF7750D3C6C}" dt="2022-04-29T16:59:12.672" v="4"/>
          <ac:spMkLst>
            <pc:docMk/>
            <pc:sldMk cId="4135538802" sldId="257"/>
            <ac:spMk id="8" creationId="{4F57E1DB-1B78-B8D2-C343-C24D5384AE7B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05:46.621" v="64" actId="1076"/>
          <ac:spMkLst>
            <pc:docMk/>
            <pc:sldMk cId="4135538802" sldId="257"/>
            <ac:spMk id="10" creationId="{A8B28EE2-DA0C-7CD6-A43D-55C3ADBBDE0A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04:44.197" v="63" actId="1076"/>
          <ac:spMkLst>
            <pc:docMk/>
            <pc:sldMk cId="4135538802" sldId="257"/>
            <ac:spMk id="16" creationId="{47AE37B5-B164-A5C5-5149-657661246D3B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08:23.906" v="102" actId="1076"/>
          <ac:spMkLst>
            <pc:docMk/>
            <pc:sldMk cId="4135538802" sldId="257"/>
            <ac:spMk id="17" creationId="{5AD44D13-E582-682B-DE48-92777542F697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08:39.016" v="107" actId="20577"/>
          <ac:spMkLst>
            <pc:docMk/>
            <pc:sldMk cId="4135538802" sldId="257"/>
            <ac:spMk id="18" creationId="{5B4BD103-6C42-5853-AE5E-15EE66BF7123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16:01.841" v="171" actId="20577"/>
          <ac:spMkLst>
            <pc:docMk/>
            <pc:sldMk cId="4135538802" sldId="257"/>
            <ac:spMk id="19" creationId="{90124BB7-4A03-B474-4DAE-7DD8CE2BF6A5}"/>
          </ac:spMkLst>
        </pc:spChg>
        <pc:spChg chg="add del">
          <ac:chgData name="Peter Yamout (Alumni)" userId="S::pky00@mail.aub.edu::2d6e4ad9-490b-4f89-84f6-8c580ad493a1" providerId="AD" clId="Web-{C1B07E50-1171-C33F-E427-9CF7750D3C6C}" dt="2022-04-29T17:12:29.289" v="136"/>
          <ac:spMkLst>
            <pc:docMk/>
            <pc:sldMk cId="4135538802" sldId="257"/>
            <ac:spMk id="20" creationId="{30A71EEF-FC9F-9DFE-EEAA-5069B8928876}"/>
          </ac:spMkLst>
        </pc:spChg>
        <pc:spChg chg="add del">
          <ac:chgData name="Peter Yamout (Alumni)" userId="S::pky00@mail.aub.edu::2d6e4ad9-490b-4f89-84f6-8c580ad493a1" providerId="AD" clId="Web-{C1B07E50-1171-C33F-E427-9CF7750D3C6C}" dt="2022-04-29T17:13:51.900" v="145"/>
          <ac:spMkLst>
            <pc:docMk/>
            <pc:sldMk cId="4135538802" sldId="257"/>
            <ac:spMk id="21" creationId="{75B984A9-9322-89A0-35C4-30C1F680BA65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16:05.810" v="172" actId="20577"/>
          <ac:spMkLst>
            <pc:docMk/>
            <pc:sldMk cId="4135538802" sldId="257"/>
            <ac:spMk id="22" creationId="{0DE7DB81-0608-3668-A91C-9455629B2E46}"/>
          </ac:spMkLst>
        </pc:spChg>
        <pc:spChg chg="add del">
          <ac:chgData name="Peter Yamout (Alumni)" userId="S::pky00@mail.aub.edu::2d6e4ad9-490b-4f89-84f6-8c580ad493a1" providerId="AD" clId="Web-{C1B07E50-1171-C33F-E427-9CF7750D3C6C}" dt="2022-04-29T17:15:49.075" v="166"/>
          <ac:spMkLst>
            <pc:docMk/>
            <pc:sldMk cId="4135538802" sldId="257"/>
            <ac:spMk id="23" creationId="{CB7EB7FE-617D-0E6E-1EC0-F01AFCE4BB65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6:59:56.048" v="9"/>
          <ac:spMkLst>
            <pc:docMk/>
            <pc:sldMk cId="4135538802" sldId="257"/>
            <ac:spMk id="29" creationId="{A122BC3F-E396-20F8-4E91-8CA3B4EDDAE6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0:02.346" v="11"/>
          <ac:spMkLst>
            <pc:docMk/>
            <pc:sldMk cId="4135538802" sldId="257"/>
            <ac:spMk id="31" creationId="{C8B79F50-F068-799A-E87B-C6972D730AFB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6:59:58.439" v="10"/>
          <ac:spMkLst>
            <pc:docMk/>
            <pc:sldMk cId="4135538802" sldId="257"/>
            <ac:spMk id="32" creationId="{C035F805-E193-F453-B03E-80B9D02CA7A1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3:09.226" v="43"/>
          <ac:spMkLst>
            <pc:docMk/>
            <pc:sldMk cId="4135538802" sldId="257"/>
            <ac:spMk id="42" creationId="{1F01A505-10D7-A5A1-39AD-8ACA15DEBAC4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2:57.772" v="42"/>
          <ac:spMkLst>
            <pc:docMk/>
            <pc:sldMk cId="4135538802" sldId="257"/>
            <ac:spMk id="43" creationId="{2FA198F6-4DE1-33E7-D673-F2B04336EFF3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3:13.366" v="44"/>
          <ac:spMkLst>
            <pc:docMk/>
            <pc:sldMk cId="4135538802" sldId="257"/>
            <ac:spMk id="44" creationId="{0CF1F02C-37D3-6F6B-DEBA-4494F2BCADC1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1:41.536" v="39"/>
          <ac:spMkLst>
            <pc:docMk/>
            <pc:sldMk cId="4135538802" sldId="257"/>
            <ac:spMk id="46" creationId="{F17C0459-98FC-BB57-A474-8F6FF138F0D4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3:45.586" v="49"/>
          <ac:spMkLst>
            <pc:docMk/>
            <pc:sldMk cId="4135538802" sldId="257"/>
            <ac:spMk id="57" creationId="{07FAA68F-CAAC-9D1B-A134-E3A34D282E4A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3:40.008" v="48"/>
          <ac:spMkLst>
            <pc:docMk/>
            <pc:sldMk cId="4135538802" sldId="257"/>
            <ac:spMk id="60" creationId="{2C876F4C-E89D-815A-8D59-FDABFCC9B8FC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8:03.640" v="100"/>
          <ac:spMkLst>
            <pc:docMk/>
            <pc:sldMk cId="4135538802" sldId="257"/>
            <ac:spMk id="71" creationId="{D89D1623-F719-8D02-01B0-03C512471239}"/>
          </ac:spMkLst>
        </pc:spChg>
        <pc:spChg chg="mod">
          <ac:chgData name="Peter Yamout (Alumni)" userId="S::pky00@mail.aub.edu::2d6e4ad9-490b-4f89-84f6-8c580ad493a1" providerId="AD" clId="Web-{C1B07E50-1171-C33F-E427-9CF7750D3C6C}" dt="2022-04-29T17:08:10.219" v="101"/>
          <ac:spMkLst>
            <pc:docMk/>
            <pc:sldMk cId="4135538802" sldId="257"/>
            <ac:spMk id="84" creationId="{FFF97E57-1486-3FD6-BDCA-2E800CAF1328}"/>
          </ac:spMkLst>
        </pc:spChg>
        <pc:spChg chg="add mod">
          <ac:chgData name="Peter Yamout (Alumni)" userId="S::pky00@mail.aub.edu::2d6e4ad9-490b-4f89-84f6-8c580ad493a1" providerId="AD" clId="Web-{C1B07E50-1171-C33F-E427-9CF7750D3C6C}" dt="2022-04-29T17:15:58.560" v="168" actId="1076"/>
          <ac:spMkLst>
            <pc:docMk/>
            <pc:sldMk cId="4135538802" sldId="257"/>
            <ac:spMk id="100" creationId="{399EF3D0-00D9-4A3C-3452-08AA644AF96D}"/>
          </ac:spMkLst>
        </pc:spChg>
        <pc:spChg chg="add del mod">
          <ac:chgData name="Peter Yamout (Alumni)" userId="S::pky00@mail.aub.edu::2d6e4ad9-490b-4f89-84f6-8c580ad493a1" providerId="AD" clId="Web-{C1B07E50-1171-C33F-E427-9CF7750D3C6C}" dt="2022-04-29T17:19:41.926" v="175"/>
          <ac:spMkLst>
            <pc:docMk/>
            <pc:sldMk cId="4135538802" sldId="257"/>
            <ac:spMk id="101" creationId="{232E61E3-E052-D91A-6752-A181C8B2F339}"/>
          </ac:spMkLst>
        </pc:spChg>
        <pc:grpChg chg="add mod">
          <ac:chgData name="Peter Yamout (Alumni)" userId="S::pky00@mail.aub.edu::2d6e4ad9-490b-4f89-84f6-8c580ad493a1" providerId="AD" clId="Web-{C1B07E50-1171-C33F-E427-9CF7750D3C6C}" dt="2022-04-29T17:06:44.075" v="71" actId="14100"/>
          <ac:grpSpMkLst>
            <pc:docMk/>
            <pc:sldMk cId="4135538802" sldId="257"/>
            <ac:grpSpMk id="4" creationId="{515F31B9-A1C1-E84D-0DE4-03537565637A}"/>
          </ac:grpSpMkLst>
        </pc:grpChg>
        <pc:grpChg chg="del">
          <ac:chgData name="Peter Yamout (Alumni)" userId="S::pky00@mail.aub.edu::2d6e4ad9-490b-4f89-84f6-8c580ad493a1" providerId="AD" clId="Web-{C1B07E50-1171-C33F-E427-9CF7750D3C6C}" dt="2022-04-29T16:58:41.046" v="0"/>
          <ac:grpSpMkLst>
            <pc:docMk/>
            <pc:sldMk cId="4135538802" sldId="257"/>
            <ac:grpSpMk id="26" creationId="{47B8B25D-2830-5B3A-6467-18BF834E5A9E}"/>
          </ac:grpSpMkLst>
        </pc:grpChg>
        <pc:grpChg chg="mod">
          <ac:chgData name="Peter Yamout (Alumni)" userId="S::pky00@mail.aub.edu::2d6e4ad9-490b-4f89-84f6-8c580ad493a1" providerId="AD" clId="Web-{C1B07E50-1171-C33F-E427-9CF7750D3C6C}" dt="2022-04-29T17:06:52.779" v="72" actId="14100"/>
          <ac:grpSpMkLst>
            <pc:docMk/>
            <pc:sldMk cId="4135538802" sldId="257"/>
            <ac:grpSpMk id="27" creationId="{5AEF691D-A0AD-0B1E-886A-E50968EA5A8D}"/>
          </ac:grpSpMkLst>
        </pc:grpChg>
        <pc:grpChg chg="add mod">
          <ac:chgData name="Peter Yamout (Alumni)" userId="S::pky00@mail.aub.edu::2d6e4ad9-490b-4f89-84f6-8c580ad493a1" providerId="AD" clId="Web-{C1B07E50-1171-C33F-E427-9CF7750D3C6C}" dt="2022-04-29T17:06:27.653" v="69" actId="14100"/>
          <ac:grpSpMkLst>
            <pc:docMk/>
            <pc:sldMk cId="4135538802" sldId="257"/>
            <ac:grpSpMk id="41" creationId="{9EC6D2B3-DBC8-90AD-1788-F5B98DFD1180}"/>
          </ac:grpSpMkLst>
        </pc:grpChg>
        <pc:grpChg chg="add mod">
          <ac:chgData name="Peter Yamout (Alumni)" userId="S::pky00@mail.aub.edu::2d6e4ad9-490b-4f89-84f6-8c580ad493a1" providerId="AD" clId="Web-{C1B07E50-1171-C33F-E427-9CF7750D3C6C}" dt="2022-04-29T17:06:33.700" v="70" actId="14100"/>
          <ac:grpSpMkLst>
            <pc:docMk/>
            <pc:sldMk cId="4135538802" sldId="257"/>
            <ac:grpSpMk id="55" creationId="{EA2CCF09-C7E2-273F-4738-763C4AD08C5D}"/>
          </ac:grpSpMkLst>
        </pc:grpChg>
        <pc:grpChg chg="add mod">
          <ac:chgData name="Peter Yamout (Alumni)" userId="S::pky00@mail.aub.edu::2d6e4ad9-490b-4f89-84f6-8c580ad493a1" providerId="AD" clId="Web-{C1B07E50-1171-C33F-E427-9CF7750D3C6C}" dt="2022-04-29T17:08:23.938" v="103" actId="1076"/>
          <ac:grpSpMkLst>
            <pc:docMk/>
            <pc:sldMk cId="4135538802" sldId="257"/>
            <ac:grpSpMk id="69" creationId="{EFB7AF3C-A816-362C-190F-315822296408}"/>
          </ac:grpSpMkLst>
        </pc:grpChg>
        <pc:grpChg chg="add mod">
          <ac:chgData name="Peter Yamout (Alumni)" userId="S::pky00@mail.aub.edu::2d6e4ad9-490b-4f89-84f6-8c580ad493a1" providerId="AD" clId="Web-{C1B07E50-1171-C33F-E427-9CF7750D3C6C}" dt="2022-04-29T17:08:23.985" v="104" actId="1076"/>
          <ac:grpSpMkLst>
            <pc:docMk/>
            <pc:sldMk cId="4135538802" sldId="257"/>
            <ac:grpSpMk id="83" creationId="{D2AE6965-2DBE-A884-853E-9B8499CDDAB0}"/>
          </ac:grpSpMkLst>
        </pc:grp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9" creationId="{EED32DE0-053A-D0CF-C070-EEF5BC1710DF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11" creationId="{E9DD36FD-418A-6262-33D6-96C2BAA766D9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12" creationId="{E2248F4F-F380-5043-C0C2-8AA47891B65E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13" creationId="{6A84197A-9701-33F0-6A3B-482F37C97ED6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14" creationId="{5DAF6888-1127-8D22-BAD7-D97576F60BF5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15" creationId="{C5872C4D-C61E-BE79-41BA-35221DDB0C64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24" creationId="{9E9FCA4F-7C84-4BB4-C02D-A0724BCB28B0}"/>
          </ac:cxnSpMkLst>
        </pc:cxnChg>
        <pc:cxnChg chg="topLvl">
          <ac:chgData name="Peter Yamout (Alumni)" userId="S::pky00@mail.aub.edu::2d6e4ad9-490b-4f89-84f6-8c580ad493a1" providerId="AD" clId="Web-{C1B07E50-1171-C33F-E427-9CF7750D3C6C}" dt="2022-04-29T16:58:41.046" v="0"/>
          <ac:cxnSpMkLst>
            <pc:docMk/>
            <pc:sldMk cId="4135538802" sldId="257"/>
            <ac:cxnSpMk id="25" creationId="{D63A31C8-B351-43BA-5A11-AB1F7A1A0926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47" creationId="{B49DA92D-DD02-8E43-88BC-AD1F9DE3529B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48" creationId="{A4A0C9BA-EFD0-6CBB-F4CE-191585356124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49" creationId="{1E0BAC51-5D53-30D2-D85D-DB2681EDFF1C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50" creationId="{C380B7B2-E1AB-D9FD-BE02-2F8C4DDF1830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51" creationId="{F61C38A6-D915-0C78-A0F3-AAD0A1923FA6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52" creationId="{9247B1BF-91DA-2442-4A66-E2A2FA879C15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53" creationId="{86599E90-5ABE-30DD-D281-180F0940A085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1:30.832" v="37"/>
          <ac:cxnSpMkLst>
            <pc:docMk/>
            <pc:sldMk cId="4135538802" sldId="257"/>
            <ac:cxnSpMk id="54" creationId="{82BB9FA7-A63F-EC04-6975-317B8FA5DB8F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1" creationId="{621BC162-9015-5AA5-EFD2-CCA30DA90858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2" creationId="{46463AD9-86F4-ABEE-39CF-DB533D952CA4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3" creationId="{CC2157E5-A7F1-DBDD-4C26-32C24B685163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4" creationId="{CE61F9D6-3B22-F4C2-1B96-BA14720AD8FC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5" creationId="{1ED1F09E-3B30-0278-F74F-72D878B10095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6" creationId="{9E411B22-ED66-FA02-C955-F92AC5BA7185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7" creationId="{B8B5D58E-0889-B786-3575-1C5AE1CE983F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3:18.554" v="45"/>
          <ac:cxnSpMkLst>
            <pc:docMk/>
            <pc:sldMk cId="4135538802" sldId="257"/>
            <ac:cxnSpMk id="68" creationId="{785E4A53-9A4A-F4C6-2866-36C872479DF9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75" creationId="{A51E8DDC-E084-7701-2DEC-DC67FFA82DCD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76" creationId="{36C17E11-A620-B9C7-C419-77DECCB92D0F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77" creationId="{92E8CB53-FDE2-FBB6-55E3-1B4746B10AD7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78" creationId="{3AC061F4-7604-E198-9895-384FEE032748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79" creationId="{93FBC3A6-A838-3CFD-314B-29D7604FEF7E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80" creationId="{629AD359-54C0-65CA-656D-D56DE4A4F327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81" creationId="{F99C5C77-C00D-83C4-2440-4110EF45AD99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465" v="65"/>
          <ac:cxnSpMkLst>
            <pc:docMk/>
            <pc:sldMk cId="4135538802" sldId="257"/>
            <ac:cxnSpMk id="82" creationId="{47AE1B08-8E19-C8BE-792B-15F62609104C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89" creationId="{A311EFB5-3B3C-93A6-C18B-9530B1875AAC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0" creationId="{58DC6F3B-7359-167B-D1C3-139036E8F35F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1" creationId="{F2168521-4444-AAA5-8F23-AA95E6B4497C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2" creationId="{EE7B644B-0572-6EA4-3F29-D57A628B33C9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3" creationId="{32A61A1F-202A-2D05-C86C-2B98113A116E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4" creationId="{04B0D335-06B5-9BB6-1B17-2F2F236F6602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5" creationId="{F252A7B8-F0B5-7148-10AB-0AA7EA5A3F24}"/>
          </ac:cxnSpMkLst>
        </pc:cxnChg>
        <pc:cxnChg chg="mod">
          <ac:chgData name="Peter Yamout (Alumni)" userId="S::pky00@mail.aub.edu::2d6e4ad9-490b-4f89-84f6-8c580ad493a1" providerId="AD" clId="Web-{C1B07E50-1171-C33F-E427-9CF7750D3C6C}" dt="2022-04-29T17:06:13.793" v="66"/>
          <ac:cxnSpMkLst>
            <pc:docMk/>
            <pc:sldMk cId="4135538802" sldId="257"/>
            <ac:cxnSpMk id="96" creationId="{ACDA0D09-171D-88D3-3AAB-40470D41371C}"/>
          </ac:cxnSpMkLst>
        </pc:cxnChg>
      </pc:sldChg>
      <pc:sldChg chg="addSp new">
        <pc:chgData name="Peter Yamout (Alumni)" userId="S::pky00@mail.aub.edu::2d6e4ad9-490b-4f89-84f6-8c580ad493a1" providerId="AD" clId="Web-{C1B07E50-1171-C33F-E427-9CF7750D3C6C}" dt="2022-04-29T16:59:35.923" v="7"/>
        <pc:sldMkLst>
          <pc:docMk/>
          <pc:sldMk cId="1047590716" sldId="258"/>
        </pc:sldMkLst>
        <pc:grpChg chg="add">
          <ac:chgData name="Peter Yamout (Alumni)" userId="S::pky00@mail.aub.edu::2d6e4ad9-490b-4f89-84f6-8c580ad493a1" providerId="AD" clId="Web-{C1B07E50-1171-C33F-E427-9CF7750D3C6C}" dt="2022-04-29T16:59:35.923" v="7"/>
          <ac:grpSpMkLst>
            <pc:docMk/>
            <pc:sldMk cId="1047590716" sldId="258"/>
            <ac:grpSpMk id="17" creationId="{510F82C3-AF46-B186-357C-883BDD610A6D}"/>
          </ac:grpSpMkLst>
        </pc:grpChg>
      </pc:sldChg>
    </pc:docChg>
  </pc:docChgLst>
  <pc:docChgLst>
    <pc:chgData name="Peter Yamout (Alumni)" userId="S::pky00@mail.aub.edu::2d6e4ad9-490b-4f89-84f6-8c580ad493a1" providerId="AD" clId="Web-{2781514E-CA07-80A3-FA6E-83809F41F677}"/>
    <pc:docChg chg="addSld delSld modSld sldOrd">
      <pc:chgData name="Peter Yamout (Alumni)" userId="S::pky00@mail.aub.edu::2d6e4ad9-490b-4f89-84f6-8c580ad493a1" providerId="AD" clId="Web-{2781514E-CA07-80A3-FA6E-83809F41F677}" dt="2022-05-07T09:43:40.290" v="225"/>
      <pc:docMkLst>
        <pc:docMk/>
      </pc:docMkLst>
      <pc:sldChg chg="delSp modSp">
        <pc:chgData name="Peter Yamout (Alumni)" userId="S::pky00@mail.aub.edu::2d6e4ad9-490b-4f89-84f6-8c580ad493a1" providerId="AD" clId="Web-{2781514E-CA07-80A3-FA6E-83809F41F677}" dt="2022-05-07T08:59:51.979" v="5" actId="20577"/>
        <pc:sldMkLst>
          <pc:docMk/>
          <pc:sldMk cId="442713457" sldId="269"/>
        </pc:sldMkLst>
        <pc:spChg chg="del">
          <ac:chgData name="Peter Yamout (Alumni)" userId="S::pky00@mail.aub.edu::2d6e4ad9-490b-4f89-84f6-8c580ad493a1" providerId="AD" clId="Web-{2781514E-CA07-80A3-FA6E-83809F41F677}" dt="2022-05-07T08:56:53.548" v="1"/>
          <ac:spMkLst>
            <pc:docMk/>
            <pc:sldMk cId="442713457" sldId="269"/>
            <ac:spMk id="35" creationId="{B9A9647B-5814-84AA-7724-8AA1F22DE95D}"/>
          </ac:spMkLst>
        </pc:spChg>
        <pc:spChg chg="mod">
          <ac:chgData name="Peter Yamout (Alumni)" userId="S::pky00@mail.aub.edu::2d6e4ad9-490b-4f89-84f6-8c580ad493a1" providerId="AD" clId="Web-{2781514E-CA07-80A3-FA6E-83809F41F677}" dt="2022-05-07T08:59:51.979" v="5" actId="20577"/>
          <ac:spMkLst>
            <pc:docMk/>
            <pc:sldMk cId="442713457" sldId="269"/>
            <ac:spMk id="110" creationId="{B6674E6B-11F3-6422-B901-0FE7922ECB1C}"/>
          </ac:spMkLst>
        </pc:spChg>
        <pc:cxnChg chg="del">
          <ac:chgData name="Peter Yamout (Alumni)" userId="S::pky00@mail.aub.edu::2d6e4ad9-490b-4f89-84f6-8c580ad493a1" providerId="AD" clId="Web-{2781514E-CA07-80A3-FA6E-83809F41F677}" dt="2022-05-07T08:56:49.439" v="0"/>
          <ac:cxnSpMkLst>
            <pc:docMk/>
            <pc:sldMk cId="442713457" sldId="269"/>
            <ac:cxnSpMk id="45" creationId="{8E14DC81-1520-6DCB-C6A5-763D57A6254B}"/>
          </ac:cxnSpMkLst>
        </pc:cxnChg>
      </pc:sldChg>
      <pc:sldChg chg="modNotes">
        <pc:chgData name="Peter Yamout (Alumni)" userId="S::pky00@mail.aub.edu::2d6e4ad9-490b-4f89-84f6-8c580ad493a1" providerId="AD" clId="Web-{2781514E-CA07-80A3-FA6E-83809F41F677}" dt="2022-05-07T09:22:09.488" v="118"/>
        <pc:sldMkLst>
          <pc:docMk/>
          <pc:sldMk cId="3168703872" sldId="271"/>
        </pc:sldMkLst>
      </pc:sldChg>
      <pc:sldChg chg="modNotes">
        <pc:chgData name="Peter Yamout (Alumni)" userId="S::pky00@mail.aub.edu::2d6e4ad9-490b-4f89-84f6-8c580ad493a1" providerId="AD" clId="Web-{2781514E-CA07-80A3-FA6E-83809F41F677}" dt="2022-05-07T09:23:37.118" v="124"/>
        <pc:sldMkLst>
          <pc:docMk/>
          <pc:sldMk cId="1994464577" sldId="272"/>
        </pc:sldMkLst>
      </pc:sldChg>
      <pc:sldChg chg="modSp">
        <pc:chgData name="Peter Yamout (Alumni)" userId="S::pky00@mail.aub.edu::2d6e4ad9-490b-4f89-84f6-8c580ad493a1" providerId="AD" clId="Web-{2781514E-CA07-80A3-FA6E-83809F41F677}" dt="2022-05-07T09:13:19.740" v="116" actId="20577"/>
        <pc:sldMkLst>
          <pc:docMk/>
          <pc:sldMk cId="3654418169" sldId="274"/>
        </pc:sldMkLst>
        <pc:spChg chg="mod">
          <ac:chgData name="Peter Yamout (Alumni)" userId="S::pky00@mail.aub.edu::2d6e4ad9-490b-4f89-84f6-8c580ad493a1" providerId="AD" clId="Web-{2781514E-CA07-80A3-FA6E-83809F41F677}" dt="2022-05-07T09:13:19.740" v="116" actId="20577"/>
          <ac:spMkLst>
            <pc:docMk/>
            <pc:sldMk cId="3654418169" sldId="274"/>
            <ac:spMk id="3" creationId="{7433BAE7-B82A-C6D6-B70F-E990ADD9E6C7}"/>
          </ac:spMkLst>
        </pc:spChg>
      </pc:sldChg>
      <pc:sldChg chg="addSp delSp modSp add ord replId">
        <pc:chgData name="Peter Yamout (Alumni)" userId="S::pky00@mail.aub.edu::2d6e4ad9-490b-4f89-84f6-8c580ad493a1" providerId="AD" clId="Web-{2781514E-CA07-80A3-FA6E-83809F41F677}" dt="2022-05-07T09:30:40.327" v="170"/>
        <pc:sldMkLst>
          <pc:docMk/>
          <pc:sldMk cId="4272070222" sldId="277"/>
        </pc:sldMkLst>
        <pc:spChg chg="add del mod">
          <ac:chgData name="Peter Yamout (Alumni)" userId="S::pky00@mail.aub.edu::2d6e4ad9-490b-4f89-84f6-8c580ad493a1" providerId="AD" clId="Web-{2781514E-CA07-80A3-FA6E-83809F41F677}" dt="2022-05-07T09:28:11.663" v="139"/>
          <ac:spMkLst>
            <pc:docMk/>
            <pc:sldMk cId="4272070222" sldId="277"/>
            <ac:spMk id="4" creationId="{1B210385-2592-F1F4-7AB1-AD5114DD87A4}"/>
          </ac:spMkLst>
        </pc:spChg>
        <pc:spChg chg="add del mod">
          <ac:chgData name="Peter Yamout (Alumni)" userId="S::pky00@mail.aub.edu::2d6e4ad9-490b-4f89-84f6-8c580ad493a1" providerId="AD" clId="Web-{2781514E-CA07-80A3-FA6E-83809F41F677}" dt="2022-05-07T09:28:09.929" v="138"/>
          <ac:spMkLst>
            <pc:docMk/>
            <pc:sldMk cId="4272070222" sldId="277"/>
            <ac:spMk id="6" creationId="{4A19FB66-F48B-808D-B984-B79271AB4CE2}"/>
          </ac:spMkLst>
        </pc:spChg>
        <pc:spChg chg="add mod">
          <ac:chgData name="Peter Yamout (Alumni)" userId="S::pky00@mail.aub.edu::2d6e4ad9-490b-4f89-84f6-8c580ad493a1" providerId="AD" clId="Web-{2781514E-CA07-80A3-FA6E-83809F41F677}" dt="2022-05-07T09:29:51.762" v="165"/>
          <ac:spMkLst>
            <pc:docMk/>
            <pc:sldMk cId="4272070222" sldId="277"/>
            <ac:spMk id="10" creationId="{C930B67F-EA6A-55BF-F86D-B8692574AE51}"/>
          </ac:spMkLst>
        </pc:spChg>
        <pc:grpChg chg="add mod">
          <ac:chgData name="Peter Yamout (Alumni)" userId="S::pky00@mail.aub.edu::2d6e4ad9-490b-4f89-84f6-8c580ad493a1" providerId="AD" clId="Web-{2781514E-CA07-80A3-FA6E-83809F41F677}" dt="2022-05-07T09:29:33.074" v="159" actId="1076"/>
          <ac:grpSpMkLst>
            <pc:docMk/>
            <pc:sldMk cId="4272070222" sldId="277"/>
            <ac:grpSpMk id="7" creationId="{31AB6D32-4490-5F04-BE06-15E2EC2C5AA2}"/>
          </ac:grpSpMkLst>
        </pc:grpChg>
        <pc:grpChg chg="add mod">
          <ac:chgData name="Peter Yamout (Alumni)" userId="S::pky00@mail.aub.edu::2d6e4ad9-490b-4f89-84f6-8c580ad493a1" providerId="AD" clId="Web-{2781514E-CA07-80A3-FA6E-83809F41F677}" dt="2022-05-07T09:30:05.091" v="167" actId="1076"/>
          <ac:grpSpMkLst>
            <pc:docMk/>
            <pc:sldMk cId="4272070222" sldId="277"/>
            <ac:grpSpMk id="12" creationId="{DCEB0366-878A-B9B3-20FC-76CF4C8FDAB8}"/>
          </ac:grpSpMkLst>
        </pc:grpChg>
        <pc:grpChg chg="add mod">
          <ac:chgData name="Peter Yamout (Alumni)" userId="S::pky00@mail.aub.edu::2d6e4ad9-490b-4f89-84f6-8c580ad493a1" providerId="AD" clId="Web-{2781514E-CA07-80A3-FA6E-83809F41F677}" dt="2022-05-07T09:30:11.373" v="169" actId="1076"/>
          <ac:grpSpMkLst>
            <pc:docMk/>
            <pc:sldMk cId="4272070222" sldId="277"/>
            <ac:grpSpMk id="13" creationId="{93203EB0-B1DF-E14A-21F5-07E3D7F16D6A}"/>
          </ac:grpSpMkLst>
        </pc:grpChg>
        <pc:cxnChg chg="add mod">
          <ac:chgData name="Peter Yamout (Alumni)" userId="S::pky00@mail.aub.edu::2d6e4ad9-490b-4f89-84f6-8c580ad493a1" providerId="AD" clId="Web-{2781514E-CA07-80A3-FA6E-83809F41F677}" dt="2022-05-07T09:29:21.761" v="156"/>
          <ac:cxnSpMkLst>
            <pc:docMk/>
            <pc:sldMk cId="4272070222" sldId="277"/>
            <ac:cxnSpMk id="5" creationId="{5C0DDCEB-57F5-B1FB-6876-C0BA82FA24D1}"/>
          </ac:cxnSpMkLst>
        </pc:cxnChg>
        <pc:cxnChg chg="add mod">
          <ac:chgData name="Peter Yamout (Alumni)" userId="S::pky00@mail.aub.edu::2d6e4ad9-490b-4f89-84f6-8c580ad493a1" providerId="AD" clId="Web-{2781514E-CA07-80A3-FA6E-83809F41F677}" dt="2022-05-07T09:29:21.761" v="157"/>
          <ac:cxnSpMkLst>
            <pc:docMk/>
            <pc:sldMk cId="4272070222" sldId="277"/>
            <ac:cxnSpMk id="8" creationId="{A4B84273-DF40-CA05-E14A-DE8DCAA9FBA5}"/>
          </ac:cxnSpMkLst>
        </pc:cxnChg>
        <pc:cxnChg chg="add mod">
          <ac:chgData name="Peter Yamout (Alumni)" userId="S::pky00@mail.aub.edu::2d6e4ad9-490b-4f89-84f6-8c580ad493a1" providerId="AD" clId="Web-{2781514E-CA07-80A3-FA6E-83809F41F677}" dt="2022-05-07T09:29:21.776" v="158"/>
          <ac:cxnSpMkLst>
            <pc:docMk/>
            <pc:sldMk cId="4272070222" sldId="277"/>
            <ac:cxnSpMk id="9" creationId="{74B6863F-E788-581C-47FE-402FEB5ADB10}"/>
          </ac:cxnSpMkLst>
        </pc:cxnChg>
        <pc:cxnChg chg="mod">
          <ac:chgData name="Peter Yamout (Alumni)" userId="S::pky00@mail.aub.edu::2d6e4ad9-490b-4f89-84f6-8c580ad493a1" providerId="AD" clId="Web-{2781514E-CA07-80A3-FA6E-83809F41F677}" dt="2022-05-07T09:30:06.919" v="168"/>
          <ac:cxnSpMkLst>
            <pc:docMk/>
            <pc:sldMk cId="4272070222" sldId="277"/>
            <ac:cxnSpMk id="16" creationId="{ECF652D1-A8E4-7F2F-D3B3-7217D4726028}"/>
          </ac:cxnSpMkLst>
        </pc:cxnChg>
        <pc:cxnChg chg="mod">
          <ac:chgData name="Peter Yamout (Alumni)" userId="S::pky00@mail.aub.edu::2d6e4ad9-490b-4f89-84f6-8c580ad493a1" providerId="AD" clId="Web-{2781514E-CA07-80A3-FA6E-83809F41F677}" dt="2022-05-07T09:30:06.919" v="168"/>
          <ac:cxnSpMkLst>
            <pc:docMk/>
            <pc:sldMk cId="4272070222" sldId="277"/>
            <ac:cxnSpMk id="17" creationId="{12F5AAEA-3E0B-D426-0542-560DE1C790AA}"/>
          </ac:cxnSpMkLst>
        </pc:cxnChg>
        <pc:cxnChg chg="mod">
          <ac:chgData name="Peter Yamout (Alumni)" userId="S::pky00@mail.aub.edu::2d6e4ad9-490b-4f89-84f6-8c580ad493a1" providerId="AD" clId="Web-{2781514E-CA07-80A3-FA6E-83809F41F677}" dt="2022-05-07T09:30:06.919" v="168"/>
          <ac:cxnSpMkLst>
            <pc:docMk/>
            <pc:sldMk cId="4272070222" sldId="277"/>
            <ac:cxnSpMk id="18" creationId="{8CF21866-2F63-9068-0FEC-9381FE6417B1}"/>
          </ac:cxnSpMkLst>
        </pc:cxnChg>
      </pc:sldChg>
      <pc:sldChg chg="modSp add replId">
        <pc:chgData name="Peter Yamout (Alumni)" userId="S::pky00@mail.aub.edu::2d6e4ad9-490b-4f89-84f6-8c580ad493a1" providerId="AD" clId="Web-{2781514E-CA07-80A3-FA6E-83809F41F677}" dt="2022-05-07T09:31:28.439" v="174" actId="1076"/>
        <pc:sldMkLst>
          <pc:docMk/>
          <pc:sldMk cId="1335749476" sldId="278"/>
        </pc:sldMkLst>
        <pc:grpChg chg="mod">
          <ac:chgData name="Peter Yamout (Alumni)" userId="S::pky00@mail.aub.edu::2d6e4ad9-490b-4f89-84f6-8c580ad493a1" providerId="AD" clId="Web-{2781514E-CA07-80A3-FA6E-83809F41F677}" dt="2022-05-07T09:31:24.001" v="172" actId="1076"/>
          <ac:grpSpMkLst>
            <pc:docMk/>
            <pc:sldMk cId="1335749476" sldId="278"/>
            <ac:grpSpMk id="12" creationId="{DCEB0366-878A-B9B3-20FC-76CF4C8FDAB8}"/>
          </ac:grpSpMkLst>
        </pc:grpChg>
        <pc:grpChg chg="mod">
          <ac:chgData name="Peter Yamout (Alumni)" userId="S::pky00@mail.aub.edu::2d6e4ad9-490b-4f89-84f6-8c580ad493a1" providerId="AD" clId="Web-{2781514E-CA07-80A3-FA6E-83809F41F677}" dt="2022-05-07T09:31:28.439" v="174" actId="1076"/>
          <ac:grpSpMkLst>
            <pc:docMk/>
            <pc:sldMk cId="1335749476" sldId="278"/>
            <ac:grpSpMk id="13" creationId="{93203EB0-B1DF-E14A-21F5-07E3D7F16D6A}"/>
          </ac:grpSpMkLst>
        </pc:grpChg>
      </pc:sldChg>
      <pc:sldChg chg="addSp delSp modSp add del ord replId">
        <pc:chgData name="Peter Yamout (Alumni)" userId="S::pky00@mail.aub.edu::2d6e4ad9-490b-4f89-84f6-8c580ad493a1" providerId="AD" clId="Web-{2781514E-CA07-80A3-FA6E-83809F41F677}" dt="2022-05-07T09:33:13.320" v="194"/>
        <pc:sldMkLst>
          <pc:docMk/>
          <pc:sldMk cId="2208394830" sldId="279"/>
        </pc:sldMkLst>
        <pc:spChg chg="add mod">
          <ac:chgData name="Peter Yamout (Alumni)" userId="S::pky00@mail.aub.edu::2d6e4ad9-490b-4f89-84f6-8c580ad493a1" providerId="AD" clId="Web-{2781514E-CA07-80A3-FA6E-83809F41F677}" dt="2022-05-07T09:32:34.974" v="182" actId="1076"/>
          <ac:spMkLst>
            <pc:docMk/>
            <pc:sldMk cId="2208394830" sldId="279"/>
            <ac:spMk id="4" creationId="{E58AC9D9-172F-D984-7388-B315CAC2A20F}"/>
          </ac:spMkLst>
        </pc:spChg>
        <pc:spChg chg="add del mod">
          <ac:chgData name="Peter Yamout (Alumni)" userId="S::pky00@mail.aub.edu::2d6e4ad9-490b-4f89-84f6-8c580ad493a1" providerId="AD" clId="Web-{2781514E-CA07-80A3-FA6E-83809F41F677}" dt="2022-05-07T09:32:42.568" v="184"/>
          <ac:spMkLst>
            <pc:docMk/>
            <pc:sldMk cId="2208394830" sldId="279"/>
            <ac:spMk id="6" creationId="{D3D7DF1C-DF9D-DEB9-CA83-07672B69F9E3}"/>
          </ac:spMkLst>
        </pc:spChg>
        <pc:spChg chg="add mod">
          <ac:chgData name="Peter Yamout (Alumni)" userId="S::pky00@mail.aub.edu::2d6e4ad9-490b-4f89-84f6-8c580ad493a1" providerId="AD" clId="Web-{2781514E-CA07-80A3-FA6E-83809F41F677}" dt="2022-05-07T09:32:49.507" v="186" actId="1076"/>
          <ac:spMkLst>
            <pc:docMk/>
            <pc:sldMk cId="2208394830" sldId="279"/>
            <ac:spMk id="9" creationId="{9D54546F-328A-30DF-FD27-0D2339EFD845}"/>
          </ac:spMkLst>
        </pc:spChg>
        <pc:spChg chg="add mod">
          <ac:chgData name="Peter Yamout (Alumni)" userId="S::pky00@mail.aub.edu::2d6e4ad9-490b-4f89-84f6-8c580ad493a1" providerId="AD" clId="Web-{2781514E-CA07-80A3-FA6E-83809F41F677}" dt="2022-05-07T09:32:55.678" v="188" actId="1076"/>
          <ac:spMkLst>
            <pc:docMk/>
            <pc:sldMk cId="2208394830" sldId="279"/>
            <ac:spMk id="10" creationId="{4A44CF00-6792-1D13-FCE7-FE1E26163630}"/>
          </ac:spMkLst>
        </pc:spChg>
        <pc:spChg chg="add mod">
          <ac:chgData name="Peter Yamout (Alumni)" userId="S::pky00@mail.aub.edu::2d6e4ad9-490b-4f89-84f6-8c580ad493a1" providerId="AD" clId="Web-{2781514E-CA07-80A3-FA6E-83809F41F677}" dt="2022-05-07T09:33:00.257" v="190" actId="1076"/>
          <ac:spMkLst>
            <pc:docMk/>
            <pc:sldMk cId="2208394830" sldId="279"/>
            <ac:spMk id="12" creationId="{3DE1CAED-7057-EE06-A3D1-5241AF6F3FDF}"/>
          </ac:spMkLst>
        </pc:spChg>
        <pc:spChg chg="add mod">
          <ac:chgData name="Peter Yamout (Alumni)" userId="S::pky00@mail.aub.edu::2d6e4ad9-490b-4f89-84f6-8c580ad493a1" providerId="AD" clId="Web-{2781514E-CA07-80A3-FA6E-83809F41F677}" dt="2022-05-07T09:33:05.446" v="192" actId="1076"/>
          <ac:spMkLst>
            <pc:docMk/>
            <pc:sldMk cId="2208394830" sldId="279"/>
            <ac:spMk id="13" creationId="{F4EF4597-C31D-9BEF-9AC9-4600470EBA74}"/>
          </ac:spMkLst>
        </pc:spChg>
        <pc:spChg chg="add">
          <ac:chgData name="Peter Yamout (Alumni)" userId="S::pky00@mail.aub.edu::2d6e4ad9-490b-4f89-84f6-8c580ad493a1" providerId="AD" clId="Web-{2781514E-CA07-80A3-FA6E-83809F41F677}" dt="2022-05-07T09:33:06.866" v="193"/>
          <ac:spMkLst>
            <pc:docMk/>
            <pc:sldMk cId="2208394830" sldId="279"/>
            <ac:spMk id="14" creationId="{6447FB87-49E4-0D0B-235A-8FC526169F22}"/>
          </ac:spMkLst>
        </pc:spChg>
      </pc:sldChg>
      <pc:sldChg chg="addSp delSp modSp add del replId">
        <pc:chgData name="Peter Yamout (Alumni)" userId="S::pky00@mail.aub.edu::2d6e4ad9-490b-4f89-84f6-8c580ad493a1" providerId="AD" clId="Web-{2781514E-CA07-80A3-FA6E-83809F41F677}" dt="2022-05-07T09:43:40.290" v="225"/>
        <pc:sldMkLst>
          <pc:docMk/>
          <pc:sldMk cId="4070074343" sldId="279"/>
        </pc:sldMkLst>
        <pc:spChg chg="add del mod">
          <ac:chgData name="Peter Yamout (Alumni)" userId="S::pky00@mail.aub.edu::2d6e4ad9-490b-4f89-84f6-8c580ad493a1" providerId="AD" clId="Web-{2781514E-CA07-80A3-FA6E-83809F41F677}" dt="2022-05-07T09:43:13.367" v="224"/>
          <ac:spMkLst>
            <pc:docMk/>
            <pc:sldMk cId="4070074343" sldId="279"/>
            <ac:spMk id="3" creationId="{A03BAB62-342D-E0B8-4251-FAB748381D64}"/>
          </ac:spMkLst>
        </pc:spChg>
        <pc:spChg chg="add del mod">
          <ac:chgData name="Peter Yamout (Alumni)" userId="S::pky00@mail.aub.edu::2d6e4ad9-490b-4f89-84f6-8c580ad493a1" providerId="AD" clId="Web-{2781514E-CA07-80A3-FA6E-83809F41F677}" dt="2022-05-07T09:43:13.336" v="223"/>
          <ac:spMkLst>
            <pc:docMk/>
            <pc:sldMk cId="4070074343" sldId="279"/>
            <ac:spMk id="6" creationId="{52C46A5F-2A02-3A13-95E8-FF8BD99C0E6F}"/>
          </ac:spMkLst>
        </pc:spChg>
        <pc:spChg chg="add del mod">
          <ac:chgData name="Peter Yamout (Alumni)" userId="S::pky00@mail.aub.edu::2d6e4ad9-490b-4f89-84f6-8c580ad493a1" providerId="AD" clId="Web-{2781514E-CA07-80A3-FA6E-83809F41F677}" dt="2022-05-07T09:42:19.239" v="216"/>
          <ac:spMkLst>
            <pc:docMk/>
            <pc:sldMk cId="4070074343" sldId="279"/>
            <ac:spMk id="7" creationId="{AE87EE87-64AF-8135-0377-F7DA3A5FCC44}"/>
          </ac:spMkLst>
        </pc:spChg>
        <pc:spChg chg="add del mod">
          <ac:chgData name="Peter Yamout (Alumni)" userId="S::pky00@mail.aub.edu::2d6e4ad9-490b-4f89-84f6-8c580ad493a1" providerId="AD" clId="Web-{2781514E-CA07-80A3-FA6E-83809F41F677}" dt="2022-05-07T09:43:13.320" v="222"/>
          <ac:spMkLst>
            <pc:docMk/>
            <pc:sldMk cId="4070074343" sldId="279"/>
            <ac:spMk id="8" creationId="{D4E81FC0-50F2-E3FF-E24C-D5C6E9C7F43B}"/>
          </ac:spMkLst>
        </pc:spChg>
      </pc:sldChg>
      <pc:sldChg chg="add replId">
        <pc:chgData name="Peter Yamout (Alumni)" userId="S::pky00@mail.aub.edu::2d6e4ad9-490b-4f89-84f6-8c580ad493a1" providerId="AD" clId="Web-{2781514E-CA07-80A3-FA6E-83809F41F677}" dt="2022-05-07T09:36:23.033" v="196"/>
        <pc:sldMkLst>
          <pc:docMk/>
          <pc:sldMk cId="3037475516" sldId="280"/>
        </pc:sldMkLst>
      </pc:sldChg>
    </pc:docChg>
  </pc:docChgLst>
  <pc:docChgLst>
    <pc:chgData name="Peter Yamout (Alumni)" userId="S::pky00@mail.aub.edu::2d6e4ad9-490b-4f89-84f6-8c580ad493a1" providerId="AD" clId="Web-{FBF5114D-CA8D-9E58-02C9-BBD90C288975}"/>
    <pc:docChg chg="addSld delSld modSld">
      <pc:chgData name="Peter Yamout (Alumni)" userId="S::pky00@mail.aub.edu::2d6e4ad9-490b-4f89-84f6-8c580ad493a1" providerId="AD" clId="Web-{FBF5114D-CA8D-9E58-02C9-BBD90C288975}" dt="2022-05-03T13:50:49.764" v="896" actId="20577"/>
      <pc:docMkLst>
        <pc:docMk/>
      </pc:docMkLst>
      <pc:sldChg chg="modSp">
        <pc:chgData name="Peter Yamout (Alumni)" userId="S::pky00@mail.aub.edu::2d6e4ad9-490b-4f89-84f6-8c580ad493a1" providerId="AD" clId="Web-{FBF5114D-CA8D-9E58-02C9-BBD90C288975}" dt="2022-05-03T13:37:44.445" v="549" actId="20577"/>
        <pc:sldMkLst>
          <pc:docMk/>
          <pc:sldMk cId="4135538802" sldId="257"/>
        </pc:sldMkLst>
        <pc:spChg chg="mod">
          <ac:chgData name="Peter Yamout (Alumni)" userId="S::pky00@mail.aub.edu::2d6e4ad9-490b-4f89-84f6-8c580ad493a1" providerId="AD" clId="Web-{FBF5114D-CA8D-9E58-02C9-BBD90C288975}" dt="2022-05-03T13:37:44.445" v="549" actId="20577"/>
          <ac:spMkLst>
            <pc:docMk/>
            <pc:sldMk cId="4135538802" sldId="257"/>
            <ac:spMk id="2" creationId="{FDB0E4D4-8A04-34C4-AF98-87051870F313}"/>
          </ac:spMkLst>
        </pc:spChg>
      </pc:sldChg>
      <pc:sldChg chg="del">
        <pc:chgData name="Peter Yamout (Alumni)" userId="S::pky00@mail.aub.edu::2d6e4ad9-490b-4f89-84f6-8c580ad493a1" providerId="AD" clId="Web-{FBF5114D-CA8D-9E58-02C9-BBD90C288975}" dt="2022-05-03T13:37:46.383" v="550"/>
        <pc:sldMkLst>
          <pc:docMk/>
          <pc:sldMk cId="1047590716" sldId="258"/>
        </pc:sldMkLst>
      </pc:sldChg>
      <pc:sldChg chg="modSp">
        <pc:chgData name="Peter Yamout (Alumni)" userId="S::pky00@mail.aub.edu::2d6e4ad9-490b-4f89-84f6-8c580ad493a1" providerId="AD" clId="Web-{FBF5114D-CA8D-9E58-02C9-BBD90C288975}" dt="2022-05-03T13:37:27.147" v="546" actId="20577"/>
        <pc:sldMkLst>
          <pc:docMk/>
          <pc:sldMk cId="2766174224" sldId="260"/>
        </pc:sldMkLst>
        <pc:spChg chg="mod">
          <ac:chgData name="Peter Yamout (Alumni)" userId="S::pky00@mail.aub.edu::2d6e4ad9-490b-4f89-84f6-8c580ad493a1" providerId="AD" clId="Web-{FBF5114D-CA8D-9E58-02C9-BBD90C288975}" dt="2022-05-03T13:37:27.147" v="546" actId="20577"/>
          <ac:spMkLst>
            <pc:docMk/>
            <pc:sldMk cId="2766174224" sldId="260"/>
            <ac:spMk id="2" creationId="{CB61C1B8-7928-B403-9FF2-1A6049A012E3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26.429" v="545" actId="20577"/>
        <pc:sldMkLst>
          <pc:docMk/>
          <pc:sldMk cId="2922632602" sldId="261"/>
        </pc:sldMkLst>
        <pc:spChg chg="mod">
          <ac:chgData name="Peter Yamout (Alumni)" userId="S::pky00@mail.aub.edu::2d6e4ad9-490b-4f89-84f6-8c580ad493a1" providerId="AD" clId="Web-{FBF5114D-CA8D-9E58-02C9-BBD90C288975}" dt="2022-05-03T13:37:26.429" v="545" actId="20577"/>
          <ac:spMkLst>
            <pc:docMk/>
            <pc:sldMk cId="2922632602" sldId="261"/>
            <ac:spMk id="2" creationId="{3CB20497-8CE3-23D5-CAB3-C0861B1AA5F6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23.007" v="543" actId="20577"/>
        <pc:sldMkLst>
          <pc:docMk/>
          <pc:sldMk cId="3833199010" sldId="263"/>
        </pc:sldMkLst>
        <pc:spChg chg="mod">
          <ac:chgData name="Peter Yamout (Alumni)" userId="S::pky00@mail.aub.edu::2d6e4ad9-490b-4f89-84f6-8c580ad493a1" providerId="AD" clId="Web-{FBF5114D-CA8D-9E58-02C9-BBD90C288975}" dt="2022-05-03T13:37:23.007" v="543" actId="20577"/>
          <ac:spMkLst>
            <pc:docMk/>
            <pc:sldMk cId="3833199010" sldId="263"/>
            <ac:spMk id="2" creationId="{3D61A2D8-3E7A-40E8-912D-4CF9C3CE1012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29.616" v="547" actId="20577"/>
        <pc:sldMkLst>
          <pc:docMk/>
          <pc:sldMk cId="3981293355" sldId="264"/>
        </pc:sldMkLst>
        <pc:spChg chg="mod">
          <ac:chgData name="Peter Yamout (Alumni)" userId="S::pky00@mail.aub.edu::2d6e4ad9-490b-4f89-84f6-8c580ad493a1" providerId="AD" clId="Web-{FBF5114D-CA8D-9E58-02C9-BBD90C288975}" dt="2022-05-03T13:37:29.616" v="547" actId="20577"/>
          <ac:spMkLst>
            <pc:docMk/>
            <pc:sldMk cId="3981293355" sldId="264"/>
            <ac:spMk id="2" creationId="{73C4DCBD-66F5-56F3-1B2B-C90609B3BBAA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19.397" v="541" actId="20577"/>
        <pc:sldMkLst>
          <pc:docMk/>
          <pc:sldMk cId="1183189706" sldId="265"/>
        </pc:sldMkLst>
        <pc:spChg chg="mod">
          <ac:chgData name="Peter Yamout (Alumni)" userId="S::pky00@mail.aub.edu::2d6e4ad9-490b-4f89-84f6-8c580ad493a1" providerId="AD" clId="Web-{FBF5114D-CA8D-9E58-02C9-BBD90C288975}" dt="2022-05-03T13:37:19.397" v="541" actId="20577"/>
          <ac:spMkLst>
            <pc:docMk/>
            <pc:sldMk cId="1183189706" sldId="265"/>
            <ac:spMk id="2" creationId="{27518FF3-042D-2CF1-0118-D3F8C6F22A14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16.944" v="540" actId="20577"/>
        <pc:sldMkLst>
          <pc:docMk/>
          <pc:sldMk cId="2036531103" sldId="266"/>
        </pc:sldMkLst>
        <pc:spChg chg="mod">
          <ac:chgData name="Peter Yamout (Alumni)" userId="S::pky00@mail.aub.edu::2d6e4ad9-490b-4f89-84f6-8c580ad493a1" providerId="AD" clId="Web-{FBF5114D-CA8D-9E58-02C9-BBD90C288975}" dt="2022-05-03T13:37:16.944" v="540" actId="20577"/>
          <ac:spMkLst>
            <pc:docMk/>
            <pc:sldMk cId="2036531103" sldId="266"/>
            <ac:spMk id="2" creationId="{8AA9E779-8EC2-5B71-EE31-C3F8ECA5CC3F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12.334" v="538" actId="20577"/>
        <pc:sldMkLst>
          <pc:docMk/>
          <pc:sldMk cId="2063701525" sldId="268"/>
        </pc:sldMkLst>
        <pc:spChg chg="mod">
          <ac:chgData name="Peter Yamout (Alumni)" userId="S::pky00@mail.aub.edu::2d6e4ad9-490b-4f89-84f6-8c580ad493a1" providerId="AD" clId="Web-{FBF5114D-CA8D-9E58-02C9-BBD90C288975}" dt="2022-05-03T13:37:12.334" v="538" actId="20577"/>
          <ac:spMkLst>
            <pc:docMk/>
            <pc:sldMk cId="2063701525" sldId="268"/>
            <ac:spMk id="2" creationId="{0F339064-0637-EB28-A0A3-34F3AD449418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07.381" v="537" actId="20577"/>
        <pc:sldMkLst>
          <pc:docMk/>
          <pc:sldMk cId="442713457" sldId="269"/>
        </pc:sldMkLst>
        <pc:spChg chg="mod">
          <ac:chgData name="Peter Yamout (Alumni)" userId="S::pky00@mail.aub.edu::2d6e4ad9-490b-4f89-84f6-8c580ad493a1" providerId="AD" clId="Web-{FBF5114D-CA8D-9E58-02C9-BBD90C288975}" dt="2022-05-03T13:37:07.381" v="537" actId="20577"/>
          <ac:spMkLst>
            <pc:docMk/>
            <pc:sldMk cId="442713457" sldId="269"/>
            <ac:spMk id="2" creationId="{F6BF7ABB-227A-D719-42B5-ABE8813A5DF8}"/>
          </ac:spMkLst>
        </pc:spChg>
      </pc:sldChg>
      <pc:sldChg chg="modSp">
        <pc:chgData name="Peter Yamout (Alumni)" userId="S::pky00@mail.aub.edu::2d6e4ad9-490b-4f89-84f6-8c580ad493a1" providerId="AD" clId="Web-{FBF5114D-CA8D-9E58-02C9-BBD90C288975}" dt="2022-05-03T13:37:04.708" v="536" actId="20577"/>
        <pc:sldMkLst>
          <pc:docMk/>
          <pc:sldMk cId="2846253751" sldId="270"/>
        </pc:sldMkLst>
        <pc:spChg chg="mod">
          <ac:chgData name="Peter Yamout (Alumni)" userId="S::pky00@mail.aub.edu::2d6e4ad9-490b-4f89-84f6-8c580ad493a1" providerId="AD" clId="Web-{FBF5114D-CA8D-9E58-02C9-BBD90C288975}" dt="2022-05-03T13:37:04.708" v="536" actId="20577"/>
          <ac:spMkLst>
            <pc:docMk/>
            <pc:sldMk cId="2846253751" sldId="270"/>
            <ac:spMk id="2" creationId="{E68DA517-15CB-756F-AF42-F7CC5FB5129C}"/>
          </ac:spMkLst>
        </pc:spChg>
      </pc:sldChg>
      <pc:sldChg chg="addSp delSp modSp new">
        <pc:chgData name="Peter Yamout (Alumni)" userId="S::pky00@mail.aub.edu::2d6e4ad9-490b-4f89-84f6-8c580ad493a1" providerId="AD" clId="Web-{FBF5114D-CA8D-9E58-02C9-BBD90C288975}" dt="2022-05-03T13:37:02.208" v="535" actId="20577"/>
        <pc:sldMkLst>
          <pc:docMk/>
          <pc:sldMk cId="3168703872" sldId="271"/>
        </pc:sldMkLst>
        <pc:spChg chg="mod">
          <ac:chgData name="Peter Yamout (Alumni)" userId="S::pky00@mail.aub.edu::2d6e4ad9-490b-4f89-84f6-8c580ad493a1" providerId="AD" clId="Web-{FBF5114D-CA8D-9E58-02C9-BBD90C288975}" dt="2022-05-03T13:37:02.208" v="535" actId="20577"/>
          <ac:spMkLst>
            <pc:docMk/>
            <pc:sldMk cId="3168703872" sldId="271"/>
            <ac:spMk id="2" creationId="{F91C0A02-DC7E-5AB0-3C18-6BDCC617CF56}"/>
          </ac:spMkLst>
        </pc:spChg>
        <pc:spChg chg="del mod">
          <ac:chgData name="Peter Yamout (Alumni)" userId="S::pky00@mail.aub.edu::2d6e4ad9-490b-4f89-84f6-8c580ad493a1" providerId="AD" clId="Web-{FBF5114D-CA8D-9E58-02C9-BBD90C288975}" dt="2022-05-03T13:33:31.225" v="511"/>
          <ac:spMkLst>
            <pc:docMk/>
            <pc:sldMk cId="3168703872" sldId="271"/>
            <ac:spMk id="3" creationId="{FD1DAA21-13A8-BAAF-28F7-5E9B60AA320C}"/>
          </ac:spMkLst>
        </pc:spChg>
        <pc:spChg chg="add mod">
          <ac:chgData name="Peter Yamout (Alumni)" userId="S::pky00@mail.aub.edu::2d6e4ad9-490b-4f89-84f6-8c580ad493a1" providerId="AD" clId="Web-{FBF5114D-CA8D-9E58-02C9-BBD90C288975}" dt="2022-05-03T13:33:54.008" v="515" actId="1076"/>
          <ac:spMkLst>
            <pc:docMk/>
            <pc:sldMk cId="3168703872" sldId="271"/>
            <ac:spMk id="8" creationId="{9095CE3F-535D-D45C-8DC6-6DEA2D93CA26}"/>
          </ac:spMkLst>
        </pc:spChg>
        <pc:spChg chg="add del mod">
          <ac:chgData name="Peter Yamout (Alumni)" userId="S::pky00@mail.aub.edu::2d6e4ad9-490b-4f89-84f6-8c580ad493a1" providerId="AD" clId="Web-{FBF5114D-CA8D-9E58-02C9-BBD90C288975}" dt="2022-05-03T13:33:35.835" v="512"/>
          <ac:spMkLst>
            <pc:docMk/>
            <pc:sldMk cId="3168703872" sldId="271"/>
            <ac:spMk id="10" creationId="{8CF7E7EF-8B63-333F-8FBA-4A59687CCA03}"/>
          </ac:spMkLst>
        </pc:spChg>
        <pc:graphicFrameChg chg="add del mod modGraphic">
          <ac:chgData name="Peter Yamout (Alumni)" userId="S::pky00@mail.aub.edu::2d6e4ad9-490b-4f89-84f6-8c580ad493a1" providerId="AD" clId="Web-{FBF5114D-CA8D-9E58-02C9-BBD90C288975}" dt="2022-05-03T13:27:36.389" v="359"/>
          <ac:graphicFrameMkLst>
            <pc:docMk/>
            <pc:sldMk cId="3168703872" sldId="271"/>
            <ac:graphicFrameMk id="5" creationId="{0B8819EE-031F-151C-AE79-A22F6208FE40}"/>
          </ac:graphicFrameMkLst>
        </pc:graphicFrameChg>
        <pc:graphicFrameChg chg="add mod modGraphic">
          <ac:chgData name="Peter Yamout (Alumni)" userId="S::pky00@mail.aub.edu::2d6e4ad9-490b-4f89-84f6-8c580ad493a1" providerId="AD" clId="Web-{FBF5114D-CA8D-9E58-02C9-BBD90C288975}" dt="2022-05-03T13:34:03.665" v="516" actId="1076"/>
          <ac:graphicFrameMkLst>
            <pc:docMk/>
            <pc:sldMk cId="3168703872" sldId="271"/>
            <ac:graphicFrameMk id="7" creationId="{46986920-5C47-47B0-EAB5-7D419ED4FBAB}"/>
          </ac:graphicFrameMkLst>
        </pc:graphicFrameChg>
        <pc:picChg chg="add del mod">
          <ac:chgData name="Peter Yamout (Alumni)" userId="S::pky00@mail.aub.edu::2d6e4ad9-490b-4f89-84f6-8c580ad493a1" providerId="AD" clId="Web-{FBF5114D-CA8D-9E58-02C9-BBD90C288975}" dt="2022-05-03T13:11:34.309" v="57"/>
          <ac:picMkLst>
            <pc:docMk/>
            <pc:sldMk cId="3168703872" sldId="271"/>
            <ac:picMk id="4" creationId="{3047AA74-6BD4-BCD5-8AE6-0532C0212203}"/>
          </ac:picMkLst>
        </pc:picChg>
      </pc:sldChg>
      <pc:sldChg chg="addSp delSp modSp new mod setBg addAnim delAnim">
        <pc:chgData name="Peter Yamout (Alumni)" userId="S::pky00@mail.aub.edu::2d6e4ad9-490b-4f89-84f6-8c580ad493a1" providerId="AD" clId="Web-{FBF5114D-CA8D-9E58-02C9-BBD90C288975}" dt="2022-05-03T13:36:49.645" v="534"/>
        <pc:sldMkLst>
          <pc:docMk/>
          <pc:sldMk cId="1994464577" sldId="272"/>
        </pc:sldMkLst>
        <pc:spChg chg="mod">
          <ac:chgData name="Peter Yamout (Alumni)" userId="S::pky00@mail.aub.edu::2d6e4ad9-490b-4f89-84f6-8c580ad493a1" providerId="AD" clId="Web-{FBF5114D-CA8D-9E58-02C9-BBD90C288975}" dt="2022-05-03T13:36:49.645" v="534"/>
          <ac:spMkLst>
            <pc:docMk/>
            <pc:sldMk cId="1994464577" sldId="272"/>
            <ac:spMk id="2" creationId="{961613B3-F959-2410-BB6D-D84DBA6A7FB4}"/>
          </ac:spMkLst>
        </pc:spChg>
        <pc:spChg chg="add del">
          <ac:chgData name="Peter Yamout (Alumni)" userId="S::pky00@mail.aub.edu::2d6e4ad9-490b-4f89-84f6-8c580ad493a1" providerId="AD" clId="Web-{FBF5114D-CA8D-9E58-02C9-BBD90C288975}" dt="2022-05-03T13:36:49.645" v="533"/>
          <ac:spMkLst>
            <pc:docMk/>
            <pc:sldMk cId="1994464577" sldId="272"/>
            <ac:spMk id="9" creationId="{022BDE4A-8A20-4A69-9C5A-581C82036A4D}"/>
          </ac:spMkLst>
        </pc:spChg>
        <pc:spChg chg="add">
          <ac:chgData name="Peter Yamout (Alumni)" userId="S::pky00@mail.aub.edu::2d6e4ad9-490b-4f89-84f6-8c580ad493a1" providerId="AD" clId="Web-{FBF5114D-CA8D-9E58-02C9-BBD90C288975}" dt="2022-05-03T13:36:49.645" v="534"/>
          <ac:spMkLst>
            <pc:docMk/>
            <pc:sldMk cId="1994464577" sldId="272"/>
            <ac:spMk id="11" creationId="{99ED5833-B85B-4103-8A3B-CAB0308E6C15}"/>
          </ac:spMkLst>
        </pc:spChg>
        <pc:picChg chg="add mod ord">
          <ac:chgData name="Peter Yamout (Alumni)" userId="S::pky00@mail.aub.edu::2d6e4ad9-490b-4f89-84f6-8c580ad493a1" providerId="AD" clId="Web-{FBF5114D-CA8D-9E58-02C9-BBD90C288975}" dt="2022-05-03T13:36:49.645" v="534"/>
          <ac:picMkLst>
            <pc:docMk/>
            <pc:sldMk cId="1994464577" sldId="272"/>
            <ac:picMk id="3" creationId="{ADE4216F-B9B9-329D-9462-7694B5C60052}"/>
          </ac:picMkLst>
        </pc:picChg>
        <pc:picChg chg="add mod">
          <ac:chgData name="Peter Yamout (Alumni)" userId="S::pky00@mail.aub.edu::2d6e4ad9-490b-4f89-84f6-8c580ad493a1" providerId="AD" clId="Web-{FBF5114D-CA8D-9E58-02C9-BBD90C288975}" dt="2022-05-03T13:36:49.645" v="534"/>
          <ac:picMkLst>
            <pc:docMk/>
            <pc:sldMk cId="1994464577" sldId="272"/>
            <ac:picMk id="4" creationId="{E798A3CA-9E08-B4E3-F49B-11E3F5467ACE}"/>
          </ac:picMkLst>
        </pc:picChg>
      </pc:sldChg>
      <pc:sldChg chg="modSp new">
        <pc:chgData name="Peter Yamout (Alumni)" userId="S::pky00@mail.aub.edu::2d6e4ad9-490b-4f89-84f6-8c580ad493a1" providerId="AD" clId="Web-{FBF5114D-CA8D-9E58-02C9-BBD90C288975}" dt="2022-05-03T13:50:49.764" v="896" actId="20577"/>
        <pc:sldMkLst>
          <pc:docMk/>
          <pc:sldMk cId="2261079955" sldId="273"/>
        </pc:sldMkLst>
        <pc:spChg chg="mod">
          <ac:chgData name="Peter Yamout (Alumni)" userId="S::pky00@mail.aub.edu::2d6e4ad9-490b-4f89-84f6-8c580ad493a1" providerId="AD" clId="Web-{FBF5114D-CA8D-9E58-02C9-BBD90C288975}" dt="2022-05-03T13:42:36.653" v="557" actId="20577"/>
          <ac:spMkLst>
            <pc:docMk/>
            <pc:sldMk cId="2261079955" sldId="273"/>
            <ac:spMk id="2" creationId="{103A088A-90DE-BC01-2523-219092A3D0C2}"/>
          </ac:spMkLst>
        </pc:spChg>
        <pc:spChg chg="mod">
          <ac:chgData name="Peter Yamout (Alumni)" userId="S::pky00@mail.aub.edu::2d6e4ad9-490b-4f89-84f6-8c580ad493a1" providerId="AD" clId="Web-{FBF5114D-CA8D-9E58-02C9-BBD90C288975}" dt="2022-05-03T13:50:49.764" v="896" actId="20577"/>
          <ac:spMkLst>
            <pc:docMk/>
            <pc:sldMk cId="2261079955" sldId="273"/>
            <ac:spMk id="3" creationId="{C0BC6AF5-8AA3-2A4E-FE90-285EA66463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imbalance\load-bal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imbalance\load-bal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imbalance\load-bal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imbalance\load-bal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Counters\counters-upd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Counters\counters-upd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Counters\counters-updat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vertex-cover-ipdps22-final\fig\5-evaluation\Counters\counters-updat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raw!$T$91:$AJ$91</c:f>
              <c:numCache>
                <c:formatCode>General</c:formatCode>
                <c:ptCount val="17"/>
                <c:pt idx="0">
                  <c:v>0.180684604</c:v>
                </c:pt>
                <c:pt idx="1">
                  <c:v>0.88524069603319711</c:v>
                </c:pt>
                <c:pt idx="2">
                  <c:v>0.19067890299046611</c:v>
                </c:pt>
                <c:pt idx="3">
                  <c:v>0.94199740996467518</c:v>
                </c:pt>
                <c:pt idx="4">
                  <c:v>0.94028537302350679</c:v>
                </c:pt>
                <c:pt idx="5">
                  <c:v>0.62745830396078406</c:v>
                </c:pt>
                <c:pt idx="6">
                  <c:v>0.45121263396051842</c:v>
                </c:pt>
                <c:pt idx="7">
                  <c:v>0.16999575000424985</c:v>
                </c:pt>
                <c:pt idx="9">
                  <c:v>0.97030276802425741</c:v>
                </c:pt>
                <c:pt idx="10">
                  <c:v>0.98180748102454496</c:v>
                </c:pt>
                <c:pt idx="11">
                  <c:v>0.9673166760120917</c:v>
                </c:pt>
                <c:pt idx="12">
                  <c:v>0.96894988403633542</c:v>
                </c:pt>
                <c:pt idx="13">
                  <c:v>0.88992974212236509</c:v>
                </c:pt>
                <c:pt idx="14">
                  <c:v>0.48484848484848453</c:v>
                </c:pt>
                <c:pt idx="15">
                  <c:v>0.82051282096923073</c:v>
                </c:pt>
                <c:pt idx="16">
                  <c:v>0.49382716000617322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2B7-B939-38BF4C7F0C9B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raw!$T$92:$AJ$92</c:f>
              <c:numCache>
                <c:formatCode>General</c:formatCode>
                <c:ptCount val="17"/>
                <c:pt idx="0">
                  <c:v>1.9278164750000021E-2</c:v>
                </c:pt>
                <c:pt idx="1">
                  <c:v>8.7455727253279658E-2</c:v>
                </c:pt>
                <c:pt idx="2">
                  <c:v>8.9524594995523676E-3</c:v>
                </c:pt>
                <c:pt idx="3">
                  <c:v>3.8274771248564599E-2</c:v>
                </c:pt>
                <c:pt idx="4">
                  <c:v>2.1782000500544463E-2</c:v>
                </c:pt>
                <c:pt idx="5">
                  <c:v>0.22059080998621317</c:v>
                </c:pt>
                <c:pt idx="6">
                  <c:v>0.18048505398420739</c:v>
                </c:pt>
                <c:pt idx="7">
                  <c:v>0.42923926876073093</c:v>
                </c:pt>
                <c:pt idx="9">
                  <c:v>1.3498238750337399E-2</c:v>
                </c:pt>
                <c:pt idx="10">
                  <c:v>1.2911020500322778E-2</c:v>
                </c:pt>
                <c:pt idx="11">
                  <c:v>1.6644695250207953E-2</c:v>
                </c:pt>
                <c:pt idx="12">
                  <c:v>2.6756978501003337E-2</c:v>
                </c:pt>
                <c:pt idx="13">
                  <c:v>4.6838408006440346E-2</c:v>
                </c:pt>
                <c:pt idx="14">
                  <c:v>0.48484848484848453</c:v>
                </c:pt>
                <c:pt idx="15">
                  <c:v>0.10256410199615384</c:v>
                </c:pt>
                <c:pt idx="16">
                  <c:v>0.49382716100617319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D-42B7-B939-38BF4C7F0C9B}"/>
            </c:ext>
          </c:extLst>
        </c:ser>
        <c:ser>
          <c:idx val="2"/>
          <c:order val="2"/>
          <c:spPr>
            <a:solidFill>
              <a:schemeClr val="accent3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raw!$T$93:$AJ$93</c:f>
              <c:numCache>
                <c:formatCode>General</c:formatCode>
                <c:ptCount val="17"/>
                <c:pt idx="0">
                  <c:v>2.4579667499999847E-3</c:v>
                </c:pt>
                <c:pt idx="1">
                  <c:v>2.9854244751119641E-2</c:v>
                </c:pt>
                <c:pt idx="2">
                  <c:v>1.63542849991824E-3</c:v>
                </c:pt>
                <c:pt idx="3">
                  <c:v>2.0355010749236513E-2</c:v>
                </c:pt>
                <c:pt idx="4">
                  <c:v>8.5385435002134358E-3</c:v>
                </c:pt>
                <c:pt idx="5">
                  <c:v>0.13095390899181525</c:v>
                </c:pt>
                <c:pt idx="6">
                  <c:v>9.0242525992103584E-2</c:v>
                </c:pt>
                <c:pt idx="7">
                  <c:v>0.36124096975903097</c:v>
                </c:pt>
                <c:pt idx="9">
                  <c:v>8.0458572502011272E-3</c:v>
                </c:pt>
                <c:pt idx="10">
                  <c:v>5.8055075001451906E-3</c:v>
                </c:pt>
                <c:pt idx="11">
                  <c:v>8.3057577501038926E-3</c:v>
                </c:pt>
                <c:pt idx="12">
                  <c:v>4.9596135001860331E-3</c:v>
                </c:pt>
                <c:pt idx="13">
                  <c:v>4.6838407006440264E-2</c:v>
                </c:pt>
                <c:pt idx="14">
                  <c:v>0</c:v>
                </c:pt>
                <c:pt idx="15">
                  <c:v>0.10256410299615393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D-42B7-B939-38BF4C7F0C9B}"/>
            </c:ext>
          </c:extLst>
        </c:ser>
        <c:ser>
          <c:idx val="3"/>
          <c:order val="3"/>
          <c:spPr>
            <a:solidFill>
              <a:schemeClr val="accent4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raw!$T$94:$AJ$94</c:f>
              <c:numCache>
                <c:formatCode>General</c:formatCode>
                <c:ptCount val="17"/>
                <c:pt idx="0">
                  <c:v>3.4339225000000195E-3</c:v>
                </c:pt>
                <c:pt idx="1">
                  <c:v>1.6588989250621911E-2</c:v>
                </c:pt>
                <c:pt idx="2">
                  <c:v>1.5385152499230725E-3</c:v>
                </c:pt>
                <c:pt idx="3">
                  <c:v>1.3968223249476441E-2</c:v>
                </c:pt>
                <c:pt idx="4">
                  <c:v>1.8122623750453148E-2</c:v>
                </c:pt>
                <c:pt idx="5">
                  <c:v>0.16900290648943739</c:v>
                </c:pt>
                <c:pt idx="6">
                  <c:v>0.10152284299111658</c:v>
                </c:pt>
                <c:pt idx="7">
                  <c:v>0.33999150000849943</c:v>
                </c:pt>
                <c:pt idx="9">
                  <c:v>1.8215158500455297E-2</c:v>
                </c:pt>
                <c:pt idx="10">
                  <c:v>4.8705720001216424E-3</c:v>
                </c:pt>
                <c:pt idx="11">
                  <c:v>1.923817050024057E-2</c:v>
                </c:pt>
                <c:pt idx="12">
                  <c:v>3.9089225001465167E-3</c:v>
                </c:pt>
                <c:pt idx="13">
                  <c:v>4.6838408006440346E-2</c:v>
                </c:pt>
                <c:pt idx="14">
                  <c:v>0</c:v>
                </c:pt>
                <c:pt idx="15">
                  <c:v>1.2820512749519342E-2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D-42B7-B939-38BF4C7F0C9B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raw!$T$95:$AJ$95</c:f>
              <c:numCache>
                <c:formatCode>General</c:formatCode>
                <c:ptCount val="17"/>
                <c:pt idx="0">
                  <c:v>63.771532051999998</c:v>
                </c:pt>
                <c:pt idx="1">
                  <c:v>4.8847006751831845E-2</c:v>
                </c:pt>
                <c:pt idx="2">
                  <c:v>63.922630880553889</c:v>
                </c:pt>
                <c:pt idx="3">
                  <c:v>5.6240480747890897E-2</c:v>
                </c:pt>
                <c:pt idx="4">
                  <c:v>2.0054542133001356</c:v>
                </c:pt>
                <c:pt idx="5">
                  <c:v>0.38889342747569433</c:v>
                </c:pt>
                <c:pt idx="6">
                  <c:v>3.1472081217246162</c:v>
                </c:pt>
                <c:pt idx="7">
                  <c:v>1.1304717385282621</c:v>
                </c:pt>
                <c:pt idx="9">
                  <c:v>7.7627317501940851E-2</c:v>
                </c:pt>
                <c:pt idx="10">
                  <c:v>1.8440500000461268E-2</c:v>
                </c:pt>
                <c:pt idx="11">
                  <c:v>5.5834380500697778E-2</c:v>
                </c:pt>
                <c:pt idx="12">
                  <c:v>1.4593906500547149E-2</c:v>
                </c:pt>
                <c:pt idx="13">
                  <c:v>9.367681501288061E-2</c:v>
                </c:pt>
                <c:pt idx="14">
                  <c:v>0.48484848484848464</c:v>
                </c:pt>
                <c:pt idx="15">
                  <c:v>8.9743589246634503E-2</c:v>
                </c:pt>
                <c:pt idx="16">
                  <c:v>0.49382716000617333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D-42B7-B939-38BF4C7F0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4778288"/>
        <c:axId val="594784848"/>
      </c:barChart>
      <c:catAx>
        <c:axId val="59477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84848"/>
        <c:crossesAt val="1.0000000000000003E-4"/>
        <c:auto val="1"/>
        <c:lblAlgn val="ctr"/>
        <c:lblOffset val="100"/>
        <c:noMultiLvlLbl val="0"/>
      </c:catAx>
      <c:valAx>
        <c:axId val="594784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nodes visited by an SM</a:t>
                </a:r>
              </a:p>
              <a:p>
                <a:pPr>
                  <a:defRPr/>
                </a:pPr>
                <a:r>
                  <a:rPr lang="en-US"/>
                  <a:t>(normalized to average)</a:t>
                </a:r>
              </a:p>
            </c:rich>
          </c:tx>
          <c:layout>
            <c:manualLayout>
              <c:xMode val="edge"/>
              <c:yMode val="edge"/>
              <c:x val="1.56893168658787E-2"/>
              <c:y val="1.48037453715728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78288"/>
        <c:crosses val="autoZero"/>
        <c:crossBetween val="between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raw!$T$91:$AJ$91</c:f>
              <c:numCache>
                <c:formatCode>General</c:formatCode>
                <c:ptCount val="17"/>
                <c:pt idx="0">
                  <c:v>0.180684604</c:v>
                </c:pt>
                <c:pt idx="1">
                  <c:v>0.88524069603319711</c:v>
                </c:pt>
                <c:pt idx="2">
                  <c:v>0.19067890299046611</c:v>
                </c:pt>
                <c:pt idx="3">
                  <c:v>0.94199740996467518</c:v>
                </c:pt>
                <c:pt idx="4">
                  <c:v>0.94028537302350679</c:v>
                </c:pt>
                <c:pt idx="5">
                  <c:v>0.62745830396078406</c:v>
                </c:pt>
                <c:pt idx="6">
                  <c:v>0.45121263396051842</c:v>
                </c:pt>
                <c:pt idx="7">
                  <c:v>0.16999575000424985</c:v>
                </c:pt>
                <c:pt idx="9">
                  <c:v>0.97030276802425741</c:v>
                </c:pt>
                <c:pt idx="10">
                  <c:v>0.98180748102454496</c:v>
                </c:pt>
                <c:pt idx="11">
                  <c:v>0.9673166760120917</c:v>
                </c:pt>
                <c:pt idx="12">
                  <c:v>0.96894988403633542</c:v>
                </c:pt>
                <c:pt idx="13">
                  <c:v>0.88992974212236509</c:v>
                </c:pt>
                <c:pt idx="14">
                  <c:v>0.48484848484848453</c:v>
                </c:pt>
                <c:pt idx="15">
                  <c:v>0.82051282096923073</c:v>
                </c:pt>
                <c:pt idx="16">
                  <c:v>0.49382716000617322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2B7-B939-38BF4C7F0C9B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raw!$T$92:$AJ$92</c:f>
              <c:numCache>
                <c:formatCode>General</c:formatCode>
                <c:ptCount val="17"/>
                <c:pt idx="0">
                  <c:v>1.9278164750000021E-2</c:v>
                </c:pt>
                <c:pt idx="1">
                  <c:v>8.7455727253279658E-2</c:v>
                </c:pt>
                <c:pt idx="2">
                  <c:v>8.9524594995523676E-3</c:v>
                </c:pt>
                <c:pt idx="3">
                  <c:v>3.8274771248564599E-2</c:v>
                </c:pt>
                <c:pt idx="4">
                  <c:v>2.1782000500544463E-2</c:v>
                </c:pt>
                <c:pt idx="5">
                  <c:v>0.22059080998621317</c:v>
                </c:pt>
                <c:pt idx="6">
                  <c:v>0.18048505398420739</c:v>
                </c:pt>
                <c:pt idx="7">
                  <c:v>0.42923926876073093</c:v>
                </c:pt>
                <c:pt idx="9">
                  <c:v>1.3498238750337399E-2</c:v>
                </c:pt>
                <c:pt idx="10">
                  <c:v>1.2911020500322778E-2</c:v>
                </c:pt>
                <c:pt idx="11">
                  <c:v>1.6644695250207953E-2</c:v>
                </c:pt>
                <c:pt idx="12">
                  <c:v>2.6756978501003337E-2</c:v>
                </c:pt>
                <c:pt idx="13">
                  <c:v>4.6838408006440346E-2</c:v>
                </c:pt>
                <c:pt idx="14">
                  <c:v>0.48484848484848453</c:v>
                </c:pt>
                <c:pt idx="15">
                  <c:v>0.10256410199615384</c:v>
                </c:pt>
                <c:pt idx="16">
                  <c:v>0.49382716100617319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D-42B7-B939-38BF4C7F0C9B}"/>
            </c:ext>
          </c:extLst>
        </c:ser>
        <c:ser>
          <c:idx val="2"/>
          <c:order val="2"/>
          <c:spPr>
            <a:solidFill>
              <a:schemeClr val="accent3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raw!$T$93:$AJ$93</c:f>
              <c:numCache>
                <c:formatCode>General</c:formatCode>
                <c:ptCount val="17"/>
                <c:pt idx="0">
                  <c:v>2.4579667499999847E-3</c:v>
                </c:pt>
                <c:pt idx="1">
                  <c:v>2.9854244751119641E-2</c:v>
                </c:pt>
                <c:pt idx="2">
                  <c:v>1.63542849991824E-3</c:v>
                </c:pt>
                <c:pt idx="3">
                  <c:v>2.0355010749236513E-2</c:v>
                </c:pt>
                <c:pt idx="4">
                  <c:v>8.5385435002134358E-3</c:v>
                </c:pt>
                <c:pt idx="5">
                  <c:v>0.13095390899181525</c:v>
                </c:pt>
                <c:pt idx="6">
                  <c:v>9.0242525992103584E-2</c:v>
                </c:pt>
                <c:pt idx="7">
                  <c:v>0.36124096975903097</c:v>
                </c:pt>
                <c:pt idx="9">
                  <c:v>8.0458572502011272E-3</c:v>
                </c:pt>
                <c:pt idx="10">
                  <c:v>5.8055075001451906E-3</c:v>
                </c:pt>
                <c:pt idx="11">
                  <c:v>8.3057577501038926E-3</c:v>
                </c:pt>
                <c:pt idx="12">
                  <c:v>4.9596135001860331E-3</c:v>
                </c:pt>
                <c:pt idx="13">
                  <c:v>4.6838407006440264E-2</c:v>
                </c:pt>
                <c:pt idx="14">
                  <c:v>0</c:v>
                </c:pt>
                <c:pt idx="15">
                  <c:v>0.10256410299615393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D-42B7-B939-38BF4C7F0C9B}"/>
            </c:ext>
          </c:extLst>
        </c:ser>
        <c:ser>
          <c:idx val="3"/>
          <c:order val="3"/>
          <c:spPr>
            <a:solidFill>
              <a:schemeClr val="accent4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raw!$T$94:$AJ$94</c:f>
              <c:numCache>
                <c:formatCode>General</c:formatCode>
                <c:ptCount val="17"/>
                <c:pt idx="0">
                  <c:v>3.4339225000000195E-3</c:v>
                </c:pt>
                <c:pt idx="1">
                  <c:v>1.6588989250621911E-2</c:v>
                </c:pt>
                <c:pt idx="2">
                  <c:v>1.5385152499230725E-3</c:v>
                </c:pt>
                <c:pt idx="3">
                  <c:v>1.3968223249476441E-2</c:v>
                </c:pt>
                <c:pt idx="4">
                  <c:v>1.8122623750453148E-2</c:v>
                </c:pt>
                <c:pt idx="5">
                  <c:v>0.16900290648943739</c:v>
                </c:pt>
                <c:pt idx="6">
                  <c:v>0.10152284299111658</c:v>
                </c:pt>
                <c:pt idx="7">
                  <c:v>0.33999150000849943</c:v>
                </c:pt>
                <c:pt idx="9">
                  <c:v>1.8215158500455297E-2</c:v>
                </c:pt>
                <c:pt idx="10">
                  <c:v>4.8705720001216424E-3</c:v>
                </c:pt>
                <c:pt idx="11">
                  <c:v>1.923817050024057E-2</c:v>
                </c:pt>
                <c:pt idx="12">
                  <c:v>3.9089225001465167E-3</c:v>
                </c:pt>
                <c:pt idx="13">
                  <c:v>4.6838408006440346E-2</c:v>
                </c:pt>
                <c:pt idx="14">
                  <c:v>0</c:v>
                </c:pt>
                <c:pt idx="15">
                  <c:v>1.2820512749519342E-2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D-42B7-B939-38BF4C7F0C9B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raw!$T$95:$AJ$95</c:f>
              <c:numCache>
                <c:formatCode>General</c:formatCode>
                <c:ptCount val="17"/>
                <c:pt idx="0">
                  <c:v>63.771532051999998</c:v>
                </c:pt>
                <c:pt idx="1">
                  <c:v>4.8847006751831845E-2</c:v>
                </c:pt>
                <c:pt idx="2">
                  <c:v>63.922630880553889</c:v>
                </c:pt>
                <c:pt idx="3">
                  <c:v>5.6240480747890897E-2</c:v>
                </c:pt>
                <c:pt idx="4">
                  <c:v>2.0054542133001356</c:v>
                </c:pt>
                <c:pt idx="5">
                  <c:v>0.38889342747569433</c:v>
                </c:pt>
                <c:pt idx="6">
                  <c:v>3.1472081217246162</c:v>
                </c:pt>
                <c:pt idx="7">
                  <c:v>1.1304717385282621</c:v>
                </c:pt>
                <c:pt idx="9">
                  <c:v>7.7627317501940851E-2</c:v>
                </c:pt>
                <c:pt idx="10">
                  <c:v>1.8440500000461268E-2</c:v>
                </c:pt>
                <c:pt idx="11">
                  <c:v>5.5834380500697778E-2</c:v>
                </c:pt>
                <c:pt idx="12">
                  <c:v>1.4593906500547149E-2</c:v>
                </c:pt>
                <c:pt idx="13">
                  <c:v>9.367681501288061E-2</c:v>
                </c:pt>
                <c:pt idx="14">
                  <c:v>0.48484848484848464</c:v>
                </c:pt>
                <c:pt idx="15">
                  <c:v>8.9743589246634503E-2</c:v>
                </c:pt>
                <c:pt idx="16">
                  <c:v>0.49382716000617333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D-42B7-B939-38BF4C7F0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4778288"/>
        <c:axId val="594784848"/>
      </c:barChart>
      <c:catAx>
        <c:axId val="59477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84848"/>
        <c:crossesAt val="1.0000000000000003E-4"/>
        <c:auto val="1"/>
        <c:lblAlgn val="ctr"/>
        <c:lblOffset val="100"/>
        <c:noMultiLvlLbl val="0"/>
      </c:catAx>
      <c:valAx>
        <c:axId val="594784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nodes visited by an SM</a:t>
                </a:r>
              </a:p>
              <a:p>
                <a:pPr>
                  <a:defRPr/>
                </a:pPr>
                <a:r>
                  <a:rPr lang="en-US"/>
                  <a:t>(normalized to average)</a:t>
                </a:r>
              </a:p>
            </c:rich>
          </c:tx>
          <c:layout>
            <c:manualLayout>
              <c:xMode val="edge"/>
              <c:yMode val="edge"/>
              <c:x val="1.56893168658787E-2"/>
              <c:y val="1.48037453715728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78288"/>
        <c:crosses val="autoZero"/>
        <c:crossBetween val="between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raw!$T$91:$AJ$91</c:f>
              <c:numCache>
                <c:formatCode>General</c:formatCode>
                <c:ptCount val="17"/>
                <c:pt idx="0">
                  <c:v>0.180684604</c:v>
                </c:pt>
                <c:pt idx="1">
                  <c:v>0.88524069603319711</c:v>
                </c:pt>
                <c:pt idx="2">
                  <c:v>0.19067890299046611</c:v>
                </c:pt>
                <c:pt idx="3">
                  <c:v>0.94199740996467518</c:v>
                </c:pt>
                <c:pt idx="4">
                  <c:v>0.94028537302350679</c:v>
                </c:pt>
                <c:pt idx="5">
                  <c:v>0.62745830396078406</c:v>
                </c:pt>
                <c:pt idx="6">
                  <c:v>0.45121263396051842</c:v>
                </c:pt>
                <c:pt idx="7">
                  <c:v>0.16999575000424985</c:v>
                </c:pt>
                <c:pt idx="9">
                  <c:v>0.97030276802425741</c:v>
                </c:pt>
                <c:pt idx="10">
                  <c:v>0.98180748102454496</c:v>
                </c:pt>
                <c:pt idx="11">
                  <c:v>0.9673166760120917</c:v>
                </c:pt>
                <c:pt idx="12">
                  <c:v>0.96894988403633542</c:v>
                </c:pt>
                <c:pt idx="13">
                  <c:v>0.88992974212236509</c:v>
                </c:pt>
                <c:pt idx="14">
                  <c:v>0.48484848484848453</c:v>
                </c:pt>
                <c:pt idx="15">
                  <c:v>0.82051282096923073</c:v>
                </c:pt>
                <c:pt idx="16">
                  <c:v>0.49382716000617322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2B7-B939-38BF4C7F0C9B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raw!$T$92:$AJ$92</c:f>
              <c:numCache>
                <c:formatCode>General</c:formatCode>
                <c:ptCount val="17"/>
                <c:pt idx="0">
                  <c:v>1.9278164750000021E-2</c:v>
                </c:pt>
                <c:pt idx="1">
                  <c:v>8.7455727253279658E-2</c:v>
                </c:pt>
                <c:pt idx="2">
                  <c:v>8.9524594995523676E-3</c:v>
                </c:pt>
                <c:pt idx="3">
                  <c:v>3.8274771248564599E-2</c:v>
                </c:pt>
                <c:pt idx="4">
                  <c:v>2.1782000500544463E-2</c:v>
                </c:pt>
                <c:pt idx="5">
                  <c:v>0.22059080998621317</c:v>
                </c:pt>
                <c:pt idx="6">
                  <c:v>0.18048505398420739</c:v>
                </c:pt>
                <c:pt idx="7">
                  <c:v>0.42923926876073093</c:v>
                </c:pt>
                <c:pt idx="9">
                  <c:v>1.3498238750337399E-2</c:v>
                </c:pt>
                <c:pt idx="10">
                  <c:v>1.2911020500322778E-2</c:v>
                </c:pt>
                <c:pt idx="11">
                  <c:v>1.6644695250207953E-2</c:v>
                </c:pt>
                <c:pt idx="12">
                  <c:v>2.6756978501003337E-2</c:v>
                </c:pt>
                <c:pt idx="13">
                  <c:v>4.6838408006440346E-2</c:v>
                </c:pt>
                <c:pt idx="14">
                  <c:v>0.48484848484848453</c:v>
                </c:pt>
                <c:pt idx="15">
                  <c:v>0.10256410199615384</c:v>
                </c:pt>
                <c:pt idx="16">
                  <c:v>0.49382716100617319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D-42B7-B939-38BF4C7F0C9B}"/>
            </c:ext>
          </c:extLst>
        </c:ser>
        <c:ser>
          <c:idx val="2"/>
          <c:order val="2"/>
          <c:spPr>
            <a:solidFill>
              <a:schemeClr val="accent3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raw!$T$93:$AJ$93</c:f>
              <c:numCache>
                <c:formatCode>General</c:formatCode>
                <c:ptCount val="17"/>
                <c:pt idx="0">
                  <c:v>2.4579667499999847E-3</c:v>
                </c:pt>
                <c:pt idx="1">
                  <c:v>2.9854244751119641E-2</c:v>
                </c:pt>
                <c:pt idx="2">
                  <c:v>1.63542849991824E-3</c:v>
                </c:pt>
                <c:pt idx="3">
                  <c:v>2.0355010749236513E-2</c:v>
                </c:pt>
                <c:pt idx="4">
                  <c:v>8.5385435002134358E-3</c:v>
                </c:pt>
                <c:pt idx="5">
                  <c:v>0.13095390899181525</c:v>
                </c:pt>
                <c:pt idx="6">
                  <c:v>9.0242525992103584E-2</c:v>
                </c:pt>
                <c:pt idx="7">
                  <c:v>0.36124096975903097</c:v>
                </c:pt>
                <c:pt idx="9">
                  <c:v>8.0458572502011272E-3</c:v>
                </c:pt>
                <c:pt idx="10">
                  <c:v>5.8055075001451906E-3</c:v>
                </c:pt>
                <c:pt idx="11">
                  <c:v>8.3057577501038926E-3</c:v>
                </c:pt>
                <c:pt idx="12">
                  <c:v>4.9596135001860331E-3</c:v>
                </c:pt>
                <c:pt idx="13">
                  <c:v>4.6838407006440264E-2</c:v>
                </c:pt>
                <c:pt idx="14">
                  <c:v>0</c:v>
                </c:pt>
                <c:pt idx="15">
                  <c:v>0.10256410299615393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D-42B7-B939-38BF4C7F0C9B}"/>
            </c:ext>
          </c:extLst>
        </c:ser>
        <c:ser>
          <c:idx val="3"/>
          <c:order val="3"/>
          <c:spPr>
            <a:solidFill>
              <a:schemeClr val="accent4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raw!$T$94:$AJ$94</c:f>
              <c:numCache>
                <c:formatCode>General</c:formatCode>
                <c:ptCount val="17"/>
                <c:pt idx="0">
                  <c:v>3.4339225000000195E-3</c:v>
                </c:pt>
                <c:pt idx="1">
                  <c:v>1.6588989250621911E-2</c:v>
                </c:pt>
                <c:pt idx="2">
                  <c:v>1.5385152499230725E-3</c:v>
                </c:pt>
                <c:pt idx="3">
                  <c:v>1.3968223249476441E-2</c:v>
                </c:pt>
                <c:pt idx="4">
                  <c:v>1.8122623750453148E-2</c:v>
                </c:pt>
                <c:pt idx="5">
                  <c:v>0.16900290648943739</c:v>
                </c:pt>
                <c:pt idx="6">
                  <c:v>0.10152284299111658</c:v>
                </c:pt>
                <c:pt idx="7">
                  <c:v>0.33999150000849943</c:v>
                </c:pt>
                <c:pt idx="9">
                  <c:v>1.8215158500455297E-2</c:v>
                </c:pt>
                <c:pt idx="10">
                  <c:v>4.8705720001216424E-3</c:v>
                </c:pt>
                <c:pt idx="11">
                  <c:v>1.923817050024057E-2</c:v>
                </c:pt>
                <c:pt idx="12">
                  <c:v>3.9089225001465167E-3</c:v>
                </c:pt>
                <c:pt idx="13">
                  <c:v>4.6838408006440346E-2</c:v>
                </c:pt>
                <c:pt idx="14">
                  <c:v>0</c:v>
                </c:pt>
                <c:pt idx="15">
                  <c:v>1.2820512749519342E-2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D-42B7-B939-38BF4C7F0C9B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raw!$T$95:$AJ$95</c:f>
              <c:numCache>
                <c:formatCode>General</c:formatCode>
                <c:ptCount val="17"/>
                <c:pt idx="0">
                  <c:v>63.771532051999998</c:v>
                </c:pt>
                <c:pt idx="1">
                  <c:v>4.8847006751831845E-2</c:v>
                </c:pt>
                <c:pt idx="2">
                  <c:v>63.922630880553889</c:v>
                </c:pt>
                <c:pt idx="3">
                  <c:v>5.6240480747890897E-2</c:v>
                </c:pt>
                <c:pt idx="4">
                  <c:v>2.0054542133001356</c:v>
                </c:pt>
                <c:pt idx="5">
                  <c:v>0.38889342747569433</c:v>
                </c:pt>
                <c:pt idx="6">
                  <c:v>3.1472081217246162</c:v>
                </c:pt>
                <c:pt idx="7">
                  <c:v>1.1304717385282621</c:v>
                </c:pt>
                <c:pt idx="9">
                  <c:v>7.7627317501940851E-2</c:v>
                </c:pt>
                <c:pt idx="10">
                  <c:v>1.8440500000461268E-2</c:v>
                </c:pt>
                <c:pt idx="11">
                  <c:v>5.5834380500697778E-2</c:v>
                </c:pt>
                <c:pt idx="12">
                  <c:v>1.4593906500547149E-2</c:v>
                </c:pt>
                <c:pt idx="13">
                  <c:v>9.367681501288061E-2</c:v>
                </c:pt>
                <c:pt idx="14">
                  <c:v>0.48484848484848464</c:v>
                </c:pt>
                <c:pt idx="15">
                  <c:v>8.9743589246634503E-2</c:v>
                </c:pt>
                <c:pt idx="16">
                  <c:v>0.49382716000617333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D-42B7-B939-38BF4C7F0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4778288"/>
        <c:axId val="594784848"/>
      </c:barChart>
      <c:catAx>
        <c:axId val="59477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84848"/>
        <c:crossesAt val="1.0000000000000003E-4"/>
        <c:auto val="1"/>
        <c:lblAlgn val="ctr"/>
        <c:lblOffset val="100"/>
        <c:noMultiLvlLbl val="0"/>
      </c:catAx>
      <c:valAx>
        <c:axId val="594784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nodes visited by an SM</a:t>
                </a:r>
              </a:p>
              <a:p>
                <a:pPr>
                  <a:defRPr/>
                </a:pPr>
                <a:r>
                  <a:rPr lang="en-US"/>
                  <a:t>(normalized to average)</a:t>
                </a:r>
              </a:p>
            </c:rich>
          </c:tx>
          <c:layout>
            <c:manualLayout>
              <c:xMode val="edge"/>
              <c:yMode val="edge"/>
              <c:x val="1.56893168658787E-2"/>
              <c:y val="1.48037453715728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78288"/>
        <c:crosses val="autoZero"/>
        <c:crossBetween val="between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raw!$T$91:$AJ$91</c:f>
              <c:numCache>
                <c:formatCode>General</c:formatCode>
                <c:ptCount val="17"/>
                <c:pt idx="0">
                  <c:v>0.180684604</c:v>
                </c:pt>
                <c:pt idx="1">
                  <c:v>0.88524069603319711</c:v>
                </c:pt>
                <c:pt idx="2">
                  <c:v>0.19067890299046611</c:v>
                </c:pt>
                <c:pt idx="3">
                  <c:v>0.94199740996467518</c:v>
                </c:pt>
                <c:pt idx="4">
                  <c:v>0.94028537302350679</c:v>
                </c:pt>
                <c:pt idx="5">
                  <c:v>0.62745830396078406</c:v>
                </c:pt>
                <c:pt idx="6">
                  <c:v>0.45121263396051842</c:v>
                </c:pt>
                <c:pt idx="7">
                  <c:v>0.16999575000424985</c:v>
                </c:pt>
                <c:pt idx="9">
                  <c:v>0.97030276802425741</c:v>
                </c:pt>
                <c:pt idx="10">
                  <c:v>0.98180748102454496</c:v>
                </c:pt>
                <c:pt idx="11">
                  <c:v>0.9673166760120917</c:v>
                </c:pt>
                <c:pt idx="12">
                  <c:v>0.96894988403633542</c:v>
                </c:pt>
                <c:pt idx="13">
                  <c:v>0.88992974212236509</c:v>
                </c:pt>
                <c:pt idx="14">
                  <c:v>0.48484848484848453</c:v>
                </c:pt>
                <c:pt idx="15">
                  <c:v>0.82051282096923073</c:v>
                </c:pt>
                <c:pt idx="16">
                  <c:v>0.49382716000617322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2B7-B939-38BF4C7F0C9B}"/>
            </c:ext>
          </c:extLst>
        </c:ser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raw!$T$92:$AJ$92</c:f>
              <c:numCache>
                <c:formatCode>General</c:formatCode>
                <c:ptCount val="17"/>
                <c:pt idx="0">
                  <c:v>1.9278164750000021E-2</c:v>
                </c:pt>
                <c:pt idx="1">
                  <c:v>8.7455727253279658E-2</c:v>
                </c:pt>
                <c:pt idx="2">
                  <c:v>8.9524594995523676E-3</c:v>
                </c:pt>
                <c:pt idx="3">
                  <c:v>3.8274771248564599E-2</c:v>
                </c:pt>
                <c:pt idx="4">
                  <c:v>2.1782000500544463E-2</c:v>
                </c:pt>
                <c:pt idx="5">
                  <c:v>0.22059080998621317</c:v>
                </c:pt>
                <c:pt idx="6">
                  <c:v>0.18048505398420739</c:v>
                </c:pt>
                <c:pt idx="7">
                  <c:v>0.42923926876073093</c:v>
                </c:pt>
                <c:pt idx="9">
                  <c:v>1.3498238750337399E-2</c:v>
                </c:pt>
                <c:pt idx="10">
                  <c:v>1.2911020500322778E-2</c:v>
                </c:pt>
                <c:pt idx="11">
                  <c:v>1.6644695250207953E-2</c:v>
                </c:pt>
                <c:pt idx="12">
                  <c:v>2.6756978501003337E-2</c:v>
                </c:pt>
                <c:pt idx="13">
                  <c:v>4.6838408006440346E-2</c:v>
                </c:pt>
                <c:pt idx="14">
                  <c:v>0.48484848484848453</c:v>
                </c:pt>
                <c:pt idx="15">
                  <c:v>0.10256410199615384</c:v>
                </c:pt>
                <c:pt idx="16">
                  <c:v>0.49382716100617319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D-42B7-B939-38BF4C7F0C9B}"/>
            </c:ext>
          </c:extLst>
        </c:ser>
        <c:ser>
          <c:idx val="2"/>
          <c:order val="2"/>
          <c:spPr>
            <a:solidFill>
              <a:schemeClr val="accent3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raw!$T$93:$AJ$93</c:f>
              <c:numCache>
                <c:formatCode>General</c:formatCode>
                <c:ptCount val="17"/>
                <c:pt idx="0">
                  <c:v>2.4579667499999847E-3</c:v>
                </c:pt>
                <c:pt idx="1">
                  <c:v>2.9854244751119641E-2</c:v>
                </c:pt>
                <c:pt idx="2">
                  <c:v>1.63542849991824E-3</c:v>
                </c:pt>
                <c:pt idx="3">
                  <c:v>2.0355010749236513E-2</c:v>
                </c:pt>
                <c:pt idx="4">
                  <c:v>8.5385435002134358E-3</c:v>
                </c:pt>
                <c:pt idx="5">
                  <c:v>0.13095390899181525</c:v>
                </c:pt>
                <c:pt idx="6">
                  <c:v>9.0242525992103584E-2</c:v>
                </c:pt>
                <c:pt idx="7">
                  <c:v>0.36124096975903097</c:v>
                </c:pt>
                <c:pt idx="9">
                  <c:v>8.0458572502011272E-3</c:v>
                </c:pt>
                <c:pt idx="10">
                  <c:v>5.8055075001451906E-3</c:v>
                </c:pt>
                <c:pt idx="11">
                  <c:v>8.3057577501038926E-3</c:v>
                </c:pt>
                <c:pt idx="12">
                  <c:v>4.9596135001860331E-3</c:v>
                </c:pt>
                <c:pt idx="13">
                  <c:v>4.6838407006440264E-2</c:v>
                </c:pt>
                <c:pt idx="14">
                  <c:v>0</c:v>
                </c:pt>
                <c:pt idx="15">
                  <c:v>0.10256410299615393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D-42B7-B939-38BF4C7F0C9B}"/>
            </c:ext>
          </c:extLst>
        </c:ser>
        <c:ser>
          <c:idx val="3"/>
          <c:order val="3"/>
          <c:spPr>
            <a:solidFill>
              <a:schemeClr val="accent4"/>
            </a:solidFill>
            <a:ln w="63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raw!$T$94:$AJ$94</c:f>
              <c:numCache>
                <c:formatCode>General</c:formatCode>
                <c:ptCount val="17"/>
                <c:pt idx="0">
                  <c:v>3.4339225000000195E-3</c:v>
                </c:pt>
                <c:pt idx="1">
                  <c:v>1.6588989250621911E-2</c:v>
                </c:pt>
                <c:pt idx="2">
                  <c:v>1.5385152499230725E-3</c:v>
                </c:pt>
                <c:pt idx="3">
                  <c:v>1.3968223249476441E-2</c:v>
                </c:pt>
                <c:pt idx="4">
                  <c:v>1.8122623750453148E-2</c:v>
                </c:pt>
                <c:pt idx="5">
                  <c:v>0.16900290648943739</c:v>
                </c:pt>
                <c:pt idx="6">
                  <c:v>0.10152284299111658</c:v>
                </c:pt>
                <c:pt idx="7">
                  <c:v>0.33999150000849943</c:v>
                </c:pt>
                <c:pt idx="9">
                  <c:v>1.8215158500455297E-2</c:v>
                </c:pt>
                <c:pt idx="10">
                  <c:v>4.8705720001216424E-3</c:v>
                </c:pt>
                <c:pt idx="11">
                  <c:v>1.923817050024057E-2</c:v>
                </c:pt>
                <c:pt idx="12">
                  <c:v>3.9089225001465167E-3</c:v>
                </c:pt>
                <c:pt idx="13">
                  <c:v>4.6838408006440346E-2</c:v>
                </c:pt>
                <c:pt idx="14">
                  <c:v>0</c:v>
                </c:pt>
                <c:pt idx="15">
                  <c:v>1.2820512749519342E-2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D-42B7-B939-38BF4C7F0C9B}"/>
            </c:ext>
          </c:extLst>
        </c:ser>
        <c:ser>
          <c:idx val="4"/>
          <c:order val="4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raw!$T$1:$AJ$3</c:f>
              <c:multiLvlStrCache>
                <c:ptCount val="17"/>
                <c:lvl>
                  <c:pt idx="0">
                    <c:v>StackOnly</c:v>
                  </c:pt>
                  <c:pt idx="1">
                    <c:v>Hybrid</c:v>
                  </c:pt>
                  <c:pt idx="2">
                    <c:v>StackOnly</c:v>
                  </c:pt>
                  <c:pt idx="3">
                    <c:v>Hybrid</c:v>
                  </c:pt>
                  <c:pt idx="4">
                    <c:v>StackOnly</c:v>
                  </c:pt>
                  <c:pt idx="5">
                    <c:v>Hybrid</c:v>
                  </c:pt>
                  <c:pt idx="6">
                    <c:v>StackOnly</c:v>
                  </c:pt>
                  <c:pt idx="7">
                    <c:v>Hybrid</c:v>
                  </c:pt>
                  <c:pt idx="8">
                    <c:v> </c:v>
                  </c:pt>
                  <c:pt idx="9">
                    <c:v>StackOnly</c:v>
                  </c:pt>
                  <c:pt idx="10">
                    <c:v>Hybrid</c:v>
                  </c:pt>
                  <c:pt idx="11">
                    <c:v>StackOnly</c:v>
                  </c:pt>
                  <c:pt idx="12">
                    <c:v>Hybrid</c:v>
                  </c:pt>
                  <c:pt idx="13">
                    <c:v>StackOnly</c:v>
                  </c:pt>
                  <c:pt idx="14">
                    <c:v>Hybrid</c:v>
                  </c:pt>
                  <c:pt idx="15">
                    <c:v>StackOnly</c:v>
                  </c:pt>
                  <c:pt idx="16">
                    <c:v>Hybrid</c:v>
                  </c:pt>
                </c:lvl>
                <c:lvl>
                  <c:pt idx="0">
                    <c:v>MVC</c:v>
                  </c:pt>
                  <c:pt idx="2">
                    <c:v>PVC (k=min-1)</c:v>
                  </c:pt>
                  <c:pt idx="4">
                    <c:v>PVC (k=min)</c:v>
                  </c:pt>
                  <c:pt idx="6">
                    <c:v>PVC (k=min+1)</c:v>
                  </c:pt>
                  <c:pt idx="8">
                    <c:v> </c:v>
                  </c:pt>
                  <c:pt idx="9">
                    <c:v>MVC</c:v>
                  </c:pt>
                  <c:pt idx="11">
                    <c:v>PVC (k=min-1)</c:v>
                  </c:pt>
                  <c:pt idx="13">
                    <c:v>PVC (k=min)</c:v>
                  </c:pt>
                  <c:pt idx="15">
                    <c:v>PVC (k=min+1)</c:v>
                  </c:pt>
                </c:lvl>
                <c:lvl>
                  <c:pt idx="0">
                    <c:v>p_hat_1000_1</c:v>
                  </c:pt>
                  <c:pt idx="9">
                    <c:v>US power grid</c:v>
                  </c:pt>
                </c:lvl>
              </c:multiLvlStrCache>
            </c:multiLvlStrRef>
          </c:cat>
          <c:val>
            <c:numRef>
              <c:f>raw!$T$95:$AJ$95</c:f>
              <c:numCache>
                <c:formatCode>General</c:formatCode>
                <c:ptCount val="17"/>
                <c:pt idx="0">
                  <c:v>63.771532051999998</c:v>
                </c:pt>
                <c:pt idx="1">
                  <c:v>4.8847006751831845E-2</c:v>
                </c:pt>
                <c:pt idx="2">
                  <c:v>63.922630880553889</c:v>
                </c:pt>
                <c:pt idx="3">
                  <c:v>5.6240480747890897E-2</c:v>
                </c:pt>
                <c:pt idx="4">
                  <c:v>2.0054542133001356</c:v>
                </c:pt>
                <c:pt idx="5">
                  <c:v>0.38889342747569433</c:v>
                </c:pt>
                <c:pt idx="6">
                  <c:v>3.1472081217246162</c:v>
                </c:pt>
                <c:pt idx="7">
                  <c:v>1.1304717385282621</c:v>
                </c:pt>
                <c:pt idx="9">
                  <c:v>7.7627317501940851E-2</c:v>
                </c:pt>
                <c:pt idx="10">
                  <c:v>1.8440500000461268E-2</c:v>
                </c:pt>
                <c:pt idx="11">
                  <c:v>5.5834380500697778E-2</c:v>
                </c:pt>
                <c:pt idx="12">
                  <c:v>1.4593906500547149E-2</c:v>
                </c:pt>
                <c:pt idx="13">
                  <c:v>9.367681501288061E-2</c:v>
                </c:pt>
                <c:pt idx="14">
                  <c:v>0.48484848484848464</c:v>
                </c:pt>
                <c:pt idx="15">
                  <c:v>8.9743589246634503E-2</c:v>
                </c:pt>
                <c:pt idx="16">
                  <c:v>0.49382716000617333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D-42B7-B939-38BF4C7F0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4778288"/>
        <c:axId val="594784848"/>
      </c:barChart>
      <c:catAx>
        <c:axId val="59477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84848"/>
        <c:crossesAt val="1.0000000000000003E-4"/>
        <c:auto val="1"/>
        <c:lblAlgn val="ctr"/>
        <c:lblOffset val="100"/>
        <c:noMultiLvlLbl val="0"/>
      </c:catAx>
      <c:valAx>
        <c:axId val="594784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 nodes visited by an SM</a:t>
                </a:r>
              </a:p>
              <a:p>
                <a:pPr>
                  <a:defRPr/>
                </a:pPr>
                <a:r>
                  <a:rPr lang="en-US"/>
                  <a:t>(normalized to average)</a:t>
                </a:r>
              </a:p>
            </c:rich>
          </c:tx>
          <c:layout>
            <c:manualLayout>
              <c:xMode val="edge"/>
              <c:yMode val="edge"/>
              <c:x val="1.56893168658787E-2"/>
              <c:y val="1.48037453715728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78288"/>
        <c:crosses val="autoZero"/>
        <c:crossBetween val="between"/>
      </c:valAx>
      <c:spPr>
        <a:noFill/>
        <a:ln w="635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9"/>
          <c:order val="0"/>
          <c:tx>
            <c:strRef>
              <c:f>plot!$J$1</c:f>
              <c:strCache>
                <c:ptCount val="1"/>
                <c:pt idx="0">
                  <c:v>Remove neighbors of max-degree vertex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plot!$J$2:$J$19</c:f>
              <c:numCache>
                <c:formatCode>0.000</c:formatCode>
                <c:ptCount val="18"/>
                <c:pt idx="0">
                  <c:v>2.1278400038110521E-2</c:v>
                </c:pt>
                <c:pt idx="1">
                  <c:v>8.3664190138354383E-2</c:v>
                </c:pt>
                <c:pt idx="2" formatCode="General">
                  <c:v>9.675423756451175E-2</c:v>
                </c:pt>
                <c:pt idx="3" formatCode="General">
                  <c:v>5.7938106533046853E-2</c:v>
                </c:pt>
                <c:pt idx="4" formatCode="General">
                  <c:v>0.14463296177078794</c:v>
                </c:pt>
                <c:pt idx="5" formatCode="General">
                  <c:v>8.3132356577542324E-2</c:v>
                </c:pt>
                <c:pt idx="6" formatCode="General">
                  <c:v>0.2041446975950055</c:v>
                </c:pt>
                <c:pt idx="7" formatCode="General">
                  <c:v>0.14699475020207436</c:v>
                </c:pt>
                <c:pt idx="8" formatCode="General">
                  <c:v>0.37473912290570538</c:v>
                </c:pt>
                <c:pt idx="9" formatCode="General">
                  <c:v>0.12986107233300567</c:v>
                </c:pt>
                <c:pt idx="10" formatCode="General">
                  <c:v>4.7691821438198848E-2</c:v>
                </c:pt>
                <c:pt idx="11" formatCode="General">
                  <c:v>2.1101795799277637E-2</c:v>
                </c:pt>
                <c:pt idx="12" formatCode="General">
                  <c:v>5.2452910411775197E-3</c:v>
                </c:pt>
                <c:pt idx="13" formatCode="General">
                  <c:v>2.3935086361115607E-2</c:v>
                </c:pt>
                <c:pt idx="14" formatCode="General">
                  <c:v>3.4477147191600645E-2</c:v>
                </c:pt>
                <c:pt idx="15" formatCode="General">
                  <c:v>3.2529436366795526E-2</c:v>
                </c:pt>
                <c:pt idx="17" formatCode="General">
                  <c:v>9.4257529616019409E-2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3-4B28-BAD4-78F696D47513}"/>
            </c:ext>
          </c:extLst>
        </c:ser>
        <c:ser>
          <c:idx val="10"/>
          <c:order val="1"/>
          <c:tx>
            <c:strRef>
              <c:f>plot!$I$1</c:f>
              <c:strCache>
                <c:ptCount val="1"/>
                <c:pt idx="0">
                  <c:v>Remove max-degree vertex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plot!$I$2:$I$19</c:f>
              <c:numCache>
                <c:formatCode>0.000</c:formatCode>
                <c:ptCount val="18"/>
                <c:pt idx="0">
                  <c:v>2.5691206698998017E-4</c:v>
                </c:pt>
                <c:pt idx="1">
                  <c:v>1.4976746613138744E-3</c:v>
                </c:pt>
                <c:pt idx="2" formatCode="General">
                  <c:v>2.2660558374566582E-3</c:v>
                </c:pt>
                <c:pt idx="3" formatCode="General">
                  <c:v>4.0256764003938515E-4</c:v>
                </c:pt>
                <c:pt idx="4" formatCode="General">
                  <c:v>1.3172498385495557E-3</c:v>
                </c:pt>
                <c:pt idx="5" formatCode="General">
                  <c:v>1.3369359987857386E-3</c:v>
                </c:pt>
                <c:pt idx="6" formatCode="General">
                  <c:v>1.0432219662291171E-3</c:v>
                </c:pt>
                <c:pt idx="7" formatCode="General">
                  <c:v>1.1242605913001891E-3</c:v>
                </c:pt>
                <c:pt idx="8" formatCode="General">
                  <c:v>1.4065378627101247E-3</c:v>
                </c:pt>
                <c:pt idx="9" formatCode="General">
                  <c:v>7.1882406417860477E-4</c:v>
                </c:pt>
                <c:pt idx="10" formatCode="General">
                  <c:v>8.0075011357374408E-4</c:v>
                </c:pt>
                <c:pt idx="11" formatCode="General">
                  <c:v>2.5884238980478729E-3</c:v>
                </c:pt>
                <c:pt idx="12" formatCode="General">
                  <c:v>1.2431720297391012E-4</c:v>
                </c:pt>
                <c:pt idx="13" formatCode="General">
                  <c:v>6.3675804254967744E-3</c:v>
                </c:pt>
                <c:pt idx="14" formatCode="General">
                  <c:v>7.685207555484283E-3</c:v>
                </c:pt>
                <c:pt idx="15" formatCode="General">
                  <c:v>5.2250357310301343E-3</c:v>
                </c:pt>
                <c:pt idx="17" formatCode="General">
                  <c:v>2.1350972158849968E-3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3-4B28-BAD4-78F696D47513}"/>
            </c:ext>
          </c:extLst>
        </c:ser>
        <c:ser>
          <c:idx val="2"/>
          <c:order val="2"/>
          <c:tx>
            <c:strRef>
              <c:f>plot!$H$1</c:f>
              <c:strCache>
                <c:ptCount val="1"/>
                <c:pt idx="0">
                  <c:v>Find max degree vertex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plot!$H$2:$H$19</c:f>
              <c:numCache>
                <c:formatCode>0.000</c:formatCode>
                <c:ptCount val="18"/>
                <c:pt idx="0">
                  <c:v>7.4239366247044909E-4</c:v>
                </c:pt>
                <c:pt idx="1">
                  <c:v>4.3704242153256813E-3</c:v>
                </c:pt>
                <c:pt idx="2" formatCode="General">
                  <c:v>7.6358512240026748E-3</c:v>
                </c:pt>
                <c:pt idx="3" formatCode="General">
                  <c:v>7.9981960051405689E-4</c:v>
                </c:pt>
                <c:pt idx="4" formatCode="General">
                  <c:v>4.2034769995024663E-3</c:v>
                </c:pt>
                <c:pt idx="5" formatCode="General">
                  <c:v>6.4012303152421787E-3</c:v>
                </c:pt>
                <c:pt idx="6" formatCode="General">
                  <c:v>2.2656629403567169E-3</c:v>
                </c:pt>
                <c:pt idx="7" formatCode="General">
                  <c:v>3.1184607775883435E-3</c:v>
                </c:pt>
                <c:pt idx="8" formatCode="General">
                  <c:v>2.5290275844922321E-3</c:v>
                </c:pt>
                <c:pt idx="9" formatCode="General">
                  <c:v>2.6801985052757452E-3</c:v>
                </c:pt>
                <c:pt idx="10" formatCode="General">
                  <c:v>3.3692543772291849E-3</c:v>
                </c:pt>
                <c:pt idx="11" formatCode="General">
                  <c:v>2.1813580070432444E-2</c:v>
                </c:pt>
                <c:pt idx="12" formatCode="General">
                  <c:v>6.4078418936060482E-4</c:v>
                </c:pt>
                <c:pt idx="13" formatCode="General">
                  <c:v>5.1396720407544262E-2</c:v>
                </c:pt>
                <c:pt idx="14" formatCode="General">
                  <c:v>2.6699546507968686E-2</c:v>
                </c:pt>
                <c:pt idx="15" formatCode="General">
                  <c:v>3.4135624902363527E-2</c:v>
                </c:pt>
                <c:pt idx="17" formatCode="General">
                  <c:v>1.0800128517479328E-2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3-4B28-BAD4-78F696D47513}"/>
            </c:ext>
          </c:extLst>
        </c:ser>
        <c:ser>
          <c:idx val="3"/>
          <c:order val="3"/>
          <c:tx>
            <c:strRef>
              <c:f>plot!$F$1</c:f>
              <c:strCache>
                <c:ptCount val="1"/>
                <c:pt idx="0">
                  <c:v>High-degree rule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plot!$F$2:$F$19</c:f>
              <c:numCache>
                <c:formatCode>0.000</c:formatCode>
                <c:ptCount val="18"/>
                <c:pt idx="0">
                  <c:v>2.5886962045179956E-2</c:v>
                </c:pt>
                <c:pt idx="1">
                  <c:v>0.14166731675031632</c:v>
                </c:pt>
                <c:pt idx="2" formatCode="General">
                  <c:v>0.20719511849393721</c:v>
                </c:pt>
                <c:pt idx="3" formatCode="General">
                  <c:v>7.55299645577516E-2</c:v>
                </c:pt>
                <c:pt idx="4" formatCode="General">
                  <c:v>0.20846499714048522</c:v>
                </c:pt>
                <c:pt idx="5" formatCode="General">
                  <c:v>0.18823094901338963</c:v>
                </c:pt>
                <c:pt idx="6" formatCode="General">
                  <c:v>0.19889133268912612</c:v>
                </c:pt>
                <c:pt idx="7" formatCode="General">
                  <c:v>0.21038696375351101</c:v>
                </c:pt>
                <c:pt idx="8" formatCode="General">
                  <c:v>0.23275789942101638</c:v>
                </c:pt>
                <c:pt idx="9" formatCode="General">
                  <c:v>0.18490233597392206</c:v>
                </c:pt>
                <c:pt idx="10" formatCode="General">
                  <c:v>7.403948232063759E-2</c:v>
                </c:pt>
                <c:pt idx="11" formatCode="General">
                  <c:v>5.6281891100196248E-2</c:v>
                </c:pt>
                <c:pt idx="12" formatCode="General">
                  <c:v>6.7262766951765932E-3</c:v>
                </c:pt>
                <c:pt idx="13" formatCode="General">
                  <c:v>0.25552668493840791</c:v>
                </c:pt>
                <c:pt idx="14" formatCode="General">
                  <c:v>0.1883552800898331</c:v>
                </c:pt>
                <c:pt idx="15" formatCode="General">
                  <c:v>0.21013411582536218</c:v>
                </c:pt>
                <c:pt idx="17" formatCode="General">
                  <c:v>0.15406109817551558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3-4B28-BAD4-78F696D47513}"/>
            </c:ext>
          </c:extLst>
        </c:ser>
        <c:ser>
          <c:idx val="4"/>
          <c:order val="4"/>
          <c:tx>
            <c:strRef>
              <c:f>plot!$G$1</c:f>
              <c:strCache>
                <c:ptCount val="1"/>
                <c:pt idx="0">
                  <c:v>Degree-two-triangle rule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plot!$G$2:$G$19</c:f>
              <c:numCache>
                <c:formatCode>0.000</c:formatCode>
                <c:ptCount val="18"/>
                <c:pt idx="0">
                  <c:v>1.881945638832758E-2</c:v>
                </c:pt>
                <c:pt idx="1">
                  <c:v>0.21405813541932345</c:v>
                </c:pt>
                <c:pt idx="2" formatCode="General">
                  <c:v>0.33272789778601009</c:v>
                </c:pt>
                <c:pt idx="3" formatCode="General">
                  <c:v>2.6229978158475897E-2</c:v>
                </c:pt>
                <c:pt idx="4" formatCode="General">
                  <c:v>0.30927056962373423</c:v>
                </c:pt>
                <c:pt idx="5" formatCode="General">
                  <c:v>0.324413840813358</c:v>
                </c:pt>
                <c:pt idx="6" formatCode="General">
                  <c:v>0.14133448816635974</c:v>
                </c:pt>
                <c:pt idx="7" formatCode="General">
                  <c:v>0.28804728225843201</c:v>
                </c:pt>
                <c:pt idx="8" formatCode="General">
                  <c:v>0.19803966448593474</c:v>
                </c:pt>
                <c:pt idx="9" formatCode="General">
                  <c:v>0.30597071906457524</c:v>
                </c:pt>
                <c:pt idx="10" formatCode="General">
                  <c:v>0.17320185729158313</c:v>
                </c:pt>
                <c:pt idx="11" formatCode="General">
                  <c:v>0.80512714980900046</c:v>
                </c:pt>
                <c:pt idx="12" formatCode="General">
                  <c:v>2.3473755793737103E-2</c:v>
                </c:pt>
                <c:pt idx="13" formatCode="General">
                  <c:v>0.25143388131891758</c:v>
                </c:pt>
                <c:pt idx="14" formatCode="General">
                  <c:v>0.36871132414660468</c:v>
                </c:pt>
                <c:pt idx="15" formatCode="General">
                  <c:v>0.32144974757284106</c:v>
                </c:pt>
                <c:pt idx="17" formatCode="General">
                  <c:v>0.25639435925607595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3-4B28-BAD4-78F696D47513}"/>
            </c:ext>
          </c:extLst>
        </c:ser>
        <c:ser>
          <c:idx val="5"/>
          <c:order val="5"/>
          <c:tx>
            <c:strRef>
              <c:f>plot!$E$1</c:f>
              <c:strCache>
                <c:ptCount val="1"/>
                <c:pt idx="0">
                  <c:v>Degree-one rule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plot!$E$2:$E$19</c:f>
              <c:numCache>
                <c:formatCode>0.000</c:formatCode>
                <c:ptCount val="18"/>
                <c:pt idx="0">
                  <c:v>1.2324002524136622E-2</c:v>
                </c:pt>
                <c:pt idx="1">
                  <c:v>0.21915455125978714</c:v>
                </c:pt>
                <c:pt idx="2" formatCode="General">
                  <c:v>0.33211087092428898</c:v>
                </c:pt>
                <c:pt idx="3" formatCode="General">
                  <c:v>1.9868279803829651E-2</c:v>
                </c:pt>
                <c:pt idx="4" formatCode="General">
                  <c:v>0.31777454687439827</c:v>
                </c:pt>
                <c:pt idx="5" formatCode="General">
                  <c:v>0.38491755495713076</c:v>
                </c:pt>
                <c:pt idx="6" formatCode="General">
                  <c:v>8.0606870945325051E-2</c:v>
                </c:pt>
                <c:pt idx="7" formatCode="General">
                  <c:v>0.34229202842843048</c:v>
                </c:pt>
                <c:pt idx="8" formatCode="General">
                  <c:v>0.10693996285881029</c:v>
                </c:pt>
                <c:pt idx="9" formatCode="General">
                  <c:v>0.37250144251788769</c:v>
                </c:pt>
                <c:pt idx="10" formatCode="General">
                  <c:v>0.61532824292163923</c:v>
                </c:pt>
                <c:pt idx="11" formatCode="General">
                  <c:v>7.2941535506818159E-2</c:v>
                </c:pt>
                <c:pt idx="12" formatCode="General">
                  <c:v>1.4491052058298721E-2</c:v>
                </c:pt>
                <c:pt idx="13" formatCode="General">
                  <c:v>0.36513476148524793</c:v>
                </c:pt>
                <c:pt idx="14" formatCode="General">
                  <c:v>0.30020186027903628</c:v>
                </c:pt>
                <c:pt idx="15" formatCode="General">
                  <c:v>0.3022056485679922</c:v>
                </c:pt>
                <c:pt idx="17" formatCode="General">
                  <c:v>0.24117457574456611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F3-4B28-BAD4-78F696D47513}"/>
            </c:ext>
          </c:extLst>
        </c:ser>
        <c:ser>
          <c:idx val="0"/>
          <c:order val="6"/>
          <c:tx>
            <c:strRef>
              <c:f>plot!$M$1</c:f>
              <c:strCache>
                <c:ptCount val="1"/>
                <c:pt idx="0">
                  <c:v>Terminate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plot!$M$2:$M$19</c:f>
              <c:numCache>
                <c:formatCode>0.000</c:formatCode>
                <c:ptCount val="18"/>
                <c:pt idx="0">
                  <c:v>0.33403582516316682</c:v>
                </c:pt>
                <c:pt idx="1">
                  <c:v>3.042219809548798E-2</c:v>
                </c:pt>
                <c:pt idx="2" formatCode="General">
                  <c:v>3.7129708609900399E-4</c:v>
                </c:pt>
                <c:pt idx="3" formatCode="General">
                  <c:v>0.10930960593764123</c:v>
                </c:pt>
                <c:pt idx="4" formatCode="General">
                  <c:v>5.6624670209173985E-4</c:v>
                </c:pt>
                <c:pt idx="5" formatCode="General">
                  <c:v>5.8262061358803321E-7</c:v>
                </c:pt>
                <c:pt idx="6" formatCode="General">
                  <c:v>2.6503138319330693E-2</c:v>
                </c:pt>
                <c:pt idx="7" formatCode="General">
                  <c:v>4.8064182168004713E-5</c:v>
                </c:pt>
                <c:pt idx="8" formatCode="General">
                  <c:v>8.0995658374327932E-4</c:v>
                </c:pt>
                <c:pt idx="9" formatCode="General">
                  <c:v>3.131952656637671E-7</c:v>
                </c:pt>
                <c:pt idx="10" formatCode="General">
                  <c:v>1.4239461876002302E-2</c:v>
                </c:pt>
                <c:pt idx="11" formatCode="General">
                  <c:v>2.4774023955625187E-7</c:v>
                </c:pt>
                <c:pt idx="12" formatCode="General">
                  <c:v>0.59675424468102867</c:v>
                </c:pt>
                <c:pt idx="13" formatCode="General">
                  <c:v>0</c:v>
                </c:pt>
                <c:pt idx="14" formatCode="General">
                  <c:v>1.7359345544138943E-4</c:v>
                </c:pt>
                <c:pt idx="15" formatCode="General">
                  <c:v>1.2638941481399771E-4</c:v>
                </c:pt>
                <c:pt idx="17" formatCode="General">
                  <c:v>6.9585072815820867E-2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F3-4B28-BAD4-78F696D47513}"/>
            </c:ext>
          </c:extLst>
        </c:ser>
        <c:ser>
          <c:idx val="1"/>
          <c:order val="7"/>
          <c:tx>
            <c:strRef>
              <c:f>plot!$L$1</c:f>
              <c:strCache>
                <c:ptCount val="1"/>
                <c:pt idx="0">
                  <c:v>Pop from stack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plot!$L$2:$L$19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7.0639796154028352E-3</c:v>
                </c:pt>
                <c:pt idx="3" formatCode="General">
                  <c:v>0</c:v>
                </c:pt>
                <c:pt idx="4" formatCode="General">
                  <c:v>2.7264189079599598E-3</c:v>
                </c:pt>
                <c:pt idx="5" formatCode="General">
                  <c:v>3.8745403321141852E-3</c:v>
                </c:pt>
                <c:pt idx="6" formatCode="General">
                  <c:v>0</c:v>
                </c:pt>
                <c:pt idx="7" formatCode="General">
                  <c:v>2.6478908098625143E-3</c:v>
                </c:pt>
                <c:pt idx="8" formatCode="General">
                  <c:v>0</c:v>
                </c:pt>
                <c:pt idx="9" formatCode="General">
                  <c:v>2.0296857024547318E-3</c:v>
                </c:pt>
                <c:pt idx="10" formatCode="General">
                  <c:v>0</c:v>
                </c:pt>
                <c:pt idx="11" formatCode="General">
                  <c:v>1.2122342222069453E-2</c:v>
                </c:pt>
                <c:pt idx="12" formatCode="General">
                  <c:v>0</c:v>
                </c:pt>
                <c:pt idx="13" formatCode="General">
                  <c:v>3.0820869135104585E-2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3.8303579203105165E-3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F3-4B28-BAD4-78F696D47513}"/>
            </c:ext>
          </c:extLst>
        </c:ser>
        <c:ser>
          <c:idx val="8"/>
          <c:order val="8"/>
          <c:tx>
            <c:strRef>
              <c:f>plot!$K$1</c:f>
              <c:strCache>
                <c:ptCount val="1"/>
                <c:pt idx="0">
                  <c:v>Push to stack</c:v>
                </c:pt>
              </c:strCache>
            </c:strRef>
          </c:tx>
          <c:spPr>
            <a:solidFill>
              <a:srgbClr val="9999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plot!$K$2:$K$19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3.1186786626262166E-3</c:v>
                </c:pt>
                <c:pt idx="3" formatCode="General">
                  <c:v>0</c:v>
                </c:pt>
                <c:pt idx="4" formatCode="General">
                  <c:v>7.9883198874956449E-4</c:v>
                </c:pt>
                <c:pt idx="5" formatCode="General">
                  <c:v>1.2261939396873819E-3</c:v>
                </c:pt>
                <c:pt idx="6" formatCode="General">
                  <c:v>0</c:v>
                </c:pt>
                <c:pt idx="7" formatCode="General">
                  <c:v>6.5204069418881776E-4</c:v>
                </c:pt>
                <c:pt idx="8" formatCode="General">
                  <c:v>0</c:v>
                </c:pt>
                <c:pt idx="9" formatCode="General">
                  <c:v>5.0698487452690243E-4</c:v>
                </c:pt>
                <c:pt idx="10" formatCode="General">
                  <c:v>0</c:v>
                </c:pt>
                <c:pt idx="11" formatCode="General">
                  <c:v>6.9057625746596699E-3</c:v>
                </c:pt>
                <c:pt idx="12" formatCode="General">
                  <c:v>0</c:v>
                </c:pt>
                <c:pt idx="13" formatCode="General">
                  <c:v>1.5384415928165409E-2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1.7870567914127478E-3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F3-4B28-BAD4-78F696D47513}"/>
            </c:ext>
          </c:extLst>
        </c:ser>
        <c:ser>
          <c:idx val="6"/>
          <c:order val="9"/>
          <c:tx>
            <c:strRef>
              <c:f>plot!$D$1</c:f>
              <c:strCache>
                <c:ptCount val="1"/>
                <c:pt idx="0">
                  <c:v>Remove from worklist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plot!$D$2:$D$19</c:f>
              <c:numCache>
                <c:formatCode>0.000</c:formatCode>
                <c:ptCount val="18"/>
                <c:pt idx="0">
                  <c:v>0.58574439337905715</c:v>
                </c:pt>
                <c:pt idx="1">
                  <c:v>0.2998341609109717</c:v>
                </c:pt>
                <c:pt idx="2" formatCode="General">
                  <c:v>6.4497701402387465E-3</c:v>
                </c:pt>
                <c:pt idx="3" formatCode="General">
                  <c:v>0.70895319207640706</c:v>
                </c:pt>
                <c:pt idx="4" formatCode="General">
                  <c:v>8.7611272026864306E-3</c:v>
                </c:pt>
                <c:pt idx="5" formatCode="General">
                  <c:v>4.0174641101461458E-3</c:v>
                </c:pt>
                <c:pt idx="6" formatCode="General">
                  <c:v>0.34263400687973561</c:v>
                </c:pt>
                <c:pt idx="7" formatCode="General">
                  <c:v>2.8430345285236089E-3</c:v>
                </c:pt>
                <c:pt idx="8" formatCode="General">
                  <c:v>8.000246181042435E-2</c:v>
                </c:pt>
                <c:pt idx="9" formatCode="General">
                  <c:v>4.9617686062248905E-4</c:v>
                </c:pt>
                <c:pt idx="10" formatCode="General">
                  <c:v>6.7818545993091367E-2</c:v>
                </c:pt>
                <c:pt idx="11" formatCode="General">
                  <c:v>6.4475275145188158E-4</c:v>
                </c:pt>
                <c:pt idx="12" formatCode="General">
                  <c:v>0.35191358387883687</c:v>
                </c:pt>
                <c:pt idx="13" formatCode="General">
                  <c:v>0</c:v>
                </c:pt>
                <c:pt idx="14" formatCode="General">
                  <c:v>4.1855483782609455E-2</c:v>
                </c:pt>
                <c:pt idx="15" formatCode="General">
                  <c:v>5.7938689880278747E-2</c:v>
                </c:pt>
                <c:pt idx="17" formatCode="General">
                  <c:v>0.15999417776156763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F3-4B28-BAD4-78F696D47513}"/>
            </c:ext>
          </c:extLst>
        </c:ser>
        <c:ser>
          <c:idx val="7"/>
          <c:order val="10"/>
          <c:tx>
            <c:strRef>
              <c:f>plot!$C$1</c:f>
              <c:strCache>
                <c:ptCount val="1"/>
                <c:pt idx="0">
                  <c:v>Add to worklist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plot!$C$2:$C$19</c:f>
              <c:numCache>
                <c:formatCode>0.000</c:formatCode>
                <c:ptCount val="18"/>
                <c:pt idx="0">
                  <c:v>9.1165473256191458E-4</c:v>
                </c:pt>
                <c:pt idx="1">
                  <c:v>5.3313485491197059E-3</c:v>
                </c:pt>
                <c:pt idx="2" formatCode="General">
                  <c:v>4.3062426654258551E-3</c:v>
                </c:pt>
                <c:pt idx="3" formatCode="General">
                  <c:v>9.6848569229419197E-4</c:v>
                </c:pt>
                <c:pt idx="4" formatCode="General">
                  <c:v>1.483572951053872E-3</c:v>
                </c:pt>
                <c:pt idx="5" formatCode="General">
                  <c:v>2.4483513219904331E-3</c:v>
                </c:pt>
                <c:pt idx="6" formatCode="General">
                  <c:v>2.5765804985313058E-3</c:v>
                </c:pt>
                <c:pt idx="7" formatCode="General">
                  <c:v>1.8452237739203996E-3</c:v>
                </c:pt>
                <c:pt idx="8" formatCode="General">
                  <c:v>2.7753664871627841E-3</c:v>
                </c:pt>
                <c:pt idx="9" formatCode="General">
                  <c:v>3.3224690828506632E-4</c:v>
                </c:pt>
                <c:pt idx="10" formatCode="General">
                  <c:v>3.5105836680441949E-3</c:v>
                </c:pt>
                <c:pt idx="11" formatCode="General">
                  <c:v>4.7251852780684543E-4</c:v>
                </c:pt>
                <c:pt idx="12" formatCode="General">
                  <c:v>6.3069445940967773E-4</c:v>
                </c:pt>
                <c:pt idx="13" formatCode="General">
                  <c:v>0</c:v>
                </c:pt>
                <c:pt idx="14" formatCode="General">
                  <c:v>3.1840556991421423E-2</c:v>
                </c:pt>
                <c:pt idx="15" formatCode="General">
                  <c:v>3.625531173852261E-2</c:v>
                </c:pt>
                <c:pt idx="17" formatCode="General">
                  <c:v>5.9805461853468921E-3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F3-4B28-BAD4-78F696D47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568312"/>
        <c:axId val="451564048"/>
      </c:barChart>
      <c:catAx>
        <c:axId val="45156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4048"/>
        <c:crosses val="autoZero"/>
        <c:auto val="1"/>
        <c:lblAlgn val="ctr"/>
        <c:lblOffset val="100"/>
        <c:noMultiLvlLbl val="0"/>
      </c:catAx>
      <c:valAx>
        <c:axId val="4515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total execution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83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728003326760936"/>
          <c:y val="5.719520766673486E-2"/>
          <c:w val="0.21325797343513878"/>
          <c:h val="0.9237478778752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9"/>
          <c:order val="0"/>
          <c:tx>
            <c:strRef>
              <c:f>plot!$J$1</c:f>
              <c:strCache>
                <c:ptCount val="1"/>
                <c:pt idx="0">
                  <c:v>Remove neighbors of max-degree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plot!$J$2:$J$19</c:f>
              <c:numCache>
                <c:formatCode>0.000</c:formatCode>
                <c:ptCount val="18"/>
                <c:pt idx="0">
                  <c:v>2.1278400038110521E-2</c:v>
                </c:pt>
                <c:pt idx="1">
                  <c:v>8.3664190138354383E-2</c:v>
                </c:pt>
                <c:pt idx="2" formatCode="General">
                  <c:v>9.675423756451175E-2</c:v>
                </c:pt>
                <c:pt idx="3" formatCode="General">
                  <c:v>5.7938106533046853E-2</c:v>
                </c:pt>
                <c:pt idx="4" formatCode="General">
                  <c:v>0.14463296177078794</c:v>
                </c:pt>
                <c:pt idx="5" formatCode="General">
                  <c:v>8.3132356577542324E-2</c:v>
                </c:pt>
                <c:pt idx="6" formatCode="General">
                  <c:v>0.2041446975950055</c:v>
                </c:pt>
                <c:pt idx="7" formatCode="General">
                  <c:v>0.14699475020207436</c:v>
                </c:pt>
                <c:pt idx="8" formatCode="General">
                  <c:v>0.37473912290570538</c:v>
                </c:pt>
                <c:pt idx="9" formatCode="General">
                  <c:v>0.12986107233300567</c:v>
                </c:pt>
                <c:pt idx="10" formatCode="General">
                  <c:v>4.7691821438198848E-2</c:v>
                </c:pt>
                <c:pt idx="11" formatCode="General">
                  <c:v>2.1101795799277637E-2</c:v>
                </c:pt>
                <c:pt idx="12" formatCode="General">
                  <c:v>5.2452910411775197E-3</c:v>
                </c:pt>
                <c:pt idx="13" formatCode="General">
                  <c:v>2.3935086361115607E-2</c:v>
                </c:pt>
                <c:pt idx="14" formatCode="General">
                  <c:v>3.4477147191600645E-2</c:v>
                </c:pt>
                <c:pt idx="15" formatCode="General">
                  <c:v>3.2529436366795526E-2</c:v>
                </c:pt>
                <c:pt idx="17" formatCode="General">
                  <c:v>9.4257529616019409E-2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3-4B28-BAD4-78F696D47513}"/>
            </c:ext>
          </c:extLst>
        </c:ser>
        <c:ser>
          <c:idx val="10"/>
          <c:order val="1"/>
          <c:tx>
            <c:strRef>
              <c:f>plot!$I$1</c:f>
              <c:strCache>
                <c:ptCount val="1"/>
                <c:pt idx="0">
                  <c:v>Remove max-degree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plot!$I$2:$I$19</c:f>
              <c:numCache>
                <c:formatCode>0.000</c:formatCode>
                <c:ptCount val="18"/>
                <c:pt idx="0">
                  <c:v>2.5691206698998017E-4</c:v>
                </c:pt>
                <c:pt idx="1">
                  <c:v>1.4976746613138744E-3</c:v>
                </c:pt>
                <c:pt idx="2" formatCode="General">
                  <c:v>2.2660558374566582E-3</c:v>
                </c:pt>
                <c:pt idx="3" formatCode="General">
                  <c:v>4.0256764003938515E-4</c:v>
                </c:pt>
                <c:pt idx="4" formatCode="General">
                  <c:v>1.3172498385495557E-3</c:v>
                </c:pt>
                <c:pt idx="5" formatCode="General">
                  <c:v>1.3369359987857386E-3</c:v>
                </c:pt>
                <c:pt idx="6" formatCode="General">
                  <c:v>1.0432219662291171E-3</c:v>
                </c:pt>
                <c:pt idx="7" formatCode="General">
                  <c:v>1.1242605913001891E-3</c:v>
                </c:pt>
                <c:pt idx="8" formatCode="General">
                  <c:v>1.4065378627101247E-3</c:v>
                </c:pt>
                <c:pt idx="9" formatCode="General">
                  <c:v>7.1882406417860477E-4</c:v>
                </c:pt>
                <c:pt idx="10" formatCode="General">
                  <c:v>8.0075011357374408E-4</c:v>
                </c:pt>
                <c:pt idx="11" formatCode="General">
                  <c:v>2.5884238980478729E-3</c:v>
                </c:pt>
                <c:pt idx="12" formatCode="General">
                  <c:v>1.2431720297391012E-4</c:v>
                </c:pt>
                <c:pt idx="13" formatCode="General">
                  <c:v>6.3675804254967744E-3</c:v>
                </c:pt>
                <c:pt idx="14" formatCode="General">
                  <c:v>7.685207555484283E-3</c:v>
                </c:pt>
                <c:pt idx="15" formatCode="General">
                  <c:v>5.2250357310301343E-3</c:v>
                </c:pt>
                <c:pt idx="17" formatCode="General">
                  <c:v>2.1350972158849968E-3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3-4B28-BAD4-78F696D47513}"/>
            </c:ext>
          </c:extLst>
        </c:ser>
        <c:ser>
          <c:idx val="2"/>
          <c:order val="2"/>
          <c:tx>
            <c:strRef>
              <c:f>plot!$H$1</c:f>
              <c:strCache>
                <c:ptCount val="1"/>
                <c:pt idx="0">
                  <c:v>Find max 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plot!$H$2:$H$19</c:f>
              <c:numCache>
                <c:formatCode>0.000</c:formatCode>
                <c:ptCount val="18"/>
                <c:pt idx="0">
                  <c:v>7.4239366247044909E-4</c:v>
                </c:pt>
                <c:pt idx="1">
                  <c:v>4.3704242153256813E-3</c:v>
                </c:pt>
                <c:pt idx="2" formatCode="General">
                  <c:v>7.6358512240026748E-3</c:v>
                </c:pt>
                <c:pt idx="3" formatCode="General">
                  <c:v>7.9981960051405689E-4</c:v>
                </c:pt>
                <c:pt idx="4" formatCode="General">
                  <c:v>4.2034769995024663E-3</c:v>
                </c:pt>
                <c:pt idx="5" formatCode="General">
                  <c:v>6.4012303152421787E-3</c:v>
                </c:pt>
                <c:pt idx="6" formatCode="General">
                  <c:v>2.2656629403567169E-3</c:v>
                </c:pt>
                <c:pt idx="7" formatCode="General">
                  <c:v>3.1184607775883435E-3</c:v>
                </c:pt>
                <c:pt idx="8" formatCode="General">
                  <c:v>2.5290275844922321E-3</c:v>
                </c:pt>
                <c:pt idx="9" formatCode="General">
                  <c:v>2.6801985052757452E-3</c:v>
                </c:pt>
                <c:pt idx="10" formatCode="General">
                  <c:v>3.3692543772291849E-3</c:v>
                </c:pt>
                <c:pt idx="11" formatCode="General">
                  <c:v>2.1813580070432444E-2</c:v>
                </c:pt>
                <c:pt idx="12" formatCode="General">
                  <c:v>6.4078418936060482E-4</c:v>
                </c:pt>
                <c:pt idx="13" formatCode="General">
                  <c:v>5.1396720407544262E-2</c:v>
                </c:pt>
                <c:pt idx="14" formatCode="General">
                  <c:v>2.6699546507968686E-2</c:v>
                </c:pt>
                <c:pt idx="15" formatCode="General">
                  <c:v>3.4135624902363527E-2</c:v>
                </c:pt>
                <c:pt idx="17" formatCode="General">
                  <c:v>1.0800128517479328E-2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3-4B28-BAD4-78F696D47513}"/>
            </c:ext>
          </c:extLst>
        </c:ser>
        <c:ser>
          <c:idx val="3"/>
          <c:order val="3"/>
          <c:tx>
            <c:strRef>
              <c:f>plot!$F$1</c:f>
              <c:strCache>
                <c:ptCount val="1"/>
                <c:pt idx="0">
                  <c:v>High-degree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plot!$F$2:$F$19</c:f>
              <c:numCache>
                <c:formatCode>0.000</c:formatCode>
                <c:ptCount val="18"/>
                <c:pt idx="0">
                  <c:v>2.5886962045179956E-2</c:v>
                </c:pt>
                <c:pt idx="1">
                  <c:v>0.14166731675031632</c:v>
                </c:pt>
                <c:pt idx="2" formatCode="General">
                  <c:v>0.20719511849393721</c:v>
                </c:pt>
                <c:pt idx="3" formatCode="General">
                  <c:v>7.55299645577516E-2</c:v>
                </c:pt>
                <c:pt idx="4" formatCode="General">
                  <c:v>0.20846499714048522</c:v>
                </c:pt>
                <c:pt idx="5" formatCode="General">
                  <c:v>0.18823094901338963</c:v>
                </c:pt>
                <c:pt idx="6" formatCode="General">
                  <c:v>0.19889133268912612</c:v>
                </c:pt>
                <c:pt idx="7" formatCode="General">
                  <c:v>0.21038696375351101</c:v>
                </c:pt>
                <c:pt idx="8" formatCode="General">
                  <c:v>0.23275789942101638</c:v>
                </c:pt>
                <c:pt idx="9" formatCode="General">
                  <c:v>0.18490233597392206</c:v>
                </c:pt>
                <c:pt idx="10" formatCode="General">
                  <c:v>7.403948232063759E-2</c:v>
                </c:pt>
                <c:pt idx="11" formatCode="General">
                  <c:v>5.6281891100196248E-2</c:v>
                </c:pt>
                <c:pt idx="12" formatCode="General">
                  <c:v>6.7262766951765932E-3</c:v>
                </c:pt>
                <c:pt idx="13" formatCode="General">
                  <c:v>0.25552668493840791</c:v>
                </c:pt>
                <c:pt idx="14" formatCode="General">
                  <c:v>0.1883552800898331</c:v>
                </c:pt>
                <c:pt idx="15" formatCode="General">
                  <c:v>0.21013411582536218</c:v>
                </c:pt>
                <c:pt idx="17" formatCode="General">
                  <c:v>0.15406109817551558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3-4B28-BAD4-78F696D47513}"/>
            </c:ext>
          </c:extLst>
        </c:ser>
        <c:ser>
          <c:idx val="4"/>
          <c:order val="4"/>
          <c:tx>
            <c:strRef>
              <c:f>plot!$G$1</c:f>
              <c:strCache>
                <c:ptCount val="1"/>
                <c:pt idx="0">
                  <c:v>Degree-two-triangle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plot!$G$2:$G$19</c:f>
              <c:numCache>
                <c:formatCode>0.000</c:formatCode>
                <c:ptCount val="18"/>
                <c:pt idx="0">
                  <c:v>1.881945638832758E-2</c:v>
                </c:pt>
                <c:pt idx="1">
                  <c:v>0.21405813541932345</c:v>
                </c:pt>
                <c:pt idx="2" formatCode="General">
                  <c:v>0.33272789778601009</c:v>
                </c:pt>
                <c:pt idx="3" formatCode="General">
                  <c:v>2.6229978158475897E-2</c:v>
                </c:pt>
                <c:pt idx="4" formatCode="General">
                  <c:v>0.30927056962373423</c:v>
                </c:pt>
                <c:pt idx="5" formatCode="General">
                  <c:v>0.324413840813358</c:v>
                </c:pt>
                <c:pt idx="6" formatCode="General">
                  <c:v>0.14133448816635974</c:v>
                </c:pt>
                <c:pt idx="7" formatCode="General">
                  <c:v>0.28804728225843201</c:v>
                </c:pt>
                <c:pt idx="8" formatCode="General">
                  <c:v>0.19803966448593474</c:v>
                </c:pt>
                <c:pt idx="9" formatCode="General">
                  <c:v>0.30597071906457524</c:v>
                </c:pt>
                <c:pt idx="10" formatCode="General">
                  <c:v>0.17320185729158313</c:v>
                </c:pt>
                <c:pt idx="11" formatCode="General">
                  <c:v>0.80512714980900046</c:v>
                </c:pt>
                <c:pt idx="12" formatCode="General">
                  <c:v>2.3473755793737103E-2</c:v>
                </c:pt>
                <c:pt idx="13" formatCode="General">
                  <c:v>0.25143388131891758</c:v>
                </c:pt>
                <c:pt idx="14" formatCode="General">
                  <c:v>0.36871132414660468</c:v>
                </c:pt>
                <c:pt idx="15" formatCode="General">
                  <c:v>0.32144974757284106</c:v>
                </c:pt>
                <c:pt idx="17" formatCode="General">
                  <c:v>0.25639435925607595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3-4B28-BAD4-78F696D47513}"/>
            </c:ext>
          </c:extLst>
        </c:ser>
        <c:ser>
          <c:idx val="5"/>
          <c:order val="5"/>
          <c:tx>
            <c:strRef>
              <c:f>plot!$E$1</c:f>
              <c:strCache>
                <c:ptCount val="1"/>
                <c:pt idx="0">
                  <c:v>Degree-one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plot!$E$2:$E$19</c:f>
              <c:numCache>
                <c:formatCode>0.000</c:formatCode>
                <c:ptCount val="18"/>
                <c:pt idx="0">
                  <c:v>1.2324002524136622E-2</c:v>
                </c:pt>
                <c:pt idx="1">
                  <c:v>0.21915455125978714</c:v>
                </c:pt>
                <c:pt idx="2" formatCode="General">
                  <c:v>0.33211087092428898</c:v>
                </c:pt>
                <c:pt idx="3" formatCode="General">
                  <c:v>1.9868279803829651E-2</c:v>
                </c:pt>
                <c:pt idx="4" formatCode="General">
                  <c:v>0.31777454687439827</c:v>
                </c:pt>
                <c:pt idx="5" formatCode="General">
                  <c:v>0.38491755495713076</c:v>
                </c:pt>
                <c:pt idx="6" formatCode="General">
                  <c:v>8.0606870945325051E-2</c:v>
                </c:pt>
                <c:pt idx="7" formatCode="General">
                  <c:v>0.34229202842843048</c:v>
                </c:pt>
                <c:pt idx="8" formatCode="General">
                  <c:v>0.10693996285881029</c:v>
                </c:pt>
                <c:pt idx="9" formatCode="General">
                  <c:v>0.37250144251788769</c:v>
                </c:pt>
                <c:pt idx="10" formatCode="General">
                  <c:v>0.61532824292163923</c:v>
                </c:pt>
                <c:pt idx="11" formatCode="General">
                  <c:v>7.2941535506818159E-2</c:v>
                </c:pt>
                <c:pt idx="12" formatCode="General">
                  <c:v>1.4491052058298721E-2</c:v>
                </c:pt>
                <c:pt idx="13" formatCode="General">
                  <c:v>0.36513476148524793</c:v>
                </c:pt>
                <c:pt idx="14" formatCode="General">
                  <c:v>0.30020186027903628</c:v>
                </c:pt>
                <c:pt idx="15" formatCode="General">
                  <c:v>0.3022056485679922</c:v>
                </c:pt>
                <c:pt idx="17" formatCode="General">
                  <c:v>0.24117457574456611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F3-4B28-BAD4-78F696D47513}"/>
            </c:ext>
          </c:extLst>
        </c:ser>
        <c:ser>
          <c:idx val="0"/>
          <c:order val="6"/>
          <c:tx>
            <c:strRef>
              <c:f>plot!$M$1</c:f>
              <c:strCache>
                <c:ptCount val="1"/>
                <c:pt idx="0">
                  <c:v>Terminate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plot!$M$2:$M$19</c:f>
              <c:numCache>
                <c:formatCode>0.000</c:formatCode>
                <c:ptCount val="18"/>
                <c:pt idx="0">
                  <c:v>0.33403582516316682</c:v>
                </c:pt>
                <c:pt idx="1">
                  <c:v>3.042219809548798E-2</c:v>
                </c:pt>
                <c:pt idx="2" formatCode="General">
                  <c:v>3.7129708609900399E-4</c:v>
                </c:pt>
                <c:pt idx="3" formatCode="General">
                  <c:v>0.10930960593764123</c:v>
                </c:pt>
                <c:pt idx="4" formatCode="General">
                  <c:v>5.6624670209173985E-4</c:v>
                </c:pt>
                <c:pt idx="5" formatCode="General">
                  <c:v>5.8262061358803321E-7</c:v>
                </c:pt>
                <c:pt idx="6" formatCode="General">
                  <c:v>2.6503138319330693E-2</c:v>
                </c:pt>
                <c:pt idx="7" formatCode="General">
                  <c:v>4.8064182168004713E-5</c:v>
                </c:pt>
                <c:pt idx="8" formatCode="General">
                  <c:v>8.0995658374327932E-4</c:v>
                </c:pt>
                <c:pt idx="9" formatCode="General">
                  <c:v>3.131952656637671E-7</c:v>
                </c:pt>
                <c:pt idx="10" formatCode="General">
                  <c:v>1.4239461876002302E-2</c:v>
                </c:pt>
                <c:pt idx="11" formatCode="General">
                  <c:v>2.4774023955625187E-7</c:v>
                </c:pt>
                <c:pt idx="12" formatCode="General">
                  <c:v>0.59675424468102867</c:v>
                </c:pt>
                <c:pt idx="13" formatCode="General">
                  <c:v>0</c:v>
                </c:pt>
                <c:pt idx="14" formatCode="General">
                  <c:v>1.7359345544138943E-4</c:v>
                </c:pt>
                <c:pt idx="15" formatCode="General">
                  <c:v>1.2638941481399771E-4</c:v>
                </c:pt>
                <c:pt idx="17" formatCode="General">
                  <c:v>6.9585072815820867E-2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F3-4B28-BAD4-78F696D47513}"/>
            </c:ext>
          </c:extLst>
        </c:ser>
        <c:ser>
          <c:idx val="1"/>
          <c:order val="7"/>
          <c:tx>
            <c:strRef>
              <c:f>plot!$L$1</c:f>
              <c:strCache>
                <c:ptCount val="1"/>
                <c:pt idx="0">
                  <c:v>Pop from stack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plot!$L$2:$L$19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7.0639796154028352E-3</c:v>
                </c:pt>
                <c:pt idx="3" formatCode="General">
                  <c:v>0</c:v>
                </c:pt>
                <c:pt idx="4" formatCode="General">
                  <c:v>2.7264189079599598E-3</c:v>
                </c:pt>
                <c:pt idx="5" formatCode="General">
                  <c:v>3.8745403321141852E-3</c:v>
                </c:pt>
                <c:pt idx="6" formatCode="General">
                  <c:v>0</c:v>
                </c:pt>
                <c:pt idx="7" formatCode="General">
                  <c:v>2.6478908098625143E-3</c:v>
                </c:pt>
                <c:pt idx="8" formatCode="General">
                  <c:v>0</c:v>
                </c:pt>
                <c:pt idx="9" formatCode="General">
                  <c:v>2.0296857024547318E-3</c:v>
                </c:pt>
                <c:pt idx="10" formatCode="General">
                  <c:v>0</c:v>
                </c:pt>
                <c:pt idx="11" formatCode="General">
                  <c:v>1.2122342222069453E-2</c:v>
                </c:pt>
                <c:pt idx="12" formatCode="General">
                  <c:v>0</c:v>
                </c:pt>
                <c:pt idx="13" formatCode="General">
                  <c:v>3.0820869135104585E-2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3.8303579203105165E-3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F3-4B28-BAD4-78F696D47513}"/>
            </c:ext>
          </c:extLst>
        </c:ser>
        <c:ser>
          <c:idx val="8"/>
          <c:order val="8"/>
          <c:tx>
            <c:strRef>
              <c:f>plot!$K$1</c:f>
              <c:strCache>
                <c:ptCount val="1"/>
                <c:pt idx="0">
                  <c:v>Push to stack</c:v>
                </c:pt>
              </c:strCache>
            </c:strRef>
          </c:tx>
          <c:spPr>
            <a:solidFill>
              <a:srgbClr val="9999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plot!$K$2:$K$19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3.1186786626262166E-3</c:v>
                </c:pt>
                <c:pt idx="3" formatCode="General">
                  <c:v>0</c:v>
                </c:pt>
                <c:pt idx="4" formatCode="General">
                  <c:v>7.9883198874956449E-4</c:v>
                </c:pt>
                <c:pt idx="5" formatCode="General">
                  <c:v>1.2261939396873819E-3</c:v>
                </c:pt>
                <c:pt idx="6" formatCode="General">
                  <c:v>0</c:v>
                </c:pt>
                <c:pt idx="7" formatCode="General">
                  <c:v>6.5204069418881776E-4</c:v>
                </c:pt>
                <c:pt idx="8" formatCode="General">
                  <c:v>0</c:v>
                </c:pt>
                <c:pt idx="9" formatCode="General">
                  <c:v>5.0698487452690243E-4</c:v>
                </c:pt>
                <c:pt idx="10" formatCode="General">
                  <c:v>0</c:v>
                </c:pt>
                <c:pt idx="11" formatCode="General">
                  <c:v>6.9057625746596699E-3</c:v>
                </c:pt>
                <c:pt idx="12" formatCode="General">
                  <c:v>0</c:v>
                </c:pt>
                <c:pt idx="13" formatCode="General">
                  <c:v>1.5384415928165409E-2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1.7870567914127478E-3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F3-4B28-BAD4-78F696D47513}"/>
            </c:ext>
          </c:extLst>
        </c:ser>
        <c:ser>
          <c:idx val="6"/>
          <c:order val="9"/>
          <c:tx>
            <c:strRef>
              <c:f>plot!$D$1</c:f>
              <c:strCache>
                <c:ptCount val="1"/>
                <c:pt idx="0">
                  <c:v>Remove from worklist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plot!$D$2:$D$19</c:f>
              <c:numCache>
                <c:formatCode>0.000</c:formatCode>
                <c:ptCount val="18"/>
                <c:pt idx="0">
                  <c:v>0.58574439337905715</c:v>
                </c:pt>
                <c:pt idx="1">
                  <c:v>0.2998341609109717</c:v>
                </c:pt>
                <c:pt idx="2" formatCode="General">
                  <c:v>6.4497701402387465E-3</c:v>
                </c:pt>
                <c:pt idx="3" formatCode="General">
                  <c:v>0.70895319207640706</c:v>
                </c:pt>
                <c:pt idx="4" formatCode="General">
                  <c:v>8.7611272026864306E-3</c:v>
                </c:pt>
                <c:pt idx="5" formatCode="General">
                  <c:v>4.0174641101461458E-3</c:v>
                </c:pt>
                <c:pt idx="6" formatCode="General">
                  <c:v>0.34263400687973561</c:v>
                </c:pt>
                <c:pt idx="7" formatCode="General">
                  <c:v>2.8430345285236089E-3</c:v>
                </c:pt>
                <c:pt idx="8" formatCode="General">
                  <c:v>8.000246181042435E-2</c:v>
                </c:pt>
                <c:pt idx="9" formatCode="General">
                  <c:v>4.9617686062248905E-4</c:v>
                </c:pt>
                <c:pt idx="10" formatCode="General">
                  <c:v>6.7818545993091367E-2</c:v>
                </c:pt>
                <c:pt idx="11" formatCode="General">
                  <c:v>6.4475275145188158E-4</c:v>
                </c:pt>
                <c:pt idx="12" formatCode="General">
                  <c:v>0.35191358387883687</c:v>
                </c:pt>
                <c:pt idx="13" formatCode="General">
                  <c:v>0</c:v>
                </c:pt>
                <c:pt idx="14" formatCode="General">
                  <c:v>4.1855483782609455E-2</c:v>
                </c:pt>
                <c:pt idx="15" formatCode="General">
                  <c:v>5.7938689880278747E-2</c:v>
                </c:pt>
                <c:pt idx="17" formatCode="General">
                  <c:v>0.15999417776156763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F3-4B28-BAD4-78F696D47513}"/>
            </c:ext>
          </c:extLst>
        </c:ser>
        <c:ser>
          <c:idx val="7"/>
          <c:order val="10"/>
          <c:tx>
            <c:strRef>
              <c:f>plot!$C$1</c:f>
              <c:strCache>
                <c:ptCount val="1"/>
                <c:pt idx="0">
                  <c:v>Add to worklist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plot!$C$2:$C$19</c:f>
              <c:numCache>
                <c:formatCode>0.000</c:formatCode>
                <c:ptCount val="18"/>
                <c:pt idx="0">
                  <c:v>9.1165473256191458E-4</c:v>
                </c:pt>
                <c:pt idx="1">
                  <c:v>5.3313485491197059E-3</c:v>
                </c:pt>
                <c:pt idx="2" formatCode="General">
                  <c:v>4.3062426654258551E-3</c:v>
                </c:pt>
                <c:pt idx="3" formatCode="General">
                  <c:v>9.6848569229419197E-4</c:v>
                </c:pt>
                <c:pt idx="4" formatCode="General">
                  <c:v>1.483572951053872E-3</c:v>
                </c:pt>
                <c:pt idx="5" formatCode="General">
                  <c:v>2.4483513219904331E-3</c:v>
                </c:pt>
                <c:pt idx="6" formatCode="General">
                  <c:v>2.5765804985313058E-3</c:v>
                </c:pt>
                <c:pt idx="7" formatCode="General">
                  <c:v>1.8452237739203996E-3</c:v>
                </c:pt>
                <c:pt idx="8" formatCode="General">
                  <c:v>2.7753664871627841E-3</c:v>
                </c:pt>
                <c:pt idx="9" formatCode="General">
                  <c:v>3.3224690828506632E-4</c:v>
                </c:pt>
                <c:pt idx="10" formatCode="General">
                  <c:v>3.5105836680441949E-3</c:v>
                </c:pt>
                <c:pt idx="11" formatCode="General">
                  <c:v>4.7251852780684543E-4</c:v>
                </c:pt>
                <c:pt idx="12" formatCode="General">
                  <c:v>6.3069445940967773E-4</c:v>
                </c:pt>
                <c:pt idx="13" formatCode="General">
                  <c:v>0</c:v>
                </c:pt>
                <c:pt idx="14" formatCode="General">
                  <c:v>3.1840556991421423E-2</c:v>
                </c:pt>
                <c:pt idx="15" formatCode="General">
                  <c:v>3.625531173852261E-2</c:v>
                </c:pt>
                <c:pt idx="17" formatCode="General">
                  <c:v>5.9805461853468921E-3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F3-4B28-BAD4-78F696D47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568312"/>
        <c:axId val="451564048"/>
      </c:barChart>
      <c:catAx>
        <c:axId val="45156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4048"/>
        <c:crosses val="autoZero"/>
        <c:auto val="1"/>
        <c:lblAlgn val="ctr"/>
        <c:lblOffset val="100"/>
        <c:noMultiLvlLbl val="0"/>
      </c:catAx>
      <c:valAx>
        <c:axId val="4515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total execution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83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728003326760936"/>
          <c:y val="5.719520766673486E-2"/>
          <c:w val="0.21325797343513878"/>
          <c:h val="0.9237478778752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9"/>
          <c:order val="0"/>
          <c:tx>
            <c:strRef>
              <c:f>plot!$J$1</c:f>
              <c:strCache>
                <c:ptCount val="1"/>
                <c:pt idx="0">
                  <c:v>Remove neighbors of max-degree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plot!$J$2:$J$19</c:f>
              <c:numCache>
                <c:formatCode>0.000</c:formatCode>
                <c:ptCount val="18"/>
                <c:pt idx="0">
                  <c:v>2.1278400038110521E-2</c:v>
                </c:pt>
                <c:pt idx="1">
                  <c:v>8.3664190138354383E-2</c:v>
                </c:pt>
                <c:pt idx="2" formatCode="General">
                  <c:v>9.675423756451175E-2</c:v>
                </c:pt>
                <c:pt idx="3" formatCode="General">
                  <c:v>5.7938106533046853E-2</c:v>
                </c:pt>
                <c:pt idx="4" formatCode="General">
                  <c:v>0.14463296177078794</c:v>
                </c:pt>
                <c:pt idx="5" formatCode="General">
                  <c:v>8.3132356577542324E-2</c:v>
                </c:pt>
                <c:pt idx="6" formatCode="General">
                  <c:v>0.2041446975950055</c:v>
                </c:pt>
                <c:pt idx="7" formatCode="General">
                  <c:v>0.14699475020207436</c:v>
                </c:pt>
                <c:pt idx="8" formatCode="General">
                  <c:v>0.37473912290570538</c:v>
                </c:pt>
                <c:pt idx="9" formatCode="General">
                  <c:v>0.12986107233300567</c:v>
                </c:pt>
                <c:pt idx="10" formatCode="General">
                  <c:v>4.7691821438198848E-2</c:v>
                </c:pt>
                <c:pt idx="11" formatCode="General">
                  <c:v>2.1101795799277637E-2</c:v>
                </c:pt>
                <c:pt idx="12" formatCode="General">
                  <c:v>5.2452910411775197E-3</c:v>
                </c:pt>
                <c:pt idx="13" formatCode="General">
                  <c:v>2.3935086361115607E-2</c:v>
                </c:pt>
                <c:pt idx="14" formatCode="General">
                  <c:v>3.4477147191600645E-2</c:v>
                </c:pt>
                <c:pt idx="15" formatCode="General">
                  <c:v>3.2529436366795526E-2</c:v>
                </c:pt>
                <c:pt idx="17" formatCode="General">
                  <c:v>9.4257529616019409E-2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3-4B28-BAD4-78F696D47513}"/>
            </c:ext>
          </c:extLst>
        </c:ser>
        <c:ser>
          <c:idx val="10"/>
          <c:order val="1"/>
          <c:tx>
            <c:strRef>
              <c:f>plot!$I$1</c:f>
              <c:strCache>
                <c:ptCount val="1"/>
                <c:pt idx="0">
                  <c:v>Remove max-degree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plot!$I$2:$I$19</c:f>
              <c:numCache>
                <c:formatCode>0.000</c:formatCode>
                <c:ptCount val="18"/>
                <c:pt idx="0">
                  <c:v>2.5691206698998017E-4</c:v>
                </c:pt>
                <c:pt idx="1">
                  <c:v>1.4976746613138744E-3</c:v>
                </c:pt>
                <c:pt idx="2" formatCode="General">
                  <c:v>2.2660558374566582E-3</c:v>
                </c:pt>
                <c:pt idx="3" formatCode="General">
                  <c:v>4.0256764003938515E-4</c:v>
                </c:pt>
                <c:pt idx="4" formatCode="General">
                  <c:v>1.3172498385495557E-3</c:v>
                </c:pt>
                <c:pt idx="5" formatCode="General">
                  <c:v>1.3369359987857386E-3</c:v>
                </c:pt>
                <c:pt idx="6" formatCode="General">
                  <c:v>1.0432219662291171E-3</c:v>
                </c:pt>
                <c:pt idx="7" formatCode="General">
                  <c:v>1.1242605913001891E-3</c:v>
                </c:pt>
                <c:pt idx="8" formatCode="General">
                  <c:v>1.4065378627101247E-3</c:v>
                </c:pt>
                <c:pt idx="9" formatCode="General">
                  <c:v>7.1882406417860477E-4</c:v>
                </c:pt>
                <c:pt idx="10" formatCode="General">
                  <c:v>8.0075011357374408E-4</c:v>
                </c:pt>
                <c:pt idx="11" formatCode="General">
                  <c:v>2.5884238980478729E-3</c:v>
                </c:pt>
                <c:pt idx="12" formatCode="General">
                  <c:v>1.2431720297391012E-4</c:v>
                </c:pt>
                <c:pt idx="13" formatCode="General">
                  <c:v>6.3675804254967744E-3</c:v>
                </c:pt>
                <c:pt idx="14" formatCode="General">
                  <c:v>7.685207555484283E-3</c:v>
                </c:pt>
                <c:pt idx="15" formatCode="General">
                  <c:v>5.2250357310301343E-3</c:v>
                </c:pt>
                <c:pt idx="17" formatCode="General">
                  <c:v>2.1350972158849968E-3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3-4B28-BAD4-78F696D47513}"/>
            </c:ext>
          </c:extLst>
        </c:ser>
        <c:ser>
          <c:idx val="2"/>
          <c:order val="2"/>
          <c:tx>
            <c:strRef>
              <c:f>plot!$H$1</c:f>
              <c:strCache>
                <c:ptCount val="1"/>
                <c:pt idx="0">
                  <c:v>Find max degree vertex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plot!$H$2:$H$19</c:f>
              <c:numCache>
                <c:formatCode>0.000</c:formatCode>
                <c:ptCount val="18"/>
                <c:pt idx="0">
                  <c:v>7.4239366247044909E-4</c:v>
                </c:pt>
                <c:pt idx="1">
                  <c:v>4.3704242153256813E-3</c:v>
                </c:pt>
                <c:pt idx="2" formatCode="General">
                  <c:v>7.6358512240026748E-3</c:v>
                </c:pt>
                <c:pt idx="3" formatCode="General">
                  <c:v>7.9981960051405689E-4</c:v>
                </c:pt>
                <c:pt idx="4" formatCode="General">
                  <c:v>4.2034769995024663E-3</c:v>
                </c:pt>
                <c:pt idx="5" formatCode="General">
                  <c:v>6.4012303152421787E-3</c:v>
                </c:pt>
                <c:pt idx="6" formatCode="General">
                  <c:v>2.2656629403567169E-3</c:v>
                </c:pt>
                <c:pt idx="7" formatCode="General">
                  <c:v>3.1184607775883435E-3</c:v>
                </c:pt>
                <c:pt idx="8" formatCode="General">
                  <c:v>2.5290275844922321E-3</c:v>
                </c:pt>
                <c:pt idx="9" formatCode="General">
                  <c:v>2.6801985052757452E-3</c:v>
                </c:pt>
                <c:pt idx="10" formatCode="General">
                  <c:v>3.3692543772291849E-3</c:v>
                </c:pt>
                <c:pt idx="11" formatCode="General">
                  <c:v>2.1813580070432444E-2</c:v>
                </c:pt>
                <c:pt idx="12" formatCode="General">
                  <c:v>6.4078418936060482E-4</c:v>
                </c:pt>
                <c:pt idx="13" formatCode="General">
                  <c:v>5.1396720407544262E-2</c:v>
                </c:pt>
                <c:pt idx="14" formatCode="General">
                  <c:v>2.6699546507968686E-2</c:v>
                </c:pt>
                <c:pt idx="15" formatCode="General">
                  <c:v>3.4135624902363527E-2</c:v>
                </c:pt>
                <c:pt idx="17" formatCode="General">
                  <c:v>1.0800128517479328E-2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3-4B28-BAD4-78F696D47513}"/>
            </c:ext>
          </c:extLst>
        </c:ser>
        <c:ser>
          <c:idx val="3"/>
          <c:order val="3"/>
          <c:tx>
            <c:strRef>
              <c:f>plot!$F$1</c:f>
              <c:strCache>
                <c:ptCount val="1"/>
                <c:pt idx="0">
                  <c:v>High-degree rule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plot!$F$2:$F$19</c:f>
              <c:numCache>
                <c:formatCode>0.000</c:formatCode>
                <c:ptCount val="18"/>
                <c:pt idx="0">
                  <c:v>2.5886962045179956E-2</c:v>
                </c:pt>
                <c:pt idx="1">
                  <c:v>0.14166731675031632</c:v>
                </c:pt>
                <c:pt idx="2" formatCode="General">
                  <c:v>0.20719511849393721</c:v>
                </c:pt>
                <c:pt idx="3" formatCode="General">
                  <c:v>7.55299645577516E-2</c:v>
                </c:pt>
                <c:pt idx="4" formatCode="General">
                  <c:v>0.20846499714048522</c:v>
                </c:pt>
                <c:pt idx="5" formatCode="General">
                  <c:v>0.18823094901338963</c:v>
                </c:pt>
                <c:pt idx="6" formatCode="General">
                  <c:v>0.19889133268912612</c:v>
                </c:pt>
                <c:pt idx="7" formatCode="General">
                  <c:v>0.21038696375351101</c:v>
                </c:pt>
                <c:pt idx="8" formatCode="General">
                  <c:v>0.23275789942101638</c:v>
                </c:pt>
                <c:pt idx="9" formatCode="General">
                  <c:v>0.18490233597392206</c:v>
                </c:pt>
                <c:pt idx="10" formatCode="General">
                  <c:v>7.403948232063759E-2</c:v>
                </c:pt>
                <c:pt idx="11" formatCode="General">
                  <c:v>5.6281891100196248E-2</c:v>
                </c:pt>
                <c:pt idx="12" formatCode="General">
                  <c:v>6.7262766951765932E-3</c:v>
                </c:pt>
                <c:pt idx="13" formatCode="General">
                  <c:v>0.25552668493840791</c:v>
                </c:pt>
                <c:pt idx="14" formatCode="General">
                  <c:v>0.1883552800898331</c:v>
                </c:pt>
                <c:pt idx="15" formatCode="General">
                  <c:v>0.21013411582536218</c:v>
                </c:pt>
                <c:pt idx="17" formatCode="General">
                  <c:v>0.15406109817551558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3-4B28-BAD4-78F696D47513}"/>
            </c:ext>
          </c:extLst>
        </c:ser>
        <c:ser>
          <c:idx val="4"/>
          <c:order val="4"/>
          <c:tx>
            <c:strRef>
              <c:f>plot!$G$1</c:f>
              <c:strCache>
                <c:ptCount val="1"/>
                <c:pt idx="0">
                  <c:v>Degree-two-triangle rule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plot!$G$2:$G$19</c:f>
              <c:numCache>
                <c:formatCode>0.000</c:formatCode>
                <c:ptCount val="18"/>
                <c:pt idx="0">
                  <c:v>1.881945638832758E-2</c:v>
                </c:pt>
                <c:pt idx="1">
                  <c:v>0.21405813541932345</c:v>
                </c:pt>
                <c:pt idx="2" formatCode="General">
                  <c:v>0.33272789778601009</c:v>
                </c:pt>
                <c:pt idx="3" formatCode="General">
                  <c:v>2.6229978158475897E-2</c:v>
                </c:pt>
                <c:pt idx="4" formatCode="General">
                  <c:v>0.30927056962373423</c:v>
                </c:pt>
                <c:pt idx="5" formatCode="General">
                  <c:v>0.324413840813358</c:v>
                </c:pt>
                <c:pt idx="6" formatCode="General">
                  <c:v>0.14133448816635974</c:v>
                </c:pt>
                <c:pt idx="7" formatCode="General">
                  <c:v>0.28804728225843201</c:v>
                </c:pt>
                <c:pt idx="8" formatCode="General">
                  <c:v>0.19803966448593474</c:v>
                </c:pt>
                <c:pt idx="9" formatCode="General">
                  <c:v>0.30597071906457524</c:v>
                </c:pt>
                <c:pt idx="10" formatCode="General">
                  <c:v>0.17320185729158313</c:v>
                </c:pt>
                <c:pt idx="11" formatCode="General">
                  <c:v>0.80512714980900046</c:v>
                </c:pt>
                <c:pt idx="12" formatCode="General">
                  <c:v>2.3473755793737103E-2</c:v>
                </c:pt>
                <c:pt idx="13" formatCode="General">
                  <c:v>0.25143388131891758</c:v>
                </c:pt>
                <c:pt idx="14" formatCode="General">
                  <c:v>0.36871132414660468</c:v>
                </c:pt>
                <c:pt idx="15" formatCode="General">
                  <c:v>0.32144974757284106</c:v>
                </c:pt>
                <c:pt idx="17" formatCode="General">
                  <c:v>0.25639435925607595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3-4B28-BAD4-78F696D47513}"/>
            </c:ext>
          </c:extLst>
        </c:ser>
        <c:ser>
          <c:idx val="5"/>
          <c:order val="5"/>
          <c:tx>
            <c:strRef>
              <c:f>plot!$E$1</c:f>
              <c:strCache>
                <c:ptCount val="1"/>
                <c:pt idx="0">
                  <c:v>Degree-one rule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plot!$E$2:$E$19</c:f>
              <c:numCache>
                <c:formatCode>0.000</c:formatCode>
                <c:ptCount val="18"/>
                <c:pt idx="0">
                  <c:v>1.2324002524136622E-2</c:v>
                </c:pt>
                <c:pt idx="1">
                  <c:v>0.21915455125978714</c:v>
                </c:pt>
                <c:pt idx="2" formatCode="General">
                  <c:v>0.33211087092428898</c:v>
                </c:pt>
                <c:pt idx="3" formatCode="General">
                  <c:v>1.9868279803829651E-2</c:v>
                </c:pt>
                <c:pt idx="4" formatCode="General">
                  <c:v>0.31777454687439827</c:v>
                </c:pt>
                <c:pt idx="5" formatCode="General">
                  <c:v>0.38491755495713076</c:v>
                </c:pt>
                <c:pt idx="6" formatCode="General">
                  <c:v>8.0606870945325051E-2</c:v>
                </c:pt>
                <c:pt idx="7" formatCode="General">
                  <c:v>0.34229202842843048</c:v>
                </c:pt>
                <c:pt idx="8" formatCode="General">
                  <c:v>0.10693996285881029</c:v>
                </c:pt>
                <c:pt idx="9" formatCode="General">
                  <c:v>0.37250144251788769</c:v>
                </c:pt>
                <c:pt idx="10" formatCode="General">
                  <c:v>0.61532824292163923</c:v>
                </c:pt>
                <c:pt idx="11" formatCode="General">
                  <c:v>7.2941535506818159E-2</c:v>
                </c:pt>
                <c:pt idx="12" formatCode="General">
                  <c:v>1.4491052058298721E-2</c:v>
                </c:pt>
                <c:pt idx="13" formatCode="General">
                  <c:v>0.36513476148524793</c:v>
                </c:pt>
                <c:pt idx="14" formatCode="General">
                  <c:v>0.30020186027903628</c:v>
                </c:pt>
                <c:pt idx="15" formatCode="General">
                  <c:v>0.3022056485679922</c:v>
                </c:pt>
                <c:pt idx="17" formatCode="General">
                  <c:v>0.24117457574456611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F3-4B28-BAD4-78F696D47513}"/>
            </c:ext>
          </c:extLst>
        </c:ser>
        <c:ser>
          <c:idx val="0"/>
          <c:order val="6"/>
          <c:tx>
            <c:strRef>
              <c:f>plot!$M$1</c:f>
              <c:strCache>
                <c:ptCount val="1"/>
                <c:pt idx="0">
                  <c:v>Terminate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plot!$M$2:$M$19</c:f>
              <c:numCache>
                <c:formatCode>0.000</c:formatCode>
                <c:ptCount val="18"/>
                <c:pt idx="0">
                  <c:v>0.33403582516316682</c:v>
                </c:pt>
                <c:pt idx="1">
                  <c:v>3.042219809548798E-2</c:v>
                </c:pt>
                <c:pt idx="2" formatCode="General">
                  <c:v>3.7129708609900399E-4</c:v>
                </c:pt>
                <c:pt idx="3" formatCode="General">
                  <c:v>0.10930960593764123</c:v>
                </c:pt>
                <c:pt idx="4" formatCode="General">
                  <c:v>5.6624670209173985E-4</c:v>
                </c:pt>
                <c:pt idx="5" formatCode="General">
                  <c:v>5.8262061358803321E-7</c:v>
                </c:pt>
                <c:pt idx="6" formatCode="General">
                  <c:v>2.6503138319330693E-2</c:v>
                </c:pt>
                <c:pt idx="7" formatCode="General">
                  <c:v>4.8064182168004713E-5</c:v>
                </c:pt>
                <c:pt idx="8" formatCode="General">
                  <c:v>8.0995658374327932E-4</c:v>
                </c:pt>
                <c:pt idx="9" formatCode="General">
                  <c:v>3.131952656637671E-7</c:v>
                </c:pt>
                <c:pt idx="10" formatCode="General">
                  <c:v>1.4239461876002302E-2</c:v>
                </c:pt>
                <c:pt idx="11" formatCode="General">
                  <c:v>2.4774023955625187E-7</c:v>
                </c:pt>
                <c:pt idx="12" formatCode="General">
                  <c:v>0.59675424468102867</c:v>
                </c:pt>
                <c:pt idx="13" formatCode="General">
                  <c:v>0</c:v>
                </c:pt>
                <c:pt idx="14" formatCode="General">
                  <c:v>1.7359345544138943E-4</c:v>
                </c:pt>
                <c:pt idx="15" formatCode="General">
                  <c:v>1.2638941481399771E-4</c:v>
                </c:pt>
                <c:pt idx="17" formatCode="General">
                  <c:v>6.9585072815820867E-2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F3-4B28-BAD4-78F696D47513}"/>
            </c:ext>
          </c:extLst>
        </c:ser>
        <c:ser>
          <c:idx val="1"/>
          <c:order val="7"/>
          <c:tx>
            <c:strRef>
              <c:f>plot!$L$1</c:f>
              <c:strCache>
                <c:ptCount val="1"/>
                <c:pt idx="0">
                  <c:v>Pop from stack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plot!$L$2:$L$19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7.0639796154028352E-3</c:v>
                </c:pt>
                <c:pt idx="3" formatCode="General">
                  <c:v>0</c:v>
                </c:pt>
                <c:pt idx="4" formatCode="General">
                  <c:v>2.7264189079599598E-3</c:v>
                </c:pt>
                <c:pt idx="5" formatCode="General">
                  <c:v>3.8745403321141852E-3</c:v>
                </c:pt>
                <c:pt idx="6" formatCode="General">
                  <c:v>0</c:v>
                </c:pt>
                <c:pt idx="7" formatCode="General">
                  <c:v>2.6478908098625143E-3</c:v>
                </c:pt>
                <c:pt idx="8" formatCode="General">
                  <c:v>0</c:v>
                </c:pt>
                <c:pt idx="9" formatCode="General">
                  <c:v>2.0296857024547318E-3</c:v>
                </c:pt>
                <c:pt idx="10" formatCode="General">
                  <c:v>0</c:v>
                </c:pt>
                <c:pt idx="11" formatCode="General">
                  <c:v>1.2122342222069453E-2</c:v>
                </c:pt>
                <c:pt idx="12" formatCode="General">
                  <c:v>0</c:v>
                </c:pt>
                <c:pt idx="13" formatCode="General">
                  <c:v>3.0820869135104585E-2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3.8303579203105165E-3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F3-4B28-BAD4-78F696D47513}"/>
            </c:ext>
          </c:extLst>
        </c:ser>
        <c:ser>
          <c:idx val="8"/>
          <c:order val="8"/>
          <c:tx>
            <c:strRef>
              <c:f>plot!$K$1</c:f>
              <c:strCache>
                <c:ptCount val="1"/>
                <c:pt idx="0">
                  <c:v>Push to stack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plot!$K$2:$K$19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3.1186786626262166E-3</c:v>
                </c:pt>
                <c:pt idx="3" formatCode="General">
                  <c:v>0</c:v>
                </c:pt>
                <c:pt idx="4" formatCode="General">
                  <c:v>7.9883198874956449E-4</c:v>
                </c:pt>
                <c:pt idx="5" formatCode="General">
                  <c:v>1.2261939396873819E-3</c:v>
                </c:pt>
                <c:pt idx="6" formatCode="General">
                  <c:v>0</c:v>
                </c:pt>
                <c:pt idx="7" formatCode="General">
                  <c:v>6.5204069418881776E-4</c:v>
                </c:pt>
                <c:pt idx="8" formatCode="General">
                  <c:v>0</c:v>
                </c:pt>
                <c:pt idx="9" formatCode="General">
                  <c:v>5.0698487452690243E-4</c:v>
                </c:pt>
                <c:pt idx="10" formatCode="General">
                  <c:v>0</c:v>
                </c:pt>
                <c:pt idx="11" formatCode="General">
                  <c:v>6.9057625746596699E-3</c:v>
                </c:pt>
                <c:pt idx="12" formatCode="General">
                  <c:v>0</c:v>
                </c:pt>
                <c:pt idx="13" formatCode="General">
                  <c:v>1.5384415928165409E-2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1.7870567914127478E-3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F3-4B28-BAD4-78F696D47513}"/>
            </c:ext>
          </c:extLst>
        </c:ser>
        <c:ser>
          <c:idx val="6"/>
          <c:order val="9"/>
          <c:tx>
            <c:strRef>
              <c:f>plot!$D$1</c:f>
              <c:strCache>
                <c:ptCount val="1"/>
                <c:pt idx="0">
                  <c:v>Remove from worklist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plot!$D$2:$D$19</c:f>
              <c:numCache>
                <c:formatCode>0.000</c:formatCode>
                <c:ptCount val="18"/>
                <c:pt idx="0">
                  <c:v>0.58574439337905715</c:v>
                </c:pt>
                <c:pt idx="1">
                  <c:v>0.2998341609109717</c:v>
                </c:pt>
                <c:pt idx="2" formatCode="General">
                  <c:v>6.4497701402387465E-3</c:v>
                </c:pt>
                <c:pt idx="3" formatCode="General">
                  <c:v>0.70895319207640706</c:v>
                </c:pt>
                <c:pt idx="4" formatCode="General">
                  <c:v>8.7611272026864306E-3</c:v>
                </c:pt>
                <c:pt idx="5" formatCode="General">
                  <c:v>4.0174641101461458E-3</c:v>
                </c:pt>
                <c:pt idx="6" formatCode="General">
                  <c:v>0.34263400687973561</c:v>
                </c:pt>
                <c:pt idx="7" formatCode="General">
                  <c:v>2.8430345285236089E-3</c:v>
                </c:pt>
                <c:pt idx="8" formatCode="General">
                  <c:v>8.000246181042435E-2</c:v>
                </c:pt>
                <c:pt idx="9" formatCode="General">
                  <c:v>4.9617686062248905E-4</c:v>
                </c:pt>
                <c:pt idx="10" formatCode="General">
                  <c:v>6.7818545993091367E-2</c:v>
                </c:pt>
                <c:pt idx="11" formatCode="General">
                  <c:v>6.4475275145188158E-4</c:v>
                </c:pt>
                <c:pt idx="12" formatCode="General">
                  <c:v>0.35191358387883687</c:v>
                </c:pt>
                <c:pt idx="13" formatCode="General">
                  <c:v>0</c:v>
                </c:pt>
                <c:pt idx="14" formatCode="General">
                  <c:v>4.1855483782609455E-2</c:v>
                </c:pt>
                <c:pt idx="15" formatCode="General">
                  <c:v>5.7938689880278747E-2</c:v>
                </c:pt>
                <c:pt idx="17" formatCode="General">
                  <c:v>0.15999417776156763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F3-4B28-BAD4-78F696D47513}"/>
            </c:ext>
          </c:extLst>
        </c:ser>
        <c:ser>
          <c:idx val="7"/>
          <c:order val="10"/>
          <c:tx>
            <c:strRef>
              <c:f>plot!$C$1</c:f>
              <c:strCache>
                <c:ptCount val="1"/>
                <c:pt idx="0">
                  <c:v>Add to worklist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plot!$C$2:$C$19</c:f>
              <c:numCache>
                <c:formatCode>0.000</c:formatCode>
                <c:ptCount val="18"/>
                <c:pt idx="0">
                  <c:v>9.1165473256191458E-4</c:v>
                </c:pt>
                <c:pt idx="1">
                  <c:v>5.3313485491197059E-3</c:v>
                </c:pt>
                <c:pt idx="2" formatCode="General">
                  <c:v>4.3062426654258551E-3</c:v>
                </c:pt>
                <c:pt idx="3" formatCode="General">
                  <c:v>9.6848569229419197E-4</c:v>
                </c:pt>
                <c:pt idx="4" formatCode="General">
                  <c:v>1.483572951053872E-3</c:v>
                </c:pt>
                <c:pt idx="5" formatCode="General">
                  <c:v>2.4483513219904331E-3</c:v>
                </c:pt>
                <c:pt idx="6" formatCode="General">
                  <c:v>2.5765804985313058E-3</c:v>
                </c:pt>
                <c:pt idx="7" formatCode="General">
                  <c:v>1.8452237739203996E-3</c:v>
                </c:pt>
                <c:pt idx="8" formatCode="General">
                  <c:v>2.7753664871627841E-3</c:v>
                </c:pt>
                <c:pt idx="9" formatCode="General">
                  <c:v>3.3224690828506632E-4</c:v>
                </c:pt>
                <c:pt idx="10" formatCode="General">
                  <c:v>3.5105836680441949E-3</c:v>
                </c:pt>
                <c:pt idx="11" formatCode="General">
                  <c:v>4.7251852780684543E-4</c:v>
                </c:pt>
                <c:pt idx="12" formatCode="General">
                  <c:v>6.3069445940967773E-4</c:v>
                </c:pt>
                <c:pt idx="13" formatCode="General">
                  <c:v>0</c:v>
                </c:pt>
                <c:pt idx="14" formatCode="General">
                  <c:v>3.1840556991421423E-2</c:v>
                </c:pt>
                <c:pt idx="15" formatCode="General">
                  <c:v>3.625531173852261E-2</c:v>
                </c:pt>
                <c:pt idx="17" formatCode="General">
                  <c:v>5.9805461853468921E-3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F3-4B28-BAD4-78F696D47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568312"/>
        <c:axId val="451564048"/>
      </c:barChart>
      <c:catAx>
        <c:axId val="45156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4048"/>
        <c:crosses val="autoZero"/>
        <c:auto val="1"/>
        <c:lblAlgn val="ctr"/>
        <c:lblOffset val="100"/>
        <c:noMultiLvlLbl val="0"/>
      </c:catAx>
      <c:valAx>
        <c:axId val="4515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total execution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83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728003326760936"/>
          <c:y val="5.719520766673486E-2"/>
          <c:w val="0.21325797343513878"/>
          <c:h val="0.9237478778752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9"/>
          <c:order val="0"/>
          <c:tx>
            <c:strRef>
              <c:f>plot!$J$1</c:f>
              <c:strCache>
                <c:ptCount val="1"/>
                <c:pt idx="0">
                  <c:v>Remove neighbors of max-degree vertex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plot!$J$2:$J$19</c:f>
              <c:numCache>
                <c:formatCode>0.000</c:formatCode>
                <c:ptCount val="18"/>
                <c:pt idx="0">
                  <c:v>2.1278400038110521E-2</c:v>
                </c:pt>
                <c:pt idx="1">
                  <c:v>8.3664190138354383E-2</c:v>
                </c:pt>
                <c:pt idx="2" formatCode="General">
                  <c:v>9.675423756451175E-2</c:v>
                </c:pt>
                <c:pt idx="3" formatCode="General">
                  <c:v>5.7938106533046853E-2</c:v>
                </c:pt>
                <c:pt idx="4" formatCode="General">
                  <c:v>0.14463296177078794</c:v>
                </c:pt>
                <c:pt idx="5" formatCode="General">
                  <c:v>8.3132356577542324E-2</c:v>
                </c:pt>
                <c:pt idx="6" formatCode="General">
                  <c:v>0.2041446975950055</c:v>
                </c:pt>
                <c:pt idx="7" formatCode="General">
                  <c:v>0.14699475020207436</c:v>
                </c:pt>
                <c:pt idx="8" formatCode="General">
                  <c:v>0.37473912290570538</c:v>
                </c:pt>
                <c:pt idx="9" formatCode="General">
                  <c:v>0.12986107233300567</c:v>
                </c:pt>
                <c:pt idx="10" formatCode="General">
                  <c:v>4.7691821438198848E-2</c:v>
                </c:pt>
                <c:pt idx="11" formatCode="General">
                  <c:v>2.1101795799277637E-2</c:v>
                </c:pt>
                <c:pt idx="12" formatCode="General">
                  <c:v>5.2452910411775197E-3</c:v>
                </c:pt>
                <c:pt idx="13" formatCode="General">
                  <c:v>2.3935086361115607E-2</c:v>
                </c:pt>
                <c:pt idx="14" formatCode="General">
                  <c:v>3.4477147191600645E-2</c:v>
                </c:pt>
                <c:pt idx="15" formatCode="General">
                  <c:v>3.2529436366795526E-2</c:v>
                </c:pt>
                <c:pt idx="17" formatCode="General">
                  <c:v>9.4257529616019409E-2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3-4B28-BAD4-78F696D47513}"/>
            </c:ext>
          </c:extLst>
        </c:ser>
        <c:ser>
          <c:idx val="10"/>
          <c:order val="1"/>
          <c:tx>
            <c:strRef>
              <c:f>plot!$I$1</c:f>
              <c:strCache>
                <c:ptCount val="1"/>
                <c:pt idx="0">
                  <c:v>Remove max-degree vertex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plot!$I$2:$I$19</c:f>
              <c:numCache>
                <c:formatCode>0.000</c:formatCode>
                <c:ptCount val="18"/>
                <c:pt idx="0">
                  <c:v>2.5691206698998017E-4</c:v>
                </c:pt>
                <c:pt idx="1">
                  <c:v>1.4976746613138744E-3</c:v>
                </c:pt>
                <c:pt idx="2" formatCode="General">
                  <c:v>2.2660558374566582E-3</c:v>
                </c:pt>
                <c:pt idx="3" formatCode="General">
                  <c:v>4.0256764003938515E-4</c:v>
                </c:pt>
                <c:pt idx="4" formatCode="General">
                  <c:v>1.3172498385495557E-3</c:v>
                </c:pt>
                <c:pt idx="5" formatCode="General">
                  <c:v>1.3369359987857386E-3</c:v>
                </c:pt>
                <c:pt idx="6" formatCode="General">
                  <c:v>1.0432219662291171E-3</c:v>
                </c:pt>
                <c:pt idx="7" formatCode="General">
                  <c:v>1.1242605913001891E-3</c:v>
                </c:pt>
                <c:pt idx="8" formatCode="General">
                  <c:v>1.4065378627101247E-3</c:v>
                </c:pt>
                <c:pt idx="9" formatCode="General">
                  <c:v>7.1882406417860477E-4</c:v>
                </c:pt>
                <c:pt idx="10" formatCode="General">
                  <c:v>8.0075011357374408E-4</c:v>
                </c:pt>
                <c:pt idx="11" formatCode="General">
                  <c:v>2.5884238980478729E-3</c:v>
                </c:pt>
                <c:pt idx="12" formatCode="General">
                  <c:v>1.2431720297391012E-4</c:v>
                </c:pt>
                <c:pt idx="13" formatCode="General">
                  <c:v>6.3675804254967744E-3</c:v>
                </c:pt>
                <c:pt idx="14" formatCode="General">
                  <c:v>7.685207555484283E-3</c:v>
                </c:pt>
                <c:pt idx="15" formatCode="General">
                  <c:v>5.2250357310301343E-3</c:v>
                </c:pt>
                <c:pt idx="17" formatCode="General">
                  <c:v>2.1350972158849968E-3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3-4B28-BAD4-78F696D47513}"/>
            </c:ext>
          </c:extLst>
        </c:ser>
        <c:ser>
          <c:idx val="2"/>
          <c:order val="2"/>
          <c:tx>
            <c:strRef>
              <c:f>plot!$H$1</c:f>
              <c:strCache>
                <c:ptCount val="1"/>
                <c:pt idx="0">
                  <c:v>Find max degree vertex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plot!$H$2:$H$19</c:f>
              <c:numCache>
                <c:formatCode>0.000</c:formatCode>
                <c:ptCount val="18"/>
                <c:pt idx="0">
                  <c:v>7.4239366247044909E-4</c:v>
                </c:pt>
                <c:pt idx="1">
                  <c:v>4.3704242153256813E-3</c:v>
                </c:pt>
                <c:pt idx="2" formatCode="General">
                  <c:v>7.6358512240026748E-3</c:v>
                </c:pt>
                <c:pt idx="3" formatCode="General">
                  <c:v>7.9981960051405689E-4</c:v>
                </c:pt>
                <c:pt idx="4" formatCode="General">
                  <c:v>4.2034769995024663E-3</c:v>
                </c:pt>
                <c:pt idx="5" formatCode="General">
                  <c:v>6.4012303152421787E-3</c:v>
                </c:pt>
                <c:pt idx="6" formatCode="General">
                  <c:v>2.2656629403567169E-3</c:v>
                </c:pt>
                <c:pt idx="7" formatCode="General">
                  <c:v>3.1184607775883435E-3</c:v>
                </c:pt>
                <c:pt idx="8" formatCode="General">
                  <c:v>2.5290275844922321E-3</c:v>
                </c:pt>
                <c:pt idx="9" formatCode="General">
                  <c:v>2.6801985052757452E-3</c:v>
                </c:pt>
                <c:pt idx="10" formatCode="General">
                  <c:v>3.3692543772291849E-3</c:v>
                </c:pt>
                <c:pt idx="11" formatCode="General">
                  <c:v>2.1813580070432444E-2</c:v>
                </c:pt>
                <c:pt idx="12" formatCode="General">
                  <c:v>6.4078418936060482E-4</c:v>
                </c:pt>
                <c:pt idx="13" formatCode="General">
                  <c:v>5.1396720407544262E-2</c:v>
                </c:pt>
                <c:pt idx="14" formatCode="General">
                  <c:v>2.6699546507968686E-2</c:v>
                </c:pt>
                <c:pt idx="15" formatCode="General">
                  <c:v>3.4135624902363527E-2</c:v>
                </c:pt>
                <c:pt idx="17" formatCode="General">
                  <c:v>1.0800128517479328E-2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3-4B28-BAD4-78F696D47513}"/>
            </c:ext>
          </c:extLst>
        </c:ser>
        <c:ser>
          <c:idx val="3"/>
          <c:order val="3"/>
          <c:tx>
            <c:strRef>
              <c:f>plot!$F$1</c:f>
              <c:strCache>
                <c:ptCount val="1"/>
                <c:pt idx="0">
                  <c:v>High-degree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plot!$F$2:$F$19</c:f>
              <c:numCache>
                <c:formatCode>0.000</c:formatCode>
                <c:ptCount val="18"/>
                <c:pt idx="0">
                  <c:v>2.5886962045179956E-2</c:v>
                </c:pt>
                <c:pt idx="1">
                  <c:v>0.14166731675031632</c:v>
                </c:pt>
                <c:pt idx="2" formatCode="General">
                  <c:v>0.20719511849393721</c:v>
                </c:pt>
                <c:pt idx="3" formatCode="General">
                  <c:v>7.55299645577516E-2</c:v>
                </c:pt>
                <c:pt idx="4" formatCode="General">
                  <c:v>0.20846499714048522</c:v>
                </c:pt>
                <c:pt idx="5" formatCode="General">
                  <c:v>0.18823094901338963</c:v>
                </c:pt>
                <c:pt idx="6" formatCode="General">
                  <c:v>0.19889133268912612</c:v>
                </c:pt>
                <c:pt idx="7" formatCode="General">
                  <c:v>0.21038696375351101</c:v>
                </c:pt>
                <c:pt idx="8" formatCode="General">
                  <c:v>0.23275789942101638</c:v>
                </c:pt>
                <c:pt idx="9" formatCode="General">
                  <c:v>0.18490233597392206</c:v>
                </c:pt>
                <c:pt idx="10" formatCode="General">
                  <c:v>7.403948232063759E-2</c:v>
                </c:pt>
                <c:pt idx="11" formatCode="General">
                  <c:v>5.6281891100196248E-2</c:v>
                </c:pt>
                <c:pt idx="12" formatCode="General">
                  <c:v>6.7262766951765932E-3</c:v>
                </c:pt>
                <c:pt idx="13" formatCode="General">
                  <c:v>0.25552668493840791</c:v>
                </c:pt>
                <c:pt idx="14" formatCode="General">
                  <c:v>0.1883552800898331</c:v>
                </c:pt>
                <c:pt idx="15" formatCode="General">
                  <c:v>0.21013411582536218</c:v>
                </c:pt>
                <c:pt idx="17" formatCode="General">
                  <c:v>0.15406109817551558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F3-4B28-BAD4-78F696D47513}"/>
            </c:ext>
          </c:extLst>
        </c:ser>
        <c:ser>
          <c:idx val="4"/>
          <c:order val="4"/>
          <c:tx>
            <c:strRef>
              <c:f>plot!$G$1</c:f>
              <c:strCache>
                <c:ptCount val="1"/>
                <c:pt idx="0">
                  <c:v>Degree-two-triangle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plot!$G$2:$G$19</c:f>
              <c:numCache>
                <c:formatCode>0.000</c:formatCode>
                <c:ptCount val="18"/>
                <c:pt idx="0">
                  <c:v>1.881945638832758E-2</c:v>
                </c:pt>
                <c:pt idx="1">
                  <c:v>0.21405813541932345</c:v>
                </c:pt>
                <c:pt idx="2" formatCode="General">
                  <c:v>0.33272789778601009</c:v>
                </c:pt>
                <c:pt idx="3" formatCode="General">
                  <c:v>2.6229978158475897E-2</c:v>
                </c:pt>
                <c:pt idx="4" formatCode="General">
                  <c:v>0.30927056962373423</c:v>
                </c:pt>
                <c:pt idx="5" formatCode="General">
                  <c:v>0.324413840813358</c:v>
                </c:pt>
                <c:pt idx="6" formatCode="General">
                  <c:v>0.14133448816635974</c:v>
                </c:pt>
                <c:pt idx="7" formatCode="General">
                  <c:v>0.28804728225843201</c:v>
                </c:pt>
                <c:pt idx="8" formatCode="General">
                  <c:v>0.19803966448593474</c:v>
                </c:pt>
                <c:pt idx="9" formatCode="General">
                  <c:v>0.30597071906457524</c:v>
                </c:pt>
                <c:pt idx="10" formatCode="General">
                  <c:v>0.17320185729158313</c:v>
                </c:pt>
                <c:pt idx="11" formatCode="General">
                  <c:v>0.80512714980900046</c:v>
                </c:pt>
                <c:pt idx="12" formatCode="General">
                  <c:v>2.3473755793737103E-2</c:v>
                </c:pt>
                <c:pt idx="13" formatCode="General">
                  <c:v>0.25143388131891758</c:v>
                </c:pt>
                <c:pt idx="14" formatCode="General">
                  <c:v>0.36871132414660468</c:v>
                </c:pt>
                <c:pt idx="15" formatCode="General">
                  <c:v>0.32144974757284106</c:v>
                </c:pt>
                <c:pt idx="17" formatCode="General">
                  <c:v>0.25639435925607595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3-4B28-BAD4-78F696D47513}"/>
            </c:ext>
          </c:extLst>
        </c:ser>
        <c:ser>
          <c:idx val="5"/>
          <c:order val="5"/>
          <c:tx>
            <c:strRef>
              <c:f>plot!$E$1</c:f>
              <c:strCache>
                <c:ptCount val="1"/>
                <c:pt idx="0">
                  <c:v>Degree-one rule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plot!$E$2:$E$19</c:f>
              <c:numCache>
                <c:formatCode>0.000</c:formatCode>
                <c:ptCount val="18"/>
                <c:pt idx="0">
                  <c:v>1.2324002524136622E-2</c:v>
                </c:pt>
                <c:pt idx="1">
                  <c:v>0.21915455125978714</c:v>
                </c:pt>
                <c:pt idx="2" formatCode="General">
                  <c:v>0.33211087092428898</c:v>
                </c:pt>
                <c:pt idx="3" formatCode="General">
                  <c:v>1.9868279803829651E-2</c:v>
                </c:pt>
                <c:pt idx="4" formatCode="General">
                  <c:v>0.31777454687439827</c:v>
                </c:pt>
                <c:pt idx="5" formatCode="General">
                  <c:v>0.38491755495713076</c:v>
                </c:pt>
                <c:pt idx="6" formatCode="General">
                  <c:v>8.0606870945325051E-2</c:v>
                </c:pt>
                <c:pt idx="7" formatCode="General">
                  <c:v>0.34229202842843048</c:v>
                </c:pt>
                <c:pt idx="8" formatCode="General">
                  <c:v>0.10693996285881029</c:v>
                </c:pt>
                <c:pt idx="9" formatCode="General">
                  <c:v>0.37250144251788769</c:v>
                </c:pt>
                <c:pt idx="10" formatCode="General">
                  <c:v>0.61532824292163923</c:v>
                </c:pt>
                <c:pt idx="11" formatCode="General">
                  <c:v>7.2941535506818159E-2</c:v>
                </c:pt>
                <c:pt idx="12" formatCode="General">
                  <c:v>1.4491052058298721E-2</c:v>
                </c:pt>
                <c:pt idx="13" formatCode="General">
                  <c:v>0.36513476148524793</c:v>
                </c:pt>
                <c:pt idx="14" formatCode="General">
                  <c:v>0.30020186027903628</c:v>
                </c:pt>
                <c:pt idx="15" formatCode="General">
                  <c:v>0.3022056485679922</c:v>
                </c:pt>
                <c:pt idx="17" formatCode="General">
                  <c:v>0.24117457574456611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F3-4B28-BAD4-78F696D47513}"/>
            </c:ext>
          </c:extLst>
        </c:ser>
        <c:ser>
          <c:idx val="0"/>
          <c:order val="6"/>
          <c:tx>
            <c:strRef>
              <c:f>plot!$M$1</c:f>
              <c:strCache>
                <c:ptCount val="1"/>
                <c:pt idx="0">
                  <c:v>Terminate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plot!$M$2:$M$19</c:f>
              <c:numCache>
                <c:formatCode>0.000</c:formatCode>
                <c:ptCount val="18"/>
                <c:pt idx="0">
                  <c:v>0.33403582516316682</c:v>
                </c:pt>
                <c:pt idx="1">
                  <c:v>3.042219809548798E-2</c:v>
                </c:pt>
                <c:pt idx="2" formatCode="General">
                  <c:v>3.7129708609900399E-4</c:v>
                </c:pt>
                <c:pt idx="3" formatCode="General">
                  <c:v>0.10930960593764123</c:v>
                </c:pt>
                <c:pt idx="4" formatCode="General">
                  <c:v>5.6624670209173985E-4</c:v>
                </c:pt>
                <c:pt idx="5" formatCode="General">
                  <c:v>5.8262061358803321E-7</c:v>
                </c:pt>
                <c:pt idx="6" formatCode="General">
                  <c:v>2.6503138319330693E-2</c:v>
                </c:pt>
                <c:pt idx="7" formatCode="General">
                  <c:v>4.8064182168004713E-5</c:v>
                </c:pt>
                <c:pt idx="8" formatCode="General">
                  <c:v>8.0995658374327932E-4</c:v>
                </c:pt>
                <c:pt idx="9" formatCode="General">
                  <c:v>3.131952656637671E-7</c:v>
                </c:pt>
                <c:pt idx="10" formatCode="General">
                  <c:v>1.4239461876002302E-2</c:v>
                </c:pt>
                <c:pt idx="11" formatCode="General">
                  <c:v>2.4774023955625187E-7</c:v>
                </c:pt>
                <c:pt idx="12" formatCode="General">
                  <c:v>0.59675424468102867</c:v>
                </c:pt>
                <c:pt idx="13" formatCode="General">
                  <c:v>0</c:v>
                </c:pt>
                <c:pt idx="14" formatCode="General">
                  <c:v>1.7359345544138943E-4</c:v>
                </c:pt>
                <c:pt idx="15" formatCode="General">
                  <c:v>1.2638941481399771E-4</c:v>
                </c:pt>
                <c:pt idx="17" formatCode="General">
                  <c:v>6.9585072815820867E-2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F3-4B28-BAD4-78F696D47513}"/>
            </c:ext>
          </c:extLst>
        </c:ser>
        <c:ser>
          <c:idx val="1"/>
          <c:order val="7"/>
          <c:tx>
            <c:strRef>
              <c:f>plot!$L$1</c:f>
              <c:strCache>
                <c:ptCount val="1"/>
                <c:pt idx="0">
                  <c:v>Pop from stack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plot!$L$2:$L$19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7.0639796154028352E-3</c:v>
                </c:pt>
                <c:pt idx="3" formatCode="General">
                  <c:v>0</c:v>
                </c:pt>
                <c:pt idx="4" formatCode="General">
                  <c:v>2.7264189079599598E-3</c:v>
                </c:pt>
                <c:pt idx="5" formatCode="General">
                  <c:v>3.8745403321141852E-3</c:v>
                </c:pt>
                <c:pt idx="6" formatCode="General">
                  <c:v>0</c:v>
                </c:pt>
                <c:pt idx="7" formatCode="General">
                  <c:v>2.6478908098625143E-3</c:v>
                </c:pt>
                <c:pt idx="8" formatCode="General">
                  <c:v>0</c:v>
                </c:pt>
                <c:pt idx="9" formatCode="General">
                  <c:v>2.0296857024547318E-3</c:v>
                </c:pt>
                <c:pt idx="10" formatCode="General">
                  <c:v>0</c:v>
                </c:pt>
                <c:pt idx="11" formatCode="General">
                  <c:v>1.2122342222069453E-2</c:v>
                </c:pt>
                <c:pt idx="12" formatCode="General">
                  <c:v>0</c:v>
                </c:pt>
                <c:pt idx="13" formatCode="General">
                  <c:v>3.0820869135104585E-2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3.8303579203105165E-3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F3-4B28-BAD4-78F696D47513}"/>
            </c:ext>
          </c:extLst>
        </c:ser>
        <c:ser>
          <c:idx val="8"/>
          <c:order val="8"/>
          <c:tx>
            <c:strRef>
              <c:f>plot!$K$1</c:f>
              <c:strCache>
                <c:ptCount val="1"/>
                <c:pt idx="0">
                  <c:v>Push to stack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plot!$K$2:$K$19</c:f>
              <c:numCache>
                <c:formatCode>0.000</c:formatCode>
                <c:ptCount val="18"/>
                <c:pt idx="0">
                  <c:v>0</c:v>
                </c:pt>
                <c:pt idx="1">
                  <c:v>0</c:v>
                </c:pt>
                <c:pt idx="2" formatCode="General">
                  <c:v>3.1186786626262166E-3</c:v>
                </c:pt>
                <c:pt idx="3" formatCode="General">
                  <c:v>0</c:v>
                </c:pt>
                <c:pt idx="4" formatCode="General">
                  <c:v>7.9883198874956449E-4</c:v>
                </c:pt>
                <c:pt idx="5" formatCode="General">
                  <c:v>1.2261939396873819E-3</c:v>
                </c:pt>
                <c:pt idx="6" formatCode="General">
                  <c:v>0</c:v>
                </c:pt>
                <c:pt idx="7" formatCode="General">
                  <c:v>6.5204069418881776E-4</c:v>
                </c:pt>
                <c:pt idx="8" formatCode="General">
                  <c:v>0</c:v>
                </c:pt>
                <c:pt idx="9" formatCode="General">
                  <c:v>5.0698487452690243E-4</c:v>
                </c:pt>
                <c:pt idx="10" formatCode="General">
                  <c:v>0</c:v>
                </c:pt>
                <c:pt idx="11" formatCode="General">
                  <c:v>6.9057625746596699E-3</c:v>
                </c:pt>
                <c:pt idx="12" formatCode="General">
                  <c:v>0</c:v>
                </c:pt>
                <c:pt idx="13" formatCode="General">
                  <c:v>1.5384415928165409E-2</c:v>
                </c:pt>
                <c:pt idx="14" formatCode="General">
                  <c:v>0</c:v>
                </c:pt>
                <c:pt idx="15" formatCode="General">
                  <c:v>0</c:v>
                </c:pt>
                <c:pt idx="17" formatCode="General">
                  <c:v>1.7870567914127478E-3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F3-4B28-BAD4-78F696D47513}"/>
            </c:ext>
          </c:extLst>
        </c:ser>
        <c:ser>
          <c:idx val="6"/>
          <c:order val="9"/>
          <c:tx>
            <c:strRef>
              <c:f>plot!$D$1</c:f>
              <c:strCache>
                <c:ptCount val="1"/>
                <c:pt idx="0">
                  <c:v>Remove from worklist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plot!$D$2:$D$19</c:f>
              <c:numCache>
                <c:formatCode>0.000</c:formatCode>
                <c:ptCount val="18"/>
                <c:pt idx="0">
                  <c:v>0.58574439337905715</c:v>
                </c:pt>
                <c:pt idx="1">
                  <c:v>0.2998341609109717</c:v>
                </c:pt>
                <c:pt idx="2" formatCode="General">
                  <c:v>6.4497701402387465E-3</c:v>
                </c:pt>
                <c:pt idx="3" formatCode="General">
                  <c:v>0.70895319207640706</c:v>
                </c:pt>
                <c:pt idx="4" formatCode="General">
                  <c:v>8.7611272026864306E-3</c:v>
                </c:pt>
                <c:pt idx="5" formatCode="General">
                  <c:v>4.0174641101461458E-3</c:v>
                </c:pt>
                <c:pt idx="6" formatCode="General">
                  <c:v>0.34263400687973561</c:v>
                </c:pt>
                <c:pt idx="7" formatCode="General">
                  <c:v>2.8430345285236089E-3</c:v>
                </c:pt>
                <c:pt idx="8" formatCode="General">
                  <c:v>8.000246181042435E-2</c:v>
                </c:pt>
                <c:pt idx="9" formatCode="General">
                  <c:v>4.9617686062248905E-4</c:v>
                </c:pt>
                <c:pt idx="10" formatCode="General">
                  <c:v>6.7818545993091367E-2</c:v>
                </c:pt>
                <c:pt idx="11" formatCode="General">
                  <c:v>6.4475275145188158E-4</c:v>
                </c:pt>
                <c:pt idx="12" formatCode="General">
                  <c:v>0.35191358387883687</c:v>
                </c:pt>
                <c:pt idx="13" formatCode="General">
                  <c:v>0</c:v>
                </c:pt>
                <c:pt idx="14" formatCode="General">
                  <c:v>4.1855483782609455E-2</c:v>
                </c:pt>
                <c:pt idx="15" formatCode="General">
                  <c:v>5.7938689880278747E-2</c:v>
                </c:pt>
                <c:pt idx="17" formatCode="General">
                  <c:v>0.15999417776156763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F3-4B28-BAD4-78F696D47513}"/>
            </c:ext>
          </c:extLst>
        </c:ser>
        <c:ser>
          <c:idx val="7"/>
          <c:order val="10"/>
          <c:tx>
            <c:strRef>
              <c:f>plot!$C$1</c:f>
              <c:strCache>
                <c:ptCount val="1"/>
                <c:pt idx="0">
                  <c:v>Add to worklist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plot!$A$2:$B$19</c:f>
              <c:multiLvlStrCache>
                <c:ptCount val="18"/>
                <c:lvl>
                  <c:pt idx="0">
                    <c:v>p_hat_300_1</c:v>
                  </c:pt>
                  <c:pt idx="1">
                    <c:v>p_hat_300_2</c:v>
                  </c:pt>
                  <c:pt idx="2">
                    <c:v>p_hat_300_3</c:v>
                  </c:pt>
                  <c:pt idx="3">
                    <c:v>p_hat_500_1</c:v>
                  </c:pt>
                  <c:pt idx="4">
                    <c:v>p_hat_500_2</c:v>
                  </c:pt>
                  <c:pt idx="5">
                    <c:v>p_hat_500_3</c:v>
                  </c:pt>
                  <c:pt idx="6">
                    <c:v>p_hat_700_1</c:v>
                  </c:pt>
                  <c:pt idx="7">
                    <c:v>p_hat_700_2</c:v>
                  </c:pt>
                  <c:pt idx="8">
                    <c:v>p_hat_1000_1</c:v>
                  </c:pt>
                  <c:pt idx="9">
                    <c:v>p_hat_1000_2</c:v>
                  </c:pt>
                  <c:pt idx="10">
                    <c:v>movielens-100k</c:v>
                  </c:pt>
                  <c:pt idx="11">
                    <c:v>wikipedia_link_lo</c:v>
                  </c:pt>
                  <c:pt idx="12">
                    <c:v>wikipedia_link_csb</c:v>
                  </c:pt>
                  <c:pt idx="13">
                    <c:v>US power grid</c:v>
                  </c:pt>
                  <c:pt idx="14">
                    <c:v>LastFM Asia</c:v>
                  </c:pt>
                  <c:pt idx="15">
                    <c:v>Sister Cities</c:v>
                  </c:pt>
                  <c:pt idx="17">
                    <c:v>Mean</c:v>
                  </c:pt>
                </c:lvl>
                <c:lvl>
                  <c:pt idx="0">
                    <c:v>High-degree</c:v>
                  </c:pt>
                  <c:pt idx="13">
                    <c:v>Low-degree</c:v>
                  </c:pt>
                  <c:pt idx="16">
                    <c:v> </c:v>
                  </c:pt>
                  <c:pt idx="17">
                    <c:v> </c:v>
                  </c:pt>
                </c:lvl>
              </c:multiLvlStrCache>
            </c:multiLvlStrRef>
          </c:cat>
          <c:val>
            <c:numRef>
              <c:f>plot!$C$2:$C$19</c:f>
              <c:numCache>
                <c:formatCode>0.000</c:formatCode>
                <c:ptCount val="18"/>
                <c:pt idx="0">
                  <c:v>9.1165473256191458E-4</c:v>
                </c:pt>
                <c:pt idx="1">
                  <c:v>5.3313485491197059E-3</c:v>
                </c:pt>
                <c:pt idx="2" formatCode="General">
                  <c:v>4.3062426654258551E-3</c:v>
                </c:pt>
                <c:pt idx="3" formatCode="General">
                  <c:v>9.6848569229419197E-4</c:v>
                </c:pt>
                <c:pt idx="4" formatCode="General">
                  <c:v>1.483572951053872E-3</c:v>
                </c:pt>
                <c:pt idx="5" formatCode="General">
                  <c:v>2.4483513219904331E-3</c:v>
                </c:pt>
                <c:pt idx="6" formatCode="General">
                  <c:v>2.5765804985313058E-3</c:v>
                </c:pt>
                <c:pt idx="7" formatCode="General">
                  <c:v>1.8452237739203996E-3</c:v>
                </c:pt>
                <c:pt idx="8" formatCode="General">
                  <c:v>2.7753664871627841E-3</c:v>
                </c:pt>
                <c:pt idx="9" formatCode="General">
                  <c:v>3.3224690828506632E-4</c:v>
                </c:pt>
                <c:pt idx="10" formatCode="General">
                  <c:v>3.5105836680441949E-3</c:v>
                </c:pt>
                <c:pt idx="11" formatCode="General">
                  <c:v>4.7251852780684543E-4</c:v>
                </c:pt>
                <c:pt idx="12" formatCode="General">
                  <c:v>6.3069445940967773E-4</c:v>
                </c:pt>
                <c:pt idx="13" formatCode="General">
                  <c:v>0</c:v>
                </c:pt>
                <c:pt idx="14" formatCode="General">
                  <c:v>3.1840556991421423E-2</c:v>
                </c:pt>
                <c:pt idx="15" formatCode="General">
                  <c:v>3.625531173852261E-2</c:v>
                </c:pt>
                <c:pt idx="17" formatCode="General">
                  <c:v>5.9805461853468921E-3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F3-4B28-BAD4-78F696D47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568312"/>
        <c:axId val="451564048"/>
      </c:barChart>
      <c:catAx>
        <c:axId val="45156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4048"/>
        <c:crosses val="autoZero"/>
        <c:auto val="1"/>
        <c:lblAlgn val="ctr"/>
        <c:lblOffset val="100"/>
        <c:noMultiLvlLbl val="0"/>
      </c:catAx>
      <c:valAx>
        <c:axId val="4515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total execution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83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728003326760936"/>
          <c:y val="5.719520766673486E-2"/>
          <c:w val="0.21325797343513878"/>
          <c:h val="0.9237478778752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297D-932F-4877-B4E4-6E2681CE9708}" type="datetimeFigureOut"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11FD2-C5CD-46DC-ADED-B523CC35AA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11FD2-C5CD-46DC-ADED-B523CC35AA83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y00/Parallel-Vertex-Cover-Algorithms-on-GPU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y00/Parallel-Vertex-Cover-Algorithms-on-GP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641" y="1122363"/>
            <a:ext cx="10358718" cy="2387600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Parallel Vertex Cover Algorithms on GPUs</a:t>
            </a:r>
            <a:endParaRPr lang="en-US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249" y="3602038"/>
            <a:ext cx="9415502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Peter 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Yamout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Karim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Barada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Adnan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Jaljuli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Amer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E.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Mouawad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Izzat El Hajj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American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University of Beirut, Lebanon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8" y="562623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A718-F8F9-5EC7-B2F1-FF6AA442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Evaluation: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BAE7-B82A-C6D6-B70F-E990ADD9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Implementations:</a:t>
            </a:r>
          </a:p>
          <a:p>
            <a:pPr lvl="1"/>
            <a:r>
              <a:rPr lang="en-US" u="sng" dirty="0" smtClean="0">
                <a:cs typeface="Calibri"/>
              </a:rPr>
              <a:t>Sequential:</a:t>
            </a:r>
            <a:r>
              <a:rPr lang="en-US" dirty="0" smtClean="0">
                <a:cs typeface="Calibri"/>
              </a:rPr>
              <a:t> CPU implementation with single thread</a:t>
            </a:r>
            <a:endParaRPr lang="en-US" dirty="0">
              <a:cs typeface="Calibri"/>
            </a:endParaRPr>
          </a:p>
          <a:p>
            <a:pPr lvl="1"/>
            <a:r>
              <a:rPr lang="en-US" u="sng" dirty="0" err="1" smtClean="0">
                <a:cs typeface="Calibri"/>
              </a:rPr>
              <a:t>StackOnly</a:t>
            </a:r>
            <a:r>
              <a:rPr lang="en-US" u="sng" dirty="0" smtClean="0">
                <a:cs typeface="Calibri"/>
              </a:rPr>
              <a:t>:</a:t>
            </a:r>
            <a:r>
              <a:rPr lang="en-US" dirty="0" smtClean="0">
                <a:cs typeface="Calibri"/>
              </a:rPr>
              <a:t> GPU implementation where sub-trees are assigned to blocks at a fixed starting level, similar to prior work</a:t>
            </a:r>
            <a:endParaRPr lang="en-US" dirty="0">
              <a:cs typeface="Calibri"/>
            </a:endParaRPr>
          </a:p>
          <a:p>
            <a:pPr lvl="1"/>
            <a:r>
              <a:rPr lang="en-US" u="sng" dirty="0" smtClean="0">
                <a:cs typeface="Calibri"/>
              </a:rPr>
              <a:t>Hybrid:</a:t>
            </a:r>
            <a:r>
              <a:rPr lang="en-US" dirty="0" smtClean="0">
                <a:cs typeface="Calibri"/>
              </a:rPr>
              <a:t> proposed GPU implementation where blocks offload branches to a shared global worklist</a:t>
            </a:r>
          </a:p>
          <a:p>
            <a:r>
              <a:rPr lang="en-US" dirty="0" smtClean="0">
                <a:cs typeface="Calibri"/>
              </a:rPr>
              <a:t>Hardware:</a:t>
            </a:r>
          </a:p>
          <a:p>
            <a:pPr lvl="1"/>
            <a:r>
              <a:rPr lang="en-US" u="sng" dirty="0" smtClean="0"/>
              <a:t>CPU:</a:t>
            </a:r>
            <a:r>
              <a:rPr lang="en-US" dirty="0" smtClean="0"/>
              <a:t> AMD </a:t>
            </a:r>
            <a:r>
              <a:rPr lang="en-US" dirty="0"/>
              <a:t>EPYC 7551P </a:t>
            </a:r>
            <a:r>
              <a:rPr lang="en-US" dirty="0" smtClean="0"/>
              <a:t>CPU with </a:t>
            </a:r>
            <a:r>
              <a:rPr lang="en-US" dirty="0"/>
              <a:t>64GB of main </a:t>
            </a:r>
            <a:r>
              <a:rPr lang="en-US" dirty="0" smtClean="0"/>
              <a:t>memory</a:t>
            </a:r>
          </a:p>
          <a:p>
            <a:pPr lvl="1"/>
            <a:r>
              <a:rPr lang="en-US" u="sng" dirty="0" smtClean="0"/>
              <a:t>GPU:</a:t>
            </a:r>
            <a:r>
              <a:rPr lang="en-US" dirty="0" smtClean="0"/>
              <a:t> NVIDIA Volta </a:t>
            </a:r>
            <a:r>
              <a:rPr lang="en-US" dirty="0"/>
              <a:t>V100 GPU with 32GB of device </a:t>
            </a:r>
            <a:r>
              <a:rPr lang="en-US" dirty="0" smtClean="0"/>
              <a:t>memory</a:t>
            </a:r>
          </a:p>
          <a:p>
            <a:r>
              <a:rPr lang="en-US" dirty="0" smtClean="0">
                <a:cs typeface="Calibri"/>
              </a:rPr>
              <a:t>Formulations:</a:t>
            </a:r>
          </a:p>
          <a:p>
            <a:pPr lvl="1"/>
            <a:r>
              <a:rPr lang="en-US" dirty="0" smtClean="0">
                <a:cs typeface="Calibri"/>
              </a:rPr>
              <a:t>Minimum Vertex Cover (MVC)</a:t>
            </a:r>
          </a:p>
          <a:p>
            <a:pPr lvl="1"/>
            <a:r>
              <a:rPr lang="en-US" dirty="0" smtClean="0">
                <a:cs typeface="Calibri"/>
              </a:rPr>
              <a:t>Parameterized Vertex Cover (PVC)</a:t>
            </a:r>
          </a:p>
          <a:p>
            <a:pPr lvl="2"/>
            <a:r>
              <a:rPr lang="en-US" dirty="0" smtClean="0">
                <a:cs typeface="Calibri"/>
              </a:rPr>
              <a:t>Find any vertex cover of </a:t>
            </a:r>
            <a:r>
              <a:rPr lang="en-US" dirty="0" smtClean="0">
                <a:cs typeface="Calibri"/>
              </a:rPr>
              <a:t>size at most </a:t>
            </a:r>
            <a:r>
              <a:rPr lang="en-US" i="1" dirty="0" smtClean="0">
                <a:cs typeface="Calibri"/>
              </a:rPr>
              <a:t>k</a:t>
            </a:r>
            <a:r>
              <a:rPr lang="en-US" dirty="0" smtClean="0">
                <a:cs typeface="Calibri"/>
              </a:rPr>
              <a:t> </a:t>
            </a:r>
            <a:r>
              <a:rPr lang="en-US" dirty="0" smtClean="0">
                <a:cs typeface="Calibri"/>
              </a:rPr>
              <a:t>(tested on: k=min-1</a:t>
            </a:r>
            <a:r>
              <a:rPr lang="en-US" dirty="0" smtClean="0">
                <a:cs typeface="Calibri"/>
              </a:rPr>
              <a:t>, k=min, </a:t>
            </a:r>
            <a:r>
              <a:rPr lang="en-US" dirty="0" smtClean="0">
                <a:cs typeface="Calibri"/>
              </a:rPr>
              <a:t>k=min+1)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4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A02-DC7E-5AB0-3C18-6BDCC61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Evaluation: Performance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6920-5C47-47B0-EAB5-7D419ED4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20484"/>
              </p:ext>
            </p:extLst>
          </p:nvPr>
        </p:nvGraphicFramePr>
        <p:xfrm>
          <a:off x="956421" y="2118632"/>
          <a:ext cx="6042787" cy="25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23">
                  <a:extLst>
                    <a:ext uri="{9D8B030D-6E8A-4147-A177-3AD203B41FA5}">
                      <a16:colId xmlns:a16="http://schemas.microsoft.com/office/drawing/2014/main" val="291993558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348144440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536178155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135335801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133717024"/>
                    </a:ext>
                  </a:extLst>
                </a:gridCol>
              </a:tblGrid>
              <a:tr h="40835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Category​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</a:t>
                      </a:r>
                      <a:r>
                        <a:rPr lang="en-US" sz="2000" dirty="0" err="1">
                          <a:effectLst/>
                        </a:rPr>
                        <a:t>StackOnly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61097511"/>
                  </a:ext>
                </a:extLst>
              </a:tr>
              <a:tr h="389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29555593"/>
                  </a:ext>
                </a:extLst>
              </a:tr>
              <a:tr h="519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1739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High-degree​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167.1×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171.3×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4.2×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0.9×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90118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Low-degree​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6.1×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5.7×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373296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Overall​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72.9×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5CE3F-535D-D45C-8DC6-6DEA2D93CA26}"/>
              </a:ext>
            </a:extLst>
          </p:cNvPr>
          <p:cNvSpPr txBox="1"/>
          <p:nvPr/>
        </p:nvSpPr>
        <p:spPr>
          <a:xfrm>
            <a:off x="2621820" y="1525544"/>
            <a:ext cx="69524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Aggregate </a:t>
            </a:r>
            <a:r>
              <a:rPr lang="en-US" sz="2400" dirty="0" smtClean="0">
                <a:ea typeface="+mn-lt"/>
                <a:cs typeface="+mn-lt"/>
              </a:rPr>
              <a:t>speedup (geometric </a:t>
            </a:r>
            <a:r>
              <a:rPr lang="en-US" sz="2400" dirty="0">
                <a:ea typeface="+mn-lt"/>
                <a:cs typeface="+mn-lt"/>
              </a:rPr>
              <a:t>mean) over 18 graphs 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87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A02-DC7E-5AB0-3C18-6BDCC61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Evaluation: Performance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6920-5C47-47B0-EAB5-7D419ED4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15919"/>
              </p:ext>
            </p:extLst>
          </p:nvPr>
        </p:nvGraphicFramePr>
        <p:xfrm>
          <a:off x="956421" y="2118632"/>
          <a:ext cx="6042787" cy="25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23">
                  <a:extLst>
                    <a:ext uri="{9D8B030D-6E8A-4147-A177-3AD203B41FA5}">
                      <a16:colId xmlns:a16="http://schemas.microsoft.com/office/drawing/2014/main" val="291993558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348144440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536178155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135335801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133717024"/>
                    </a:ext>
                  </a:extLst>
                </a:gridCol>
              </a:tblGrid>
              <a:tr h="40835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Category​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</a:t>
                      </a:r>
                      <a:r>
                        <a:rPr lang="en-US" sz="2000" dirty="0" err="1">
                          <a:effectLst/>
                        </a:rPr>
                        <a:t>StackOnly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61097511"/>
                  </a:ext>
                </a:extLst>
              </a:tr>
              <a:tr h="389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29555593"/>
                  </a:ext>
                </a:extLst>
              </a:tr>
              <a:tr h="519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1739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High-degree​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167.1×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171.3×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4.2×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0.9×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90118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Low-degree​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6.1×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5.7×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3296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Overall​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72.9×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5CE3F-535D-D45C-8DC6-6DEA2D93CA26}"/>
              </a:ext>
            </a:extLst>
          </p:cNvPr>
          <p:cNvSpPr txBox="1"/>
          <p:nvPr/>
        </p:nvSpPr>
        <p:spPr>
          <a:xfrm>
            <a:off x="2621820" y="1525544"/>
            <a:ext cx="69524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Aggregate </a:t>
            </a:r>
            <a:r>
              <a:rPr lang="en-US" sz="2400" dirty="0" smtClean="0">
                <a:ea typeface="+mn-lt"/>
                <a:cs typeface="+mn-lt"/>
              </a:rPr>
              <a:t>speedup (geometric </a:t>
            </a:r>
            <a:r>
              <a:rPr lang="en-US" sz="2400" dirty="0">
                <a:ea typeface="+mn-lt"/>
                <a:cs typeface="+mn-lt"/>
              </a:rPr>
              <a:t>mean) over 18 graphs 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258" y="4765214"/>
            <a:ext cx="10291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Observation #1:</a:t>
            </a:r>
            <a:r>
              <a:rPr lang="en-US" sz="2000" dirty="0" smtClean="0"/>
              <a:t> Hybrid outperforms </a:t>
            </a:r>
            <a:r>
              <a:rPr lang="en-US" sz="2000" dirty="0" err="1" smtClean="0"/>
              <a:t>StackOnly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substantially </a:t>
            </a:r>
            <a:r>
              <a:rPr lang="en-US" sz="2000" b="1" dirty="0" smtClean="0">
                <a:solidFill>
                  <a:schemeClr val="accent6"/>
                </a:solidFill>
              </a:rPr>
              <a:t>on high-degree graphs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moderately on low-degree graphs</a:t>
            </a:r>
            <a:r>
              <a:rPr lang="en-US" sz="2000" dirty="0" smtClean="0"/>
              <a:t> (high-degree graphs have higher imbalance when branching)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A02-DC7E-5AB0-3C18-6BDCC61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Evaluation: Performance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6920-5C47-47B0-EAB5-7D419ED4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92698"/>
              </p:ext>
            </p:extLst>
          </p:nvPr>
        </p:nvGraphicFramePr>
        <p:xfrm>
          <a:off x="956421" y="2118632"/>
          <a:ext cx="6042787" cy="25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23">
                  <a:extLst>
                    <a:ext uri="{9D8B030D-6E8A-4147-A177-3AD203B41FA5}">
                      <a16:colId xmlns:a16="http://schemas.microsoft.com/office/drawing/2014/main" val="291993558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348144440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536178155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135335801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133717024"/>
                    </a:ext>
                  </a:extLst>
                </a:gridCol>
              </a:tblGrid>
              <a:tr h="40835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Category​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</a:t>
                      </a:r>
                      <a:r>
                        <a:rPr lang="en-US" sz="2000" dirty="0" err="1">
                          <a:effectLst/>
                        </a:rPr>
                        <a:t>StackOnly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61097511"/>
                  </a:ext>
                </a:extLst>
              </a:tr>
              <a:tr h="389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29555593"/>
                  </a:ext>
                </a:extLst>
              </a:tr>
              <a:tr h="519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31739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High-degree​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167.1×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171.3×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4.2×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0.9×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90118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Low-degree​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6.1×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5.7×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3296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Overall​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72.9×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5CE3F-535D-D45C-8DC6-6DEA2D93CA26}"/>
              </a:ext>
            </a:extLst>
          </p:cNvPr>
          <p:cNvSpPr txBox="1"/>
          <p:nvPr/>
        </p:nvSpPr>
        <p:spPr>
          <a:xfrm>
            <a:off x="2621820" y="1525544"/>
            <a:ext cx="69524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Aggregate </a:t>
            </a:r>
            <a:r>
              <a:rPr lang="en-US" sz="2400" dirty="0" smtClean="0">
                <a:ea typeface="+mn-lt"/>
                <a:cs typeface="+mn-lt"/>
              </a:rPr>
              <a:t>speedup (geometric </a:t>
            </a:r>
            <a:r>
              <a:rPr lang="en-US" sz="2400" dirty="0">
                <a:ea typeface="+mn-lt"/>
                <a:cs typeface="+mn-lt"/>
              </a:rPr>
              <a:t>mean) over 18 graphs 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258" y="4765214"/>
            <a:ext cx="10291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>
                    <a:lumMod val="65000"/>
                  </a:schemeClr>
                </a:solidFill>
              </a:rPr>
              <a:t>Observation #1: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Hybrid outperforms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StackOnly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substantially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on high-degree graphs and moderately on low-degree graphs (high-degree graphs have higher imbalance when branching)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u="sng" dirty="0" smtClean="0"/>
              <a:t>Observation #2:</a:t>
            </a:r>
            <a:r>
              <a:rPr lang="en-US" sz="2000" dirty="0" smtClean="0"/>
              <a:t> Hybrid outperforms </a:t>
            </a:r>
            <a:r>
              <a:rPr lang="en-US" sz="2000" dirty="0" err="1" smtClean="0"/>
              <a:t>StackOnly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substantially on </a:t>
            </a:r>
            <a:r>
              <a:rPr lang="en-US" sz="2000" b="1" dirty="0">
                <a:solidFill>
                  <a:schemeClr val="accent6"/>
                </a:solidFill>
              </a:rPr>
              <a:t>difficult </a:t>
            </a:r>
            <a:r>
              <a:rPr lang="en-US" sz="2000" b="1" dirty="0" smtClean="0">
                <a:solidFill>
                  <a:schemeClr val="accent6"/>
                </a:solidFill>
              </a:rPr>
              <a:t>long-running instances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moderately on easy short-running instances</a:t>
            </a:r>
            <a:r>
              <a:rPr lang="en-US" sz="2000" dirty="0" smtClean="0"/>
              <a:t> (difficult instances perform wider search and more likely to encounter deep branches)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07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A02-DC7E-5AB0-3C18-6BDCC61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Evaluation: Performance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6920-5C47-47B0-EAB5-7D419ED4FB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421" y="2118632"/>
          <a:ext cx="10261751" cy="25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23">
                  <a:extLst>
                    <a:ext uri="{9D8B030D-6E8A-4147-A177-3AD203B41FA5}">
                      <a16:colId xmlns:a16="http://schemas.microsoft.com/office/drawing/2014/main" val="291993558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348144440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536178155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135335801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133717024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6027147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037641494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34783497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69852686"/>
                    </a:ext>
                  </a:extLst>
                </a:gridCol>
              </a:tblGrid>
              <a:tr h="40835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Category​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</a:t>
                      </a:r>
                      <a:r>
                        <a:rPr lang="en-US" sz="2000" dirty="0" err="1">
                          <a:effectLst/>
                        </a:rPr>
                        <a:t>StackOnly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Sequential​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61097511"/>
                  </a:ext>
                </a:extLst>
              </a:tr>
              <a:tr h="389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29555593"/>
                  </a:ext>
                </a:extLst>
              </a:tr>
              <a:tr h="519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1739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High-degree​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167.1×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171.3×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4.2×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0.9×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30.0×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30.1×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1.8×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2.4×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90118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Low-degree​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6.1×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5.7×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93.1×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85.0×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1.5×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1.5×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373296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Overall​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72.9×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39.0×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38.2×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2.1×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5CE3F-535D-D45C-8DC6-6DEA2D93CA26}"/>
              </a:ext>
            </a:extLst>
          </p:cNvPr>
          <p:cNvSpPr txBox="1"/>
          <p:nvPr/>
        </p:nvSpPr>
        <p:spPr>
          <a:xfrm>
            <a:off x="2621820" y="1525544"/>
            <a:ext cx="69524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Aggregate </a:t>
            </a:r>
            <a:r>
              <a:rPr lang="en-US" sz="2400" dirty="0" smtClean="0">
                <a:ea typeface="+mn-lt"/>
                <a:cs typeface="+mn-lt"/>
              </a:rPr>
              <a:t>speedup (geometric </a:t>
            </a:r>
            <a:r>
              <a:rPr lang="en-US" sz="2400" dirty="0">
                <a:ea typeface="+mn-lt"/>
                <a:cs typeface="+mn-lt"/>
              </a:rPr>
              <a:t>mean) over 18 graphs 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9304" y="2063242"/>
            <a:ext cx="4203167" cy="261633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A02-DC7E-5AB0-3C18-6BDCC61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Evaluation: Performance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6920-5C47-47B0-EAB5-7D419ED4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2949"/>
              </p:ext>
            </p:extLst>
          </p:nvPr>
        </p:nvGraphicFramePr>
        <p:xfrm>
          <a:off x="956421" y="2118632"/>
          <a:ext cx="10261751" cy="2505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823">
                  <a:extLst>
                    <a:ext uri="{9D8B030D-6E8A-4147-A177-3AD203B41FA5}">
                      <a16:colId xmlns:a16="http://schemas.microsoft.com/office/drawing/2014/main" val="291993558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348144440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536178155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135335801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133717024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60271473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4037641494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34783497"/>
                    </a:ext>
                  </a:extLst>
                </a:gridCol>
                <a:gridCol w="1054741">
                  <a:extLst>
                    <a:ext uri="{9D8B030D-6E8A-4147-A177-3AD203B41FA5}">
                      <a16:colId xmlns:a16="http://schemas.microsoft.com/office/drawing/2014/main" val="269852686"/>
                    </a:ext>
                  </a:extLst>
                </a:gridCol>
              </a:tblGrid>
              <a:tr h="40835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Category​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</a:t>
                      </a:r>
                      <a:r>
                        <a:rPr lang="en-US" sz="2000" dirty="0" err="1">
                          <a:effectLst/>
                        </a:rPr>
                        <a:t>StackOnly</a:t>
                      </a:r>
                      <a:r>
                        <a:rPr lang="en-US" sz="2000" dirty="0">
                          <a:effectLst/>
                        </a:rPr>
                        <a:t>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Speedup of Hybrid over Sequential​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61097511"/>
                  </a:ext>
                </a:extLst>
              </a:tr>
              <a:tr h="389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MVC​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PVC​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29555593"/>
                  </a:ext>
                </a:extLst>
              </a:tr>
              <a:tr h="519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k=min-1​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k=min+1​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1739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High-degree​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167.1×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171.3×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4.2×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0.9×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30.0×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30.1×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1.8×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2.4×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90118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Low-degree​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6.1×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5.7×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93.1×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85.0×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1.5×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1.5×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373296"/>
                  </a:ext>
                </a:extLst>
              </a:tr>
              <a:tr h="389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Overall​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72.9×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73.1×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39.0×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38.2×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1.7×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dirty="0">
                          <a:effectLst/>
                        </a:rPr>
                        <a:t>2.1×</a:t>
                      </a:r>
                    </a:p>
                  </a:txBody>
                  <a:tcPr marL="45720" marR="4572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95CE3F-535D-D45C-8DC6-6DEA2D93CA26}"/>
              </a:ext>
            </a:extLst>
          </p:cNvPr>
          <p:cNvSpPr txBox="1"/>
          <p:nvPr/>
        </p:nvSpPr>
        <p:spPr>
          <a:xfrm>
            <a:off x="2621820" y="1525544"/>
            <a:ext cx="69524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Aggregate </a:t>
            </a:r>
            <a:r>
              <a:rPr lang="en-US" sz="2400" dirty="0" smtClean="0">
                <a:ea typeface="+mn-lt"/>
                <a:cs typeface="+mn-lt"/>
              </a:rPr>
              <a:t>speedup (geometric </a:t>
            </a:r>
            <a:r>
              <a:rPr lang="en-US" sz="2400" dirty="0">
                <a:ea typeface="+mn-lt"/>
                <a:cs typeface="+mn-lt"/>
              </a:rPr>
              <a:t>mean) over 18 graphs 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9304" y="2063242"/>
            <a:ext cx="4203167" cy="261633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0258" y="5310778"/>
            <a:ext cx="10291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Observation #3:</a:t>
            </a:r>
            <a:r>
              <a:rPr lang="en-US" sz="2000" dirty="0" smtClean="0"/>
              <a:t> Hybrid outperforms Sequential </a:t>
            </a:r>
            <a:r>
              <a:rPr lang="en-US" sz="2000" b="1" dirty="0" smtClean="0">
                <a:solidFill>
                  <a:schemeClr val="accent6"/>
                </a:solidFill>
              </a:rPr>
              <a:t>substantially on </a:t>
            </a:r>
            <a:r>
              <a:rPr lang="en-US" sz="2000" b="1" dirty="0">
                <a:solidFill>
                  <a:schemeClr val="accent6"/>
                </a:solidFill>
              </a:rPr>
              <a:t>difficult </a:t>
            </a:r>
            <a:r>
              <a:rPr lang="en-US" sz="2000" b="1" dirty="0" smtClean="0">
                <a:solidFill>
                  <a:schemeClr val="accent6"/>
                </a:solidFill>
              </a:rPr>
              <a:t>long-running instances</a:t>
            </a:r>
            <a:r>
              <a:rPr lang="en-US" sz="2000" dirty="0" smtClean="0"/>
              <a:t> (enough parallel work exposed to benefit from GPU resources)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Evaluation: Load Balance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361245"/>
              </p:ext>
            </p:extLst>
          </p:nvPr>
        </p:nvGraphicFramePr>
        <p:xfrm>
          <a:off x="1531684" y="1327418"/>
          <a:ext cx="9128632" cy="418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4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1620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8415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5210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1531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81480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88275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95070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11391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Evaluation: Load Balance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895518"/>
              </p:ext>
            </p:extLst>
          </p:nvPr>
        </p:nvGraphicFramePr>
        <p:xfrm>
          <a:off x="1531684" y="1327418"/>
          <a:ext cx="9128632" cy="418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84" y="5509454"/>
            <a:ext cx="115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Observation #1:</a:t>
            </a:r>
            <a:r>
              <a:rPr lang="en-US" dirty="0" smtClean="0"/>
              <a:t> </a:t>
            </a:r>
            <a:r>
              <a:rPr lang="en-US" dirty="0" err="1"/>
              <a:t>StackOnly</a:t>
            </a:r>
            <a:r>
              <a:rPr lang="en-US" dirty="0"/>
              <a:t> </a:t>
            </a:r>
            <a:r>
              <a:rPr lang="en-US" dirty="0" smtClean="0"/>
              <a:t>has higher </a:t>
            </a:r>
            <a:r>
              <a:rPr lang="en-US" dirty="0"/>
              <a:t>load imbalance on </a:t>
            </a:r>
            <a:r>
              <a:rPr lang="en-US" b="1" dirty="0" smtClean="0">
                <a:solidFill>
                  <a:srgbClr val="C00000"/>
                </a:solidFill>
              </a:rPr>
              <a:t>high-degree graphs</a:t>
            </a:r>
            <a:r>
              <a:rPr lang="en-US" dirty="0" smtClean="0"/>
              <a:t> </a:t>
            </a:r>
            <a:r>
              <a:rPr lang="en-US" dirty="0"/>
              <a:t>than </a:t>
            </a:r>
            <a:r>
              <a:rPr lang="en-US" b="1" dirty="0" smtClean="0">
                <a:solidFill>
                  <a:schemeClr val="accent6"/>
                </a:solidFill>
              </a:rPr>
              <a:t>low-degree graphs</a:t>
            </a:r>
          </a:p>
        </p:txBody>
      </p:sp>
    </p:spTree>
    <p:extLst>
      <p:ext uri="{BB962C8B-B14F-4D97-AF65-F5344CB8AC3E}">
        <p14:creationId xmlns:p14="http://schemas.microsoft.com/office/powerpoint/2010/main" val="16608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1620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8415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5210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1531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Evaluation: Load Balance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531684" y="1327418"/>
          <a:ext cx="9128632" cy="418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595" y="5509454"/>
            <a:ext cx="1205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>
                    <a:lumMod val="65000"/>
                  </a:schemeClr>
                </a:solidFill>
              </a:rPr>
              <a:t>Observation #1: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StackOnly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 higher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imbalance 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high-degree graphs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low-degree graphs</a:t>
            </a:r>
          </a:p>
          <a:p>
            <a:pPr algn="ctr"/>
            <a:endParaRPr lang="en-US" sz="1200" b="1" u="sng" dirty="0"/>
          </a:p>
          <a:p>
            <a:pPr algn="ctr"/>
            <a:r>
              <a:rPr lang="en-US" b="1" u="sng" dirty="0" smtClean="0"/>
              <a:t>Observation #2:</a:t>
            </a:r>
            <a:r>
              <a:rPr lang="en-US" dirty="0" smtClean="0"/>
              <a:t> </a:t>
            </a:r>
            <a:r>
              <a:rPr lang="en-US" dirty="0" err="1"/>
              <a:t>StackOnly</a:t>
            </a:r>
            <a:r>
              <a:rPr lang="en-US" dirty="0"/>
              <a:t> </a:t>
            </a:r>
            <a:r>
              <a:rPr lang="en-US" dirty="0" smtClean="0"/>
              <a:t>has higher load </a:t>
            </a:r>
            <a:r>
              <a:rPr lang="en-US" dirty="0"/>
              <a:t>imbalance on </a:t>
            </a:r>
            <a:r>
              <a:rPr lang="en-US" b="1" dirty="0" smtClean="0">
                <a:solidFill>
                  <a:srgbClr val="C00000"/>
                </a:solidFill>
              </a:rPr>
              <a:t>difficult long-running instances</a:t>
            </a:r>
            <a:r>
              <a:rPr lang="en-US" dirty="0" smtClean="0"/>
              <a:t> than </a:t>
            </a:r>
            <a:r>
              <a:rPr lang="en-US" b="1" dirty="0" smtClean="0">
                <a:solidFill>
                  <a:schemeClr val="accent6"/>
                </a:solidFill>
              </a:rPr>
              <a:t>easy short-running instances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1620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8415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5210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1531" y="1514476"/>
            <a:ext cx="445674" cy="1948182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5057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41852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8647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968" y="1514476"/>
            <a:ext cx="445674" cy="1948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Evaluation: Load Balance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531684" y="1327418"/>
          <a:ext cx="9128632" cy="418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484" y="5509454"/>
            <a:ext cx="115670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>
                    <a:lumMod val="65000"/>
                  </a:schemeClr>
                </a:solidFill>
              </a:rPr>
              <a:t>Observation #1: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StackOnly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 higher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imbalance 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high-degree graphs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low-degree graphs</a:t>
            </a:r>
          </a:p>
          <a:p>
            <a:pPr algn="ctr"/>
            <a:endParaRPr lang="en-US" sz="1200" b="1" u="sng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u="sng" dirty="0" smtClean="0">
                <a:solidFill>
                  <a:schemeClr val="bg1">
                    <a:lumMod val="65000"/>
                  </a:schemeClr>
                </a:solidFill>
              </a:rPr>
              <a:t>Observation #2: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StackOnly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 higher load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imbalance 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difficult long-running instances than easy short-running instances</a:t>
            </a:r>
          </a:p>
          <a:p>
            <a:pPr algn="ctr"/>
            <a:endParaRPr lang="en-US" sz="1200" dirty="0"/>
          </a:p>
          <a:p>
            <a:pPr algn="ctr"/>
            <a:r>
              <a:rPr lang="en-US" b="1" u="sng" dirty="0" smtClean="0"/>
              <a:t>Observation #3: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6"/>
                </a:solidFill>
              </a:rPr>
              <a:t>Hybrid</a:t>
            </a:r>
            <a:r>
              <a:rPr lang="en-US" dirty="0"/>
              <a:t> </a:t>
            </a:r>
            <a:r>
              <a:rPr lang="en-US" dirty="0" smtClean="0"/>
              <a:t>achieves </a:t>
            </a:r>
            <a:r>
              <a:rPr lang="en-US" dirty="0"/>
              <a:t>better load balance than </a:t>
            </a:r>
            <a:r>
              <a:rPr lang="en-US" b="1" dirty="0" err="1" smtClean="0">
                <a:solidFill>
                  <a:srgbClr val="C00000"/>
                </a:solidFill>
              </a:rPr>
              <a:t>StackOnly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E4D4-8A04-34C4-AF98-87051870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Minimum Vertex Cover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vertex cover</a:t>
            </a:r>
            <a:r>
              <a:rPr lang="en-US" dirty="0"/>
              <a:t> of a graph is a set of vertices whose deletion from the graph (along with incident edges) </a:t>
            </a:r>
            <a:r>
              <a:rPr lang="en-US" smtClean="0"/>
              <a:t>results in an </a:t>
            </a:r>
            <a:r>
              <a:rPr lang="en-US" dirty="0"/>
              <a:t>edgeless </a:t>
            </a:r>
            <a:r>
              <a:rPr lang="en-US" dirty="0" smtClean="0"/>
              <a:t>graph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minimum vertex cover</a:t>
            </a:r>
            <a:r>
              <a:rPr lang="en-US" dirty="0" smtClean="0"/>
              <a:t> of  graph is a vertex cover of the graph with the smallest number of vertices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7073446" y="3586593"/>
            <a:ext cx="3427031" cy="1907930"/>
            <a:chOff x="7073446" y="3494385"/>
            <a:chExt cx="3427031" cy="19079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5F31B9-A1C1-E84D-0DE4-03537565637A}"/>
                </a:ext>
              </a:extLst>
            </p:cNvPr>
            <p:cNvGrpSpPr/>
            <p:nvPr/>
          </p:nvGrpSpPr>
          <p:grpSpPr>
            <a:xfrm>
              <a:off x="7073446" y="4108985"/>
              <a:ext cx="1348186" cy="1293330"/>
              <a:chOff x="1090653" y="1927173"/>
              <a:chExt cx="1649441" cy="163002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A6F0864-B172-6DF2-AFC9-9341DA0A0131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54F61A-4960-180C-1930-3B8121C01C1F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06271A-DEBE-A8C6-1698-B4D0A1DE6577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e</a:t>
                </a:r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0E0DFF-BF33-97A5-25F0-87479EE38A3C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d</a:t>
                </a:r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57E1DB-1B78-B8D2-C343-C24D5384AE7B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ED32DE0-053A-D0CF-C070-EEF5BC1710DF}"/>
                  </a:ext>
                </a:extLst>
              </p:cNvPr>
              <p:cNvCxnSpPr/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9DD36FD-418A-6262-33D6-96C2BAA76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2248F4F-F380-5043-C0C2-8AA47891B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84197A-9701-33F0-6A3B-482F37C97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DAF6888-1127-8D22-BAD7-D97576F60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5872C4D-C61E-BE79-41BA-35221DDB0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E9FCA4F-7C84-4BB4-C02D-A0724BCB2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63A31C8-B351-43BA-5A11-AB1F7A1A0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EF691D-A0AD-0B1E-886A-E50968EA5A8D}"/>
                </a:ext>
              </a:extLst>
            </p:cNvPr>
            <p:cNvGrpSpPr/>
            <p:nvPr/>
          </p:nvGrpSpPr>
          <p:grpSpPr>
            <a:xfrm>
              <a:off x="9178873" y="4108985"/>
              <a:ext cx="1321604" cy="1293330"/>
              <a:chOff x="1090653" y="1927173"/>
              <a:chExt cx="1649441" cy="163002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294AA9-9FBE-024C-1C18-A6C5A9FD8EF8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22BC3F-E396-20F8-4E91-8CA3B4EDDAE6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4360CE5-D1EF-D1C3-8443-684E2535746B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e</a:t>
                </a:r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8B79F50-F068-799A-E87B-C6972D730AFB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d</a:t>
                </a:r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035F805-E193-F453-B03E-80B9D02CA7A1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68E94C-27BB-2FF6-AD65-FA2B48A8D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8F79814-EECD-DC13-7E1D-E90304F45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0B9DF39-36E3-6733-7986-5EF4A1E82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30D3294-1051-186F-B9DD-2C6195D88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44EEE11-B483-FD19-DCD9-29314E1A0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E4D536E-EC3B-EBEB-180B-CD39B2820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5A6ACA-7B6D-F38A-1E1E-2F403CA37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A2AC655-419A-EFA4-1BAF-EF09E0CAE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B28EE2-DA0C-7CD6-A43D-55C3ADBBDE0A}"/>
                </a:ext>
              </a:extLst>
            </p:cNvPr>
            <p:cNvSpPr txBox="1"/>
            <p:nvPr/>
          </p:nvSpPr>
          <p:spPr>
            <a:xfrm>
              <a:off x="7428653" y="349438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Minimum Vertex </a:t>
              </a:r>
              <a:r>
                <a:rPr lang="en-US" dirty="0" smtClean="0">
                  <a:cs typeface="Calibri"/>
                </a:rPr>
                <a:t>Covers</a:t>
              </a:r>
              <a:endParaRPr lang="en-US" dirty="0">
                <a:cs typeface="Calibri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94977" y="3586593"/>
            <a:ext cx="1936768" cy="1907930"/>
            <a:chOff x="4294977" y="3494385"/>
            <a:chExt cx="1936768" cy="19079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C6D2B3-DBC8-90AD-1788-F5B98DFD1180}"/>
                </a:ext>
              </a:extLst>
            </p:cNvPr>
            <p:cNvGrpSpPr/>
            <p:nvPr/>
          </p:nvGrpSpPr>
          <p:grpSpPr>
            <a:xfrm>
              <a:off x="4624710" y="4108985"/>
              <a:ext cx="1277302" cy="1293330"/>
              <a:chOff x="1090653" y="1927173"/>
              <a:chExt cx="1649441" cy="163002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F01A505-10D7-A5A1-39AD-8ACA15DEBAC4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A198F6-4DE1-33E7-D673-F2B04336EFF3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CF1F02C-37D3-6F6B-DEBA-4494F2BCADC1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e</a:t>
                </a:r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33252E3-C3DA-002E-2D4B-2E6342CE6B0E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d</a:t>
                </a:r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17C0459-98FC-BB57-A474-8F6FF138F0D4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9DA92D-DD02-8E43-88BC-AD1F9DE35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A0C9BA-EFD0-6CBB-F4CE-19158535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0BAC51-5D53-30D2-D85D-DB2681EDF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380B7B2-E1AB-D9FD-BE02-2F8C4DDF1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61C38A6-D915-0C78-A0F3-AAD0A1923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247B1BF-91DA-2442-4A66-E2A2FA87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6599E90-5ABE-30DD-D281-180F0940A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2BB9FA7-A63F-EC04-6975-317B8FA5D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E37B5-B164-A5C5-5149-657661246D3B}"/>
                </a:ext>
              </a:extLst>
            </p:cNvPr>
            <p:cNvSpPr txBox="1"/>
            <p:nvPr/>
          </p:nvSpPr>
          <p:spPr>
            <a:xfrm>
              <a:off x="4294977" y="3494385"/>
              <a:ext cx="19367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cs typeface="Calibri"/>
                </a:rPr>
                <a:t>Vertex Cover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35067" y="6058364"/>
            <a:ext cx="7305418" cy="369332"/>
            <a:chOff x="3913271" y="5412549"/>
            <a:chExt cx="7305418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4BD103-6C42-5853-AE5E-15EE66BF7123}"/>
                </a:ext>
              </a:extLst>
            </p:cNvPr>
            <p:cNvSpPr/>
            <p:nvPr/>
          </p:nvSpPr>
          <p:spPr>
            <a:xfrm>
              <a:off x="7696812" y="5456249"/>
              <a:ext cx="282725" cy="2819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124BB7-4A03-B474-4DAE-7DD8CE2BF6A5}"/>
                </a:ext>
              </a:extLst>
            </p:cNvPr>
            <p:cNvSpPr txBox="1"/>
            <p:nvPr/>
          </p:nvSpPr>
          <p:spPr>
            <a:xfrm>
              <a:off x="7975651" y="5412549"/>
              <a:ext cx="32430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Vertex </a:t>
              </a:r>
              <a:r>
                <a:rPr lang="en-US" dirty="0"/>
                <a:t>not in </a:t>
              </a:r>
              <a:r>
                <a:rPr lang="en-US" dirty="0" smtClean="0"/>
                <a:t>the vertex cover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E7DB81-0608-3668-A91C-9455629B2E46}"/>
                </a:ext>
              </a:extLst>
            </p:cNvPr>
            <p:cNvSpPr/>
            <p:nvPr/>
          </p:nvSpPr>
          <p:spPr>
            <a:xfrm>
              <a:off x="3913271" y="5456249"/>
              <a:ext cx="298415" cy="2819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9EF3D0-00D9-4A3C-3452-08AA644AF96D}"/>
                </a:ext>
              </a:extLst>
            </p:cNvPr>
            <p:cNvSpPr txBox="1"/>
            <p:nvPr/>
          </p:nvSpPr>
          <p:spPr>
            <a:xfrm>
              <a:off x="4203535" y="5412549"/>
              <a:ext cx="32430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Vertex </a:t>
              </a:r>
              <a:r>
                <a:rPr lang="en-US" dirty="0"/>
                <a:t>in </a:t>
              </a:r>
              <a:r>
                <a:rPr lang="en-US" dirty="0" smtClean="0"/>
                <a:t>the vertex cover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783301" y="3586593"/>
            <a:ext cx="1936768" cy="1907930"/>
            <a:chOff x="1783301" y="3494385"/>
            <a:chExt cx="1936768" cy="190793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EC6D2B3-DBC8-90AD-1788-F5B98DFD1180}"/>
                </a:ext>
              </a:extLst>
            </p:cNvPr>
            <p:cNvGrpSpPr/>
            <p:nvPr/>
          </p:nvGrpSpPr>
          <p:grpSpPr>
            <a:xfrm>
              <a:off x="2113034" y="4108985"/>
              <a:ext cx="1277302" cy="1293330"/>
              <a:chOff x="1090653" y="1927173"/>
              <a:chExt cx="1649441" cy="1630027"/>
            </a:xfrm>
            <a:no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F01A505-10D7-A5A1-39AD-8ACA15DEBAC4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FA198F6-4DE1-33E7-D673-F2B04336EFF3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CF1F02C-37D3-6F6B-DEBA-4494F2BCADC1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e</a:t>
                </a:r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33252E3-C3DA-002E-2D4B-2E6342CE6B0E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d</a:t>
                </a:r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17C0459-98FC-BB57-A474-8F6FF138F0D4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49DA92D-DD02-8E43-88BC-AD1F9DE35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4A0C9BA-EFD0-6CBB-F4CE-19158535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1E0BAC51-5D53-30D2-D85D-DB2681EDF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80B7B2-E1AB-D9FD-BE02-2F8C4DDF1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61C38A6-D915-0C78-A0F3-AAD0A1923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247B1BF-91DA-2442-4A66-E2A2FA87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86599E90-5ABE-30DD-D281-180F0940A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2BB9FA7-A63F-EC04-6975-317B8FA5D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7AE37B5-B164-A5C5-5149-657661246D3B}"/>
                </a:ext>
              </a:extLst>
            </p:cNvPr>
            <p:cNvSpPr txBox="1"/>
            <p:nvPr/>
          </p:nvSpPr>
          <p:spPr>
            <a:xfrm>
              <a:off x="1783301" y="3494385"/>
              <a:ext cx="193676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>
                  <a:cs typeface="Calibri"/>
                </a:rPr>
                <a:t>Example Graph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5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500" dirty="0"/>
              <a:t>Evaluation: Breakdown of Execution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5" y="1675261"/>
            <a:ext cx="12129516" cy="4572000"/>
            <a:chOff x="-141315" y="-58931"/>
            <a:chExt cx="5029200" cy="22860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5664785"/>
                </p:ext>
              </p:extLst>
            </p:nvPr>
          </p:nvGraphicFramePr>
          <p:xfrm>
            <a:off x="-141315" y="-58931"/>
            <a:ext cx="5029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 rot="16200000">
              <a:off x="3205004" y="397604"/>
              <a:ext cx="887680" cy="24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Work distribution and load balancing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424753" y="1219818"/>
              <a:ext cx="555898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Reducing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377201" y="1826523"/>
              <a:ext cx="651007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Branching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3447" y="45171"/>
              <a:ext cx="1051560" cy="9175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3447" y="998822"/>
              <a:ext cx="1051560" cy="5558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3445" y="1590869"/>
              <a:ext cx="1051560" cy="61457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6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500" dirty="0"/>
              <a:t>Evaluation: Breakdown of Execution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5" y="1675261"/>
            <a:ext cx="12129516" cy="4572000"/>
            <a:chOff x="-141315" y="-58931"/>
            <a:chExt cx="5029200" cy="22860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6115170"/>
                </p:ext>
              </p:extLst>
            </p:nvPr>
          </p:nvGraphicFramePr>
          <p:xfrm>
            <a:off x="-141315" y="-58931"/>
            <a:ext cx="5029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 rot="16200000">
              <a:off x="3205004" y="397604"/>
              <a:ext cx="887680" cy="24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Work distribution and load balancing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424753" y="1219818"/>
              <a:ext cx="555898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Reducing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377201" y="1826523"/>
              <a:ext cx="651007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Branching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3447" y="45171"/>
              <a:ext cx="1051560" cy="9175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3447" y="998822"/>
              <a:ext cx="1051560" cy="5558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3445" y="1590869"/>
              <a:ext cx="1051560" cy="61457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2484" y="6242235"/>
            <a:ext cx="1156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Observation #1:</a:t>
            </a:r>
            <a:r>
              <a:rPr lang="en-US" dirty="0" smtClean="0"/>
              <a:t> Kernel </a:t>
            </a:r>
            <a:r>
              <a:rPr lang="en-US" dirty="0"/>
              <a:t>spends 24.1% </a:t>
            </a:r>
            <a:r>
              <a:rPr lang="en-US" dirty="0" smtClean="0"/>
              <a:t>of its </a:t>
            </a:r>
            <a:r>
              <a:rPr lang="en-US" dirty="0"/>
              <a:t>time on </a:t>
            </a:r>
            <a:r>
              <a:rPr lang="en-US" b="1" dirty="0" smtClean="0">
                <a:solidFill>
                  <a:schemeClr val="accent1"/>
                </a:solidFill>
              </a:rPr>
              <a:t>work distribution and </a:t>
            </a:r>
            <a:r>
              <a:rPr lang="en-US" b="1" dirty="0">
                <a:solidFill>
                  <a:schemeClr val="accent1"/>
                </a:solidFill>
              </a:rPr>
              <a:t>load balancing</a:t>
            </a:r>
            <a:r>
              <a:rPr lang="en-US" dirty="0"/>
              <a:t>, of which 16.0% is spent removing </a:t>
            </a:r>
            <a:r>
              <a:rPr lang="en-US" dirty="0" smtClean="0"/>
              <a:t>from the </a:t>
            </a:r>
            <a:r>
              <a:rPr lang="en-US" dirty="0"/>
              <a:t>global </a:t>
            </a:r>
            <a:r>
              <a:rPr lang="en-US" dirty="0" smtClean="0"/>
              <a:t>worklist (due to high </a:t>
            </a:r>
            <a:r>
              <a:rPr lang="en-US" dirty="0"/>
              <a:t>contention </a:t>
            </a:r>
            <a:r>
              <a:rPr lang="en-US" dirty="0" smtClean="0"/>
              <a:t>and/or waiting for empty worklist to receive work)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38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500" dirty="0"/>
              <a:t>Evaluation: Breakdown of Execution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5" y="1675261"/>
            <a:ext cx="12129516" cy="4572000"/>
            <a:chOff x="-141315" y="-58931"/>
            <a:chExt cx="5029200" cy="22860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114737"/>
                </p:ext>
              </p:extLst>
            </p:nvPr>
          </p:nvGraphicFramePr>
          <p:xfrm>
            <a:off x="-141315" y="-58931"/>
            <a:ext cx="5029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 rot="16200000">
              <a:off x="3205004" y="397604"/>
              <a:ext cx="887680" cy="24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Work distribution and load balancing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424753" y="1219818"/>
              <a:ext cx="555898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Reducing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377201" y="1826523"/>
              <a:ext cx="651007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Branching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3447" y="45171"/>
              <a:ext cx="1051560" cy="9175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3447" y="998822"/>
              <a:ext cx="1051560" cy="5558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3445" y="1590869"/>
              <a:ext cx="1051560" cy="61457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2484" y="6242235"/>
            <a:ext cx="1156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Observation #2:</a:t>
            </a:r>
            <a:r>
              <a:rPr lang="en-US" dirty="0" smtClean="0"/>
              <a:t> Kernel spends 65.2</a:t>
            </a:r>
            <a:r>
              <a:rPr lang="en-US" dirty="0"/>
              <a:t>% </a:t>
            </a:r>
            <a:r>
              <a:rPr lang="en-US" dirty="0" smtClean="0"/>
              <a:t>of its </a:t>
            </a:r>
            <a:r>
              <a:rPr lang="en-US" dirty="0"/>
              <a:t>time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chemeClr val="accent6"/>
                </a:solidFill>
              </a:rPr>
              <a:t>reduction rules</a:t>
            </a:r>
            <a:r>
              <a:rPr lang="en-US" dirty="0" smtClean="0"/>
              <a:t> which is well-spent </a:t>
            </a:r>
            <a:r>
              <a:rPr lang="en-US" dirty="0"/>
              <a:t>because </a:t>
            </a:r>
            <a:r>
              <a:rPr lang="en-US" dirty="0" smtClean="0"/>
              <a:t>reduction rules make fast </a:t>
            </a:r>
            <a:r>
              <a:rPr lang="en-US" dirty="0"/>
              <a:t>progress </a:t>
            </a:r>
            <a:r>
              <a:rPr lang="en-US" dirty="0" smtClean="0"/>
              <a:t>towards solution</a:t>
            </a:r>
          </a:p>
        </p:txBody>
      </p:sp>
    </p:spTree>
    <p:extLst>
      <p:ext uri="{BB962C8B-B14F-4D97-AF65-F5344CB8AC3E}">
        <p14:creationId xmlns:p14="http://schemas.microsoft.com/office/powerpoint/2010/main" val="7962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13B3-F959-2410-BB6D-D84DBA6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500" dirty="0"/>
              <a:t>Evaluation: Breakdown of Execution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5" y="1675261"/>
            <a:ext cx="12129516" cy="4572000"/>
            <a:chOff x="-141315" y="-58931"/>
            <a:chExt cx="5029200" cy="2286000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5103643"/>
                </p:ext>
              </p:extLst>
            </p:nvPr>
          </p:nvGraphicFramePr>
          <p:xfrm>
            <a:off x="-141315" y="-58931"/>
            <a:ext cx="50292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 rot="16200000">
              <a:off x="3205004" y="397604"/>
              <a:ext cx="887680" cy="24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Work distribution and load balancing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424753" y="1219818"/>
              <a:ext cx="555898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Reducing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377201" y="1826523"/>
              <a:ext cx="651007" cy="14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Branching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3447" y="45171"/>
              <a:ext cx="1051560" cy="9175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73447" y="998822"/>
              <a:ext cx="1051560" cy="5558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3445" y="1590869"/>
              <a:ext cx="1051560" cy="61457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2484" y="6242235"/>
            <a:ext cx="1156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Observation #3:</a:t>
            </a:r>
            <a:r>
              <a:rPr lang="en-US" dirty="0"/>
              <a:t> </a:t>
            </a:r>
            <a:r>
              <a:rPr lang="en-US" dirty="0" smtClean="0"/>
              <a:t>Kernel </a:t>
            </a:r>
            <a:r>
              <a:rPr lang="en-US" dirty="0"/>
              <a:t>spends 10.7% of </a:t>
            </a:r>
            <a:r>
              <a:rPr lang="en-US" dirty="0" smtClean="0"/>
              <a:t>its time on </a:t>
            </a:r>
            <a:r>
              <a:rPr lang="en-US" b="1" dirty="0" smtClean="0">
                <a:solidFill>
                  <a:schemeClr val="accent2"/>
                </a:solidFill>
              </a:rPr>
              <a:t>branching</a:t>
            </a:r>
            <a:r>
              <a:rPr lang="en-US" dirty="0"/>
              <a:t>, of </a:t>
            </a:r>
            <a:r>
              <a:rPr lang="en-US" dirty="0" smtClean="0"/>
              <a:t>which 9.4</a:t>
            </a:r>
            <a:r>
              <a:rPr lang="en-US" dirty="0"/>
              <a:t>% is spent on removing the neighbors of the </a:t>
            </a:r>
            <a:r>
              <a:rPr lang="en-US" dirty="0" smtClean="0"/>
              <a:t>max-degree vertex (larger for high-degree graphs)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088A-90DE-BC01-2523-219092A3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6AF5-8AA3-2A4E-FE90-285EA664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Vertex cover algorithms traverse narrow and highly imbalanced search tree</a:t>
            </a:r>
          </a:p>
          <a:p>
            <a:r>
              <a:rPr lang="en-US" dirty="0" smtClean="0">
                <a:cs typeface="Calibri"/>
              </a:rPr>
              <a:t>We propose to use hybrid approach with per-block local stacks and global worklist for extracting parallelism and dynamic load balancing</a:t>
            </a:r>
          </a:p>
          <a:p>
            <a:r>
              <a:rPr lang="en-US" dirty="0" smtClean="0">
                <a:cs typeface="Calibri"/>
              </a:rPr>
              <a:t>Efficient memory management is key for not limiting parallelism</a:t>
            </a:r>
          </a:p>
          <a:p>
            <a:r>
              <a:rPr lang="en-US" dirty="0" smtClean="0">
                <a:cs typeface="Calibri"/>
              </a:rPr>
              <a:t>Substantial speedups achieved over prior GPU approaches that only use per-block local stacks</a:t>
            </a:r>
          </a:p>
          <a:p>
            <a:r>
              <a:rPr lang="en-US" dirty="0" smtClean="0">
                <a:cs typeface="Calibri"/>
              </a:rPr>
              <a:t>Code available at:</a:t>
            </a:r>
          </a:p>
          <a:p>
            <a:pPr lvl="1"/>
            <a:r>
              <a:rPr lang="en-US" dirty="0" smtClean="0">
                <a:cs typeface="Calibri"/>
                <a:hlinkClick r:id="rId2"/>
              </a:rPr>
              <a:t>https</a:t>
            </a:r>
            <a:r>
              <a:rPr lang="en-US" dirty="0">
                <a:cs typeface="Calibri"/>
                <a:hlinkClick r:id="rId2"/>
              </a:rPr>
              <a:t>://</a:t>
            </a:r>
            <a:r>
              <a:rPr lang="en-US" dirty="0" smtClean="0">
                <a:cs typeface="Calibri"/>
                <a:hlinkClick r:id="rId2"/>
              </a:rPr>
              <a:t>github.com/pky00/Parallel-Vertex-Cover-Algorithms-on-GPUs</a:t>
            </a: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0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641" y="1122363"/>
            <a:ext cx="10358718" cy="2387600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Parallel Vertex Cover Algorithms on GPUs</a:t>
            </a:r>
            <a:endParaRPr lang="en-US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249" y="3602038"/>
            <a:ext cx="9415502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Peter 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Yamout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Karim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Barada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Adnan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Jaljuli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Amer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E.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Mouawad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, Izzat El Hajj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American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University of Beirut, Lebanon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8" y="562623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18871" y="6063987"/>
            <a:ext cx="7554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cs typeface="Calibri"/>
              </a:rPr>
              <a:t>Code available at: </a:t>
            </a:r>
            <a:r>
              <a:rPr lang="en-US" sz="1600" dirty="0" smtClean="0">
                <a:cs typeface="Calibri"/>
                <a:hlinkClick r:id="rId3"/>
              </a:rPr>
              <a:t>https</a:t>
            </a:r>
            <a:r>
              <a:rPr lang="en-US" sz="1600" dirty="0">
                <a:cs typeface="Calibri"/>
                <a:hlinkClick r:id="rId3"/>
              </a:rPr>
              <a:t>://github.com/pky00/Parallel-Vertex-Cover-Algorithms-on-GPUs</a:t>
            </a:r>
            <a:endParaRPr lang="en-US" sz="1600" dirty="0"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5361" y="837563"/>
            <a:ext cx="10358718" cy="1303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ea typeface="+mj-lt"/>
                <a:cs typeface="+mj-lt"/>
              </a:rPr>
              <a:t>Thank you!</a:t>
            </a:r>
            <a:endParaRPr lang="en-US" sz="8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22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E6F2-D659-52ED-D961-AB7D6EAB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Branching (Search Tree) Algorithm</a:t>
            </a:r>
            <a:endParaRPr lang="en-US" dirty="0"/>
          </a:p>
        </p:txBody>
      </p:sp>
      <p:sp>
        <p:nvSpPr>
          <p:cNvPr id="116" name="Content Placeholder 115"/>
          <p:cNvSpPr>
            <a:spLocks noGrp="1"/>
          </p:cNvSpPr>
          <p:nvPr>
            <p:ph idx="1"/>
          </p:nvPr>
        </p:nvSpPr>
        <p:spPr>
          <a:xfrm>
            <a:off x="838200" y="1825625"/>
            <a:ext cx="4987286" cy="4351338"/>
          </a:xfrm>
        </p:spPr>
        <p:txBody>
          <a:bodyPr/>
          <a:lstStyle/>
          <a:p>
            <a:pPr marL="285750" indent="-285750"/>
            <a:r>
              <a:rPr lang="en-US" dirty="0"/>
              <a:t>Left branch removes the vertex with max degree</a:t>
            </a:r>
          </a:p>
          <a:p>
            <a:pPr marL="285750" indent="-285750"/>
            <a:endParaRPr lang="en-US" sz="800" dirty="0"/>
          </a:p>
          <a:p>
            <a:pPr marL="285750" indent="-285750"/>
            <a:r>
              <a:rPr lang="en-US" dirty="0"/>
              <a:t>Right branch keeps the vertex with max degree and removes all its </a:t>
            </a:r>
            <a:r>
              <a:rPr lang="en-US" dirty="0" smtClean="0"/>
              <a:t>neighbors</a:t>
            </a:r>
          </a:p>
          <a:p>
            <a:pPr marL="285750" indent="-285750"/>
            <a:endParaRPr lang="en-US" sz="1100" dirty="0"/>
          </a:p>
          <a:p>
            <a:pPr marL="285750" indent="-285750"/>
            <a:r>
              <a:rPr lang="en-US" u="sng" dirty="0" smtClean="0"/>
              <a:t>Note:</a:t>
            </a:r>
            <a:r>
              <a:rPr lang="en-US" dirty="0" smtClean="0"/>
              <a:t> search tree is narrow and highly imbalanced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E2A47-9CDF-2116-A6E9-AC85D81D9C2B}"/>
              </a:ext>
            </a:extLst>
          </p:cNvPr>
          <p:cNvGrpSpPr/>
          <p:nvPr/>
        </p:nvGrpSpPr>
        <p:grpSpPr>
          <a:xfrm>
            <a:off x="8084893" y="1319548"/>
            <a:ext cx="1004938" cy="1003742"/>
            <a:chOff x="1090653" y="1927173"/>
            <a:chExt cx="1649441" cy="16300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C101F5-3860-9A6B-6D43-9ACA0C0933A3}"/>
                </a:ext>
              </a:extLst>
            </p:cNvPr>
            <p:cNvSpPr/>
            <p:nvPr/>
          </p:nvSpPr>
          <p:spPr>
            <a:xfrm>
              <a:off x="1090654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Calibri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C40855-6CF2-106A-262C-1D3989B9CCE0}"/>
                </a:ext>
              </a:extLst>
            </p:cNvPr>
            <p:cNvSpPr/>
            <p:nvPr/>
          </p:nvSpPr>
          <p:spPr>
            <a:xfrm>
              <a:off x="2374998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Calibri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45AEA1-25AD-D8F7-0EF0-7516C9811C15}"/>
                </a:ext>
              </a:extLst>
            </p:cNvPr>
            <p:cNvSpPr/>
            <p:nvPr/>
          </p:nvSpPr>
          <p:spPr>
            <a:xfrm>
              <a:off x="2373268" y="3201872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Calibri"/>
                </a:rPr>
                <a:t>e</a:t>
              </a: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7C7540-8BCE-7F23-4CC3-3821DA9328A0}"/>
                </a:ext>
              </a:extLst>
            </p:cNvPr>
            <p:cNvSpPr/>
            <p:nvPr/>
          </p:nvSpPr>
          <p:spPr>
            <a:xfrm>
              <a:off x="1090653" y="3201871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cs typeface="Calibri"/>
                </a:rPr>
                <a:t>d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0A9D19-EAB4-A36A-DC93-9F43B0361912}"/>
                </a:ext>
              </a:extLst>
            </p:cNvPr>
            <p:cNvSpPr/>
            <p:nvPr/>
          </p:nvSpPr>
          <p:spPr>
            <a:xfrm>
              <a:off x="1727510" y="2564523"/>
              <a:ext cx="365096" cy="3553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Calibri"/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5CA1EE-77D0-1BF6-BAB3-B1D7F1D76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67053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B1E3E12-F42E-17BC-5CC9-8503370B5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3378935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F4B7351-D35F-0D7A-30C8-57542C18A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56591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EC3BAE-A177-B173-CB04-FBC5F7EB0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2138242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11F739-616E-8D98-983E-92A9F536BB74}"/>
                </a:ext>
              </a:extLst>
            </p:cNvPr>
            <p:cNvCxnSpPr>
              <a:cxnSpLocks/>
            </p:cNvCxnSpPr>
            <p:nvPr/>
          </p:nvCxnSpPr>
          <p:spPr>
            <a:xfrm>
              <a:off x="2038820" y="287142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59152C-40C3-72BA-5284-B399D27CA8E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19" y="222665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D5879D-9351-7D2B-4DFB-23A565B8F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822" y="287142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8461B0E-86D9-6E00-098C-A8912EA1A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822" y="222665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684459" y="2419127"/>
            <a:ext cx="1427642" cy="1294293"/>
            <a:chOff x="6684459" y="2419127"/>
            <a:chExt cx="1427642" cy="129429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057FF06-BA1E-FB3C-86A0-09A3CF891260}"/>
                </a:ext>
              </a:extLst>
            </p:cNvPr>
            <p:cNvGrpSpPr/>
            <p:nvPr/>
          </p:nvGrpSpPr>
          <p:grpSpPr>
            <a:xfrm>
              <a:off x="6684459" y="2709680"/>
              <a:ext cx="1004936" cy="1003740"/>
              <a:chOff x="1090653" y="1927173"/>
              <a:chExt cx="1649441" cy="163002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E1F3E9-E847-25BF-EE0D-E95698F86BD8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78B48C8-8460-8269-C388-082CBFF94847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116CB8-3B2A-5FEC-1A3D-3AC7054EC222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e</a:t>
                </a:r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0982046-5F9A-B9F5-DE1E-94CEEA3E95FE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cs typeface="Calibri"/>
                  </a:rPr>
                  <a:t>d</a:t>
                </a:r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E44550A-C0E8-1490-8958-7CB6364074A2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9DA16B-41F3-AB7B-0F3F-B2FAF6E7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146B2FB-233A-D2F6-2721-2611466C0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57E0B30-41CC-808A-9A36-D1E7734AD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CF6C922-54CA-3AF2-549B-9E8252F58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3BCE4F1-3CBE-ADAB-1FE5-24D9A3AFB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28F600B-BEB9-5DAE-16F9-952C242E7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8DEC30-DE2A-70A0-FB58-824AFBF7C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0A75CB4-242C-13B2-35A3-5C9A34C57A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Arrow: Down 104">
              <a:extLst>
                <a:ext uri="{FF2B5EF4-FFF2-40B4-BE49-F238E27FC236}">
                  <a16:creationId xmlns:a16="http://schemas.microsoft.com/office/drawing/2014/main" id="{21C3A0D1-578B-1788-3951-C54D1E3214EF}"/>
                </a:ext>
              </a:extLst>
            </p:cNvPr>
            <p:cNvSpPr/>
            <p:nvPr/>
          </p:nvSpPr>
          <p:spPr>
            <a:xfrm rot="2700000">
              <a:off x="7768989" y="2288298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294323" y="3798965"/>
            <a:ext cx="1448237" cy="1294294"/>
            <a:chOff x="5294323" y="3798965"/>
            <a:chExt cx="1448237" cy="12942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222363C-0FA7-5DBD-7356-0A9A55700EDE}"/>
                </a:ext>
              </a:extLst>
            </p:cNvPr>
            <p:cNvGrpSpPr/>
            <p:nvPr/>
          </p:nvGrpSpPr>
          <p:grpSpPr>
            <a:xfrm>
              <a:off x="5294323" y="4089519"/>
              <a:ext cx="1004936" cy="1003740"/>
              <a:chOff x="1090653" y="1927173"/>
              <a:chExt cx="1649441" cy="163002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950CA65-442B-DC54-6FC8-11020124EB09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7B6E98F-4394-58C8-73D7-9AA7740DF48D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7C456ED-AE4D-B212-3980-0279D5349B86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e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3D7FFE8-FD0F-EA75-9372-255E4BBC3D4D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d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4905FE-9FDF-A6BD-981D-E61949311D5F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97AD853-2931-9574-7CB2-58BA1F91A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B646BD2-EBB6-BD86-D9B0-63AC5E1BA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CBFD9AC-FE52-4774-8E5C-BE0E75581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D92FD6-A0DF-27FA-6F41-71A4F83631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C6F184E-1416-BBAB-EE90-5EC5A8AA0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52B697F-43D0-2661-EB66-C04CDD29A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2FF22E-1260-9617-FF10-A2AC17800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9250334-1F76-6919-41AC-7E3D91369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2684CDB-24BC-498F-6532-F7B1146190F3}"/>
                </a:ext>
              </a:extLst>
            </p:cNvPr>
            <p:cNvSpPr/>
            <p:nvPr/>
          </p:nvSpPr>
          <p:spPr>
            <a:xfrm rot="2700000">
              <a:off x="6399448" y="3668136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8660344" y="2288298"/>
            <a:ext cx="2743199" cy="1799648"/>
            <a:chOff x="8660344" y="2288298"/>
            <a:chExt cx="2743199" cy="179964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614D94-6EC2-BE36-894D-54C1C28511AB}"/>
                </a:ext>
              </a:extLst>
            </p:cNvPr>
            <p:cNvGrpSpPr/>
            <p:nvPr/>
          </p:nvGrpSpPr>
          <p:grpSpPr>
            <a:xfrm>
              <a:off x="9464729" y="2709680"/>
              <a:ext cx="1004936" cy="1003740"/>
              <a:chOff x="1090653" y="1927173"/>
              <a:chExt cx="1649441" cy="1630027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C7165DD-9C5D-41A7-8BA3-702EF686EDA5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12F52C-9FE7-0906-BCF3-3AF5626B078D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8740B8-CA50-16A4-7546-C135E08F6C4C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e</a:t>
                </a:r>
                <a:endParaRPr 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DA3CF5-D085-C532-5486-B9D47BBC4C1D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d</a:t>
                </a:r>
                <a:endParaRPr 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DE2B57-3E35-CA04-8D93-1CF3A68C04FA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6E41674-61C8-A27F-9D53-CB2DA5CA7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9F07B02-8C15-4318-0572-2C1C2CB1A3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F674570-C95E-526E-4325-6B3D29A03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87F7882-A235-FE72-BBDE-FAC74AFEC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4BEAFD-DB33-90B1-7018-71A558111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72C9066-B336-3B5B-FED8-1836D603A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8D0C454-0D35-52FC-E3B7-BA91A0738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E87922-F6C0-CB5C-865F-58CC1F174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Arrow: Down 107">
              <a:extLst>
                <a:ext uri="{FF2B5EF4-FFF2-40B4-BE49-F238E27FC236}">
                  <a16:creationId xmlns:a16="http://schemas.microsoft.com/office/drawing/2014/main" id="{0CE63922-BB11-4E53-D5D2-08935B9805CE}"/>
                </a:ext>
              </a:extLst>
            </p:cNvPr>
            <p:cNvSpPr/>
            <p:nvPr/>
          </p:nvSpPr>
          <p:spPr>
            <a:xfrm rot="18900000">
              <a:off x="9179719" y="2288298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4EA0D9-B32A-F041-1BC1-350884469682}"/>
                </a:ext>
              </a:extLst>
            </p:cNvPr>
            <p:cNvSpPr txBox="1"/>
            <p:nvPr/>
          </p:nvSpPr>
          <p:spPr>
            <a:xfrm>
              <a:off x="8660344" y="371861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S={</a:t>
              </a:r>
              <a:r>
                <a:rPr lang="en-US" i="1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a,b,d,e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}, 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=4</a:t>
              </a:r>
              <a:endPara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210835" y="3668136"/>
            <a:ext cx="2743199" cy="1783838"/>
            <a:chOff x="7210835" y="3668136"/>
            <a:chExt cx="2743199" cy="178383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92727E-F2DE-B34D-E5BE-C45454F179FF}"/>
                </a:ext>
              </a:extLst>
            </p:cNvPr>
            <p:cNvGrpSpPr/>
            <p:nvPr/>
          </p:nvGrpSpPr>
          <p:grpSpPr>
            <a:xfrm>
              <a:off x="8084890" y="4089518"/>
              <a:ext cx="1004936" cy="1003740"/>
              <a:chOff x="1090653" y="1927173"/>
              <a:chExt cx="1649441" cy="163002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096DE51-6576-9F90-C12C-588D9800469D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871F43C-FB78-6430-CE30-C1A296AF02E0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  <a:extLst>
                  <a:ext uri="{C807C97D-BFC1-408E-A445-0C87EB9F89A2}">
                    <ask:lineSketchStyleProps xmlns=""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E77F856-5CAC-3035-6FCC-B81362386D16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=""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e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84DC09-8637-7200-A2AA-43BD8117E3CB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  <a:extLst>
                  <a:ext uri="{C807C97D-BFC1-408E-A445-0C87EB9F89A2}">
                    <ask:lineSketchStyleProps xmlns=""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d</a:t>
                </a:r>
                <a:endParaRPr 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DCEBB8F-7286-3CB4-B500-3E9E9A2FDD27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  <a:extLst>
                  <a:ext uri="{C807C97D-BFC1-408E-A445-0C87EB9F89A2}">
                    <ask:lineSketchStyleProps xmlns=""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E6FA502-B247-8D6A-B5E1-5259564B4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EC17AAA-5ACD-0310-F9E5-D08CF056A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F49FF43-9C60-4912-6723-95B3E77F7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630AFCB-C2F7-CC7B-04CF-BBB866D10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546D284-124F-596A-6954-5EC61ED2C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61E06E3-E837-E31E-F2CE-D300B1A95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DB2B499-EC37-F3A3-C3CE-5D880462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1273C94-FB63-9396-164B-DDD474D65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Arrow: Down 108">
              <a:extLst>
                <a:ext uri="{FF2B5EF4-FFF2-40B4-BE49-F238E27FC236}">
                  <a16:creationId xmlns:a16="http://schemas.microsoft.com/office/drawing/2014/main" id="{3E8AA32D-4DE6-C53F-BAA9-2BBA5CEF3FB5}"/>
                </a:ext>
              </a:extLst>
            </p:cNvPr>
            <p:cNvSpPr/>
            <p:nvPr/>
          </p:nvSpPr>
          <p:spPr>
            <a:xfrm rot="18900000">
              <a:off x="7830773" y="3668136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1C543AE-D8BF-2521-D6AB-D4312BC3B268}"/>
                </a:ext>
              </a:extLst>
            </p:cNvPr>
            <p:cNvSpPr txBox="1"/>
            <p:nvPr/>
          </p:nvSpPr>
          <p:spPr>
            <a:xfrm>
              <a:off x="7210835" y="508264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S={</a:t>
              </a:r>
              <a:r>
                <a:rPr lang="en-US" i="1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b,c,d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}, 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=3</a:t>
              </a:r>
              <a:endPara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016172" y="5189100"/>
            <a:ext cx="2743199" cy="1681856"/>
            <a:chOff x="3016172" y="5189100"/>
            <a:chExt cx="2743199" cy="168185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C318892-4670-9DAE-E0F4-65A1831B959B}"/>
                </a:ext>
              </a:extLst>
            </p:cNvPr>
            <p:cNvGrpSpPr/>
            <p:nvPr/>
          </p:nvGrpSpPr>
          <p:grpSpPr>
            <a:xfrm>
              <a:off x="3883593" y="5500247"/>
              <a:ext cx="1004936" cy="1003740"/>
              <a:chOff x="1090653" y="1927173"/>
              <a:chExt cx="1649441" cy="1630027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57F17C7-96F2-C58C-60D6-972CA6A336D0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4C6551C-E1F0-B66E-1247-25193447B485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C0C0C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15D2693-B746-0C60-5628-6FF045FA03E4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e</a:t>
                </a:r>
                <a:endParaRPr 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965F0B9-C37B-4D6D-4035-AB6E05BD8D18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C0C0C"/>
                    </a:solidFill>
                    <a:cs typeface="Calibri"/>
                  </a:rPr>
                  <a:t>d</a:t>
                </a:r>
                <a:endParaRPr lang="en-US">
                  <a:solidFill>
                    <a:srgbClr val="0C0C0C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8C116A7-CF59-8608-B80A-5C53BE7B398B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AE9F1BB-4DA4-625F-B96B-08AB6875C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CB91DCE-D34F-D40A-8D61-738E22CD1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78EE4AB3-0B75-6043-E0AA-D404C6256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7B38131-FA1F-1264-7788-C8DD597711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3D06F6A-186E-013B-7700-040C8BC7B3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F722623-A43C-1E16-5959-902EF2763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2F1B3B0-0C02-3389-898C-E8AE7E3B3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9CA5B9AE-233B-F06B-40C2-9E789C629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79A1BE58-7ADB-18DE-ACF0-99F6A3CF2886}"/>
                </a:ext>
              </a:extLst>
            </p:cNvPr>
            <p:cNvSpPr/>
            <p:nvPr/>
          </p:nvSpPr>
          <p:spPr>
            <a:xfrm rot="2700000">
              <a:off x="5029907" y="5058271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BA261F-B8F3-CD3E-940E-EAE5443CC981}"/>
                </a:ext>
              </a:extLst>
            </p:cNvPr>
            <p:cNvSpPr txBox="1"/>
            <p:nvPr/>
          </p:nvSpPr>
          <p:spPr>
            <a:xfrm>
              <a:off x="3016172" y="650162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S={</a:t>
              </a:r>
              <a:r>
                <a:rPr lang="en-US" i="1" dirty="0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a,c,e</a:t>
              </a:r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}, 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=3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845584" y="5058270"/>
            <a:ext cx="2743199" cy="1812686"/>
            <a:chOff x="5845584" y="5058270"/>
            <a:chExt cx="2743199" cy="181268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9686DE2-11D1-DF24-D33A-B4B4E1B78177}"/>
                </a:ext>
              </a:extLst>
            </p:cNvPr>
            <p:cNvGrpSpPr/>
            <p:nvPr/>
          </p:nvGrpSpPr>
          <p:grpSpPr>
            <a:xfrm>
              <a:off x="6684458" y="5500249"/>
              <a:ext cx="1004936" cy="1003740"/>
              <a:chOff x="1090653" y="1927173"/>
              <a:chExt cx="1649441" cy="1630027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77EFAC1-9F36-0874-3F45-E8DDB15EA569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6CF669D-D408-65EE-BACD-DCC523F1E7B4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A690019-9248-48A7-A6B3-7BB8BC16667A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C0C0C"/>
                    </a:solidFill>
                    <a:cs typeface="Calibri"/>
                  </a:rPr>
                  <a:t>e</a:t>
                </a:r>
                <a:endParaRPr lang="en-US">
                  <a:solidFill>
                    <a:srgbClr val="0C0C0C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09C3B42-0FB5-673B-4B77-1A3F1F5E2896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d</a:t>
                </a:r>
                <a:endParaRPr 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0CCD422-D7BA-121E-7859-B6FF1ACD017B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E200B8C-FEBB-BB81-6879-A62CFC78E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241A5C8-0846-AA46-5D35-FEA687F06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E020BE-0E69-F98C-50E0-1EBA47F6D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51BC915-ABB3-E6EC-360F-96D221A1E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6D83D6C-886F-3194-2209-F8152CB3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C73CC11-6751-24E2-1521-A44673A5E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0CEEAA4-7E61-030A-BF75-9700DB647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8B2F4F9-AEFA-46C0-EC31-9F2E38F0B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92AE727E-978B-854A-0B5E-5A12B9D0C945}"/>
                </a:ext>
              </a:extLst>
            </p:cNvPr>
            <p:cNvSpPr/>
            <p:nvPr/>
          </p:nvSpPr>
          <p:spPr>
            <a:xfrm rot="18900000">
              <a:off x="6399448" y="5058270"/>
              <a:ext cx="212283" cy="473941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71403D0-5FB7-7E92-D90C-A4C6701C1895}"/>
                </a:ext>
              </a:extLst>
            </p:cNvPr>
            <p:cNvSpPr txBox="1"/>
            <p:nvPr/>
          </p:nvSpPr>
          <p:spPr>
            <a:xfrm>
              <a:off x="5845584" y="6501624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S={</a:t>
              </a:r>
              <a:r>
                <a:rPr lang="en-US" i="1" err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a,b,c,d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}, 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S</a:t>
              </a:r>
              <a:r>
                <a:rPr lang="en-US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|</a:t>
              </a:r>
              <a:r>
                <a:rPr lang="en-US" i="1">
                  <a:solidFill>
                    <a:schemeClr val="bg1">
                      <a:lumMod val="75000"/>
                    </a:schemeClr>
                  </a:solidFill>
                  <a:ea typeface="+mn-lt"/>
                  <a:cs typeface="+mn-lt"/>
                </a:rPr>
                <a:t>=4</a:t>
              </a:r>
              <a:endParaRPr lang="en-US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61455" y="5097658"/>
            <a:ext cx="2379548" cy="1611923"/>
            <a:chOff x="9326683" y="4744915"/>
            <a:chExt cx="2379548" cy="1611923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D392E48-A42A-CB4E-C2F9-13EA6C2B9D93}"/>
                </a:ext>
              </a:extLst>
            </p:cNvPr>
            <p:cNvGrpSpPr/>
            <p:nvPr/>
          </p:nvGrpSpPr>
          <p:grpSpPr>
            <a:xfrm>
              <a:off x="9326683" y="4744915"/>
              <a:ext cx="2364154" cy="1611923"/>
              <a:chOff x="9189914" y="4647223"/>
              <a:chExt cx="2364154" cy="1611923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A48B0B8-3D29-BA22-D2D7-29E2BF52700B}"/>
                  </a:ext>
                </a:extLst>
              </p:cNvPr>
              <p:cNvSpPr/>
              <p:nvPr/>
            </p:nvSpPr>
            <p:spPr>
              <a:xfrm>
                <a:off x="9189914" y="4647223"/>
                <a:ext cx="2364154" cy="1611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559039E-9B8B-A8E9-D081-F22D1ED29C40}"/>
                  </a:ext>
                </a:extLst>
              </p:cNvPr>
              <p:cNvSpPr/>
              <p:nvPr/>
            </p:nvSpPr>
            <p:spPr>
              <a:xfrm>
                <a:off x="9309434" y="4795910"/>
                <a:ext cx="222438" cy="21880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2000">
                  <a:solidFill>
                    <a:srgbClr val="0C0C0C"/>
                  </a:solidFill>
                  <a:cs typeface="Calibri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2F82F53-867E-4B01-45B5-92634EB6668F}"/>
                  </a:ext>
                </a:extLst>
              </p:cNvPr>
              <p:cNvSpPr/>
              <p:nvPr/>
            </p:nvSpPr>
            <p:spPr>
              <a:xfrm>
                <a:off x="9306530" y="5104564"/>
                <a:ext cx="222438" cy="21880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cs typeface="Calibri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53B3985-3A36-3674-325A-48E79D84299B}"/>
                  </a:ext>
                </a:extLst>
              </p:cNvPr>
              <p:cNvSpPr/>
              <p:nvPr/>
            </p:nvSpPr>
            <p:spPr>
              <a:xfrm>
                <a:off x="9312434" y="5427510"/>
                <a:ext cx="222438" cy="21880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2000">
                  <a:solidFill>
                    <a:srgbClr val="A5A5A5"/>
                  </a:solidFill>
                  <a:cs typeface="Calibri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9A1860C-FC2B-6ADD-860E-ED3FE28AB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2493" y="5819289"/>
                <a:ext cx="2371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E8592FF-2E9A-5C62-9B3F-E4673DB8C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12263" y="6061524"/>
                <a:ext cx="217564" cy="305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FC0C41-9B98-89B1-3F2B-D73B81D1206F}"/>
                </a:ext>
              </a:extLst>
            </p:cNvPr>
            <p:cNvSpPr txBox="1"/>
            <p:nvPr/>
          </p:nvSpPr>
          <p:spPr>
            <a:xfrm>
              <a:off x="9668851" y="4813544"/>
              <a:ext cx="19206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Vertex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4FB81D5-52D2-9FA5-B93C-B02362D3E4C3}"/>
                </a:ext>
              </a:extLst>
            </p:cNvPr>
            <p:cNvSpPr txBox="1"/>
            <p:nvPr/>
          </p:nvSpPr>
          <p:spPr>
            <a:xfrm>
              <a:off x="9665188" y="5122496"/>
              <a:ext cx="204104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Max Degree Vertex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E0C72D-6877-122C-2D1B-31A361BF3756}"/>
                </a:ext>
              </a:extLst>
            </p:cNvPr>
            <p:cNvSpPr txBox="1"/>
            <p:nvPr/>
          </p:nvSpPr>
          <p:spPr>
            <a:xfrm>
              <a:off x="9661524" y="5460755"/>
              <a:ext cx="19206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Deleted Vertex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72E77B-C577-DD4F-B584-8DE1ADA8F7EB}"/>
                </a:ext>
              </a:extLst>
            </p:cNvPr>
            <p:cNvSpPr txBox="1"/>
            <p:nvPr/>
          </p:nvSpPr>
          <p:spPr>
            <a:xfrm>
              <a:off x="9667631" y="5730631"/>
              <a:ext cx="19206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Edge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1FE2BF-212C-2937-377B-D8DB3F80D8FF}"/>
                </a:ext>
              </a:extLst>
            </p:cNvPr>
            <p:cNvSpPr txBox="1"/>
            <p:nvPr/>
          </p:nvSpPr>
          <p:spPr>
            <a:xfrm>
              <a:off x="9663967" y="5980967"/>
              <a:ext cx="19206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Deleted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CBD-66F5-56F3-1B2B-C90609B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Prior Work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838200" y="1825625"/>
            <a:ext cx="10612120" cy="4351338"/>
          </a:xfrm>
        </p:spPr>
        <p:txBody>
          <a:bodyPr/>
          <a:lstStyle/>
          <a:p>
            <a:r>
              <a:rPr lang="en-US" dirty="0"/>
              <a:t>Parallelization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sub-trees to </a:t>
            </a:r>
            <a:r>
              <a:rPr lang="en-US" dirty="0" smtClean="0"/>
              <a:t>thread blocks </a:t>
            </a:r>
            <a:r>
              <a:rPr lang="en-US" dirty="0"/>
              <a:t>(TB) </a:t>
            </a:r>
            <a:r>
              <a:rPr lang="en-US" dirty="0" smtClean="0"/>
              <a:t>at a fixed starting level</a:t>
            </a:r>
          </a:p>
          <a:p>
            <a:pPr lvl="1"/>
            <a:r>
              <a:rPr lang="en-US" dirty="0" smtClean="0"/>
              <a:t>Each block traverses its sub-tree by depth-first search (DFS) using its own stack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73044" y="3005462"/>
            <a:ext cx="345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Disadvantage: nodes before starting level are redundantly visited by multiple blocks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2477493" y="3003784"/>
            <a:ext cx="6822816" cy="3814664"/>
            <a:chOff x="578353" y="3316882"/>
            <a:chExt cx="5356817" cy="299501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2879AE-99DA-3800-BA70-3F9737B9B698}"/>
                </a:ext>
              </a:extLst>
            </p:cNvPr>
            <p:cNvSpPr/>
            <p:nvPr/>
          </p:nvSpPr>
          <p:spPr>
            <a:xfrm>
              <a:off x="1328201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92DE4D-A149-2A02-35E0-63E54FAC3BA3}"/>
                </a:ext>
              </a:extLst>
            </p:cNvPr>
            <p:cNvSpPr/>
            <p:nvPr/>
          </p:nvSpPr>
          <p:spPr>
            <a:xfrm>
              <a:off x="1018563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60297E-DED0-B445-282E-B35D37CA86AE}"/>
                </a:ext>
              </a:extLst>
            </p:cNvPr>
            <p:cNvCxnSpPr/>
            <p:nvPr/>
          </p:nvCxnSpPr>
          <p:spPr>
            <a:xfrm flipH="1">
              <a:off x="1128100" y="4387535"/>
              <a:ext cx="232183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DF1DB70-82F8-60BE-C0B5-2D9BD93E3BEB}"/>
                </a:ext>
              </a:extLst>
            </p:cNvPr>
            <p:cNvSpPr/>
            <p:nvPr/>
          </p:nvSpPr>
          <p:spPr>
            <a:xfrm>
              <a:off x="1637841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0EDF16C-7CD4-12FB-FABE-906D181F5EA1}"/>
                </a:ext>
              </a:extLst>
            </p:cNvPr>
            <p:cNvCxnSpPr/>
            <p:nvPr/>
          </p:nvCxnSpPr>
          <p:spPr>
            <a:xfrm>
              <a:off x="1515194" y="4387535"/>
              <a:ext cx="232185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994CC46-0404-B4B3-D2E7-4ADF14ED66CA}"/>
                </a:ext>
              </a:extLst>
            </p:cNvPr>
            <p:cNvSpPr/>
            <p:nvPr/>
          </p:nvSpPr>
          <p:spPr>
            <a:xfrm>
              <a:off x="855169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B0014F-67A9-A3E1-4DFC-A2E075CA6B6E}"/>
                </a:ext>
              </a:extLst>
            </p:cNvPr>
            <p:cNvCxnSpPr/>
            <p:nvPr/>
          </p:nvCxnSpPr>
          <p:spPr>
            <a:xfrm flipH="1">
              <a:off x="964708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24021D1-18AF-EBCD-101C-63E29325AC29}"/>
                </a:ext>
              </a:extLst>
            </p:cNvPr>
            <p:cNvSpPr/>
            <p:nvPr/>
          </p:nvSpPr>
          <p:spPr>
            <a:xfrm>
              <a:off x="1181955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0BA31E3-6B6D-39F5-E5DA-FF6D0F38D544}"/>
                </a:ext>
              </a:extLst>
            </p:cNvPr>
            <p:cNvCxnSpPr/>
            <p:nvPr/>
          </p:nvCxnSpPr>
          <p:spPr>
            <a:xfrm>
              <a:off x="1205555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5F84327-8BE7-977E-4BB7-DDEDCB4FE0D4}"/>
                </a:ext>
              </a:extLst>
            </p:cNvPr>
            <p:cNvSpPr/>
            <p:nvPr/>
          </p:nvSpPr>
          <p:spPr>
            <a:xfrm>
              <a:off x="1474447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12E4BAA-D1BF-4DAC-F9EB-4BCAF89557C6}"/>
                </a:ext>
              </a:extLst>
            </p:cNvPr>
            <p:cNvCxnSpPr/>
            <p:nvPr/>
          </p:nvCxnSpPr>
          <p:spPr>
            <a:xfrm flipH="1">
              <a:off x="1583984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9A5D78C-DEA8-C475-723D-A8CD418A1AEC}"/>
                </a:ext>
              </a:extLst>
            </p:cNvPr>
            <p:cNvSpPr/>
            <p:nvPr/>
          </p:nvSpPr>
          <p:spPr>
            <a:xfrm>
              <a:off x="180123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EAC3458-A401-CBF0-E920-920627AE287F}"/>
                </a:ext>
              </a:extLst>
            </p:cNvPr>
            <p:cNvCxnSpPr/>
            <p:nvPr/>
          </p:nvCxnSpPr>
          <p:spPr>
            <a:xfrm>
              <a:off x="1824832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588F41-4262-1F2D-879D-7F3D86A413E4}"/>
                </a:ext>
              </a:extLst>
            </p:cNvPr>
            <p:cNvSpPr/>
            <p:nvPr/>
          </p:nvSpPr>
          <p:spPr>
            <a:xfrm>
              <a:off x="2681072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D219E0B-8C3B-18B1-1FF7-7F0CF480395A}"/>
                </a:ext>
              </a:extLst>
            </p:cNvPr>
            <p:cNvSpPr/>
            <p:nvPr/>
          </p:nvSpPr>
          <p:spPr>
            <a:xfrm>
              <a:off x="2382866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56005DD-2BAA-9744-1185-39F3E3EF8B7E}"/>
                </a:ext>
              </a:extLst>
            </p:cNvPr>
            <p:cNvCxnSpPr/>
            <p:nvPr/>
          </p:nvCxnSpPr>
          <p:spPr>
            <a:xfrm flipH="1">
              <a:off x="2492403" y="4387535"/>
              <a:ext cx="22075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66719C6-3ECE-9E50-86E6-48C2A2979939}"/>
                </a:ext>
              </a:extLst>
            </p:cNvPr>
            <p:cNvSpPr/>
            <p:nvPr/>
          </p:nvSpPr>
          <p:spPr>
            <a:xfrm>
              <a:off x="2979279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7EA99F3-9CA8-64A9-2653-53EB085F1DC3}"/>
                </a:ext>
              </a:extLst>
            </p:cNvPr>
            <p:cNvCxnSpPr/>
            <p:nvPr/>
          </p:nvCxnSpPr>
          <p:spPr>
            <a:xfrm>
              <a:off x="2868064" y="4387535"/>
              <a:ext cx="22075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6E6E65A-42DB-E72A-7079-4B8228917AD9}"/>
                </a:ext>
              </a:extLst>
            </p:cNvPr>
            <p:cNvSpPr/>
            <p:nvPr/>
          </p:nvSpPr>
          <p:spPr>
            <a:xfrm>
              <a:off x="221947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8E6C1A7-F823-7360-2D4A-BC4183846A99}"/>
                </a:ext>
              </a:extLst>
            </p:cNvPr>
            <p:cNvCxnSpPr/>
            <p:nvPr/>
          </p:nvCxnSpPr>
          <p:spPr>
            <a:xfrm flipH="1">
              <a:off x="2329009" y="4751642"/>
              <a:ext cx="85939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3400E33-6558-6F7E-7460-726285FA8EEB}"/>
                </a:ext>
              </a:extLst>
            </p:cNvPr>
            <p:cNvSpPr/>
            <p:nvPr/>
          </p:nvSpPr>
          <p:spPr>
            <a:xfrm>
              <a:off x="2546257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0A83A3-4816-0E34-F4A4-B0B38D27E05A}"/>
                </a:ext>
              </a:extLst>
            </p:cNvPr>
            <p:cNvCxnSpPr/>
            <p:nvPr/>
          </p:nvCxnSpPr>
          <p:spPr>
            <a:xfrm>
              <a:off x="2569858" y="4751642"/>
              <a:ext cx="85936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639656B-BD20-157C-75D8-A86EAD92C2FE}"/>
                </a:ext>
              </a:extLst>
            </p:cNvPr>
            <p:cNvSpPr/>
            <p:nvPr/>
          </p:nvSpPr>
          <p:spPr>
            <a:xfrm>
              <a:off x="2004636" y="3781035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D800B7-93C6-EE9A-0B61-EA11BD7281EB}"/>
                </a:ext>
              </a:extLst>
            </p:cNvPr>
            <p:cNvCxnSpPr/>
            <p:nvPr/>
          </p:nvCxnSpPr>
          <p:spPr>
            <a:xfrm flipH="1">
              <a:off x="1437738" y="3974225"/>
              <a:ext cx="598981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8D4FE64-A613-D810-10C7-F401C48BCD4E}"/>
                </a:ext>
              </a:extLst>
            </p:cNvPr>
            <p:cNvCxnSpPr/>
            <p:nvPr/>
          </p:nvCxnSpPr>
          <p:spPr>
            <a:xfrm>
              <a:off x="2191630" y="3974225"/>
              <a:ext cx="598981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6EF802-4E16-C204-96E6-9F117E4BA89B}"/>
                </a:ext>
              </a:extLst>
            </p:cNvPr>
            <p:cNvSpPr/>
            <p:nvPr/>
          </p:nvSpPr>
          <p:spPr>
            <a:xfrm>
              <a:off x="3959637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3046BCC-FE32-DE37-A81F-F8F276B6A64F}"/>
                </a:ext>
              </a:extLst>
            </p:cNvPr>
            <p:cNvSpPr/>
            <p:nvPr/>
          </p:nvSpPr>
          <p:spPr>
            <a:xfrm>
              <a:off x="3632851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FD3F1D-774B-3D5C-65E5-5752CFA800D2}"/>
                </a:ext>
              </a:extLst>
            </p:cNvPr>
            <p:cNvCxnSpPr/>
            <p:nvPr/>
          </p:nvCxnSpPr>
          <p:spPr>
            <a:xfrm flipH="1">
              <a:off x="3742387" y="4387535"/>
              <a:ext cx="24933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F51EDE3-587D-8B93-9392-A3828A51A139}"/>
                </a:ext>
              </a:extLst>
            </p:cNvPr>
            <p:cNvSpPr/>
            <p:nvPr/>
          </p:nvSpPr>
          <p:spPr>
            <a:xfrm>
              <a:off x="4286423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BF7F92A-0D3C-5674-4D28-B80683BA6223}"/>
                </a:ext>
              </a:extLst>
            </p:cNvPr>
            <p:cNvCxnSpPr/>
            <p:nvPr/>
          </p:nvCxnSpPr>
          <p:spPr>
            <a:xfrm>
              <a:off x="4146627" y="4387535"/>
              <a:ext cx="249334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568FFB4-FB7B-D463-2867-03AF887FC6CD}"/>
                </a:ext>
              </a:extLst>
            </p:cNvPr>
            <p:cNvSpPr/>
            <p:nvPr/>
          </p:nvSpPr>
          <p:spPr>
            <a:xfrm>
              <a:off x="3469456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2FF6C5-ECA8-D3B9-C5FB-2B4DC450F9BC}"/>
                </a:ext>
              </a:extLst>
            </p:cNvPr>
            <p:cNvCxnSpPr/>
            <p:nvPr/>
          </p:nvCxnSpPr>
          <p:spPr>
            <a:xfrm flipH="1">
              <a:off x="3578992" y="4751642"/>
              <a:ext cx="85941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5B2D47-FA02-1B61-75AF-B7B4DD286591}"/>
                </a:ext>
              </a:extLst>
            </p:cNvPr>
            <p:cNvSpPr/>
            <p:nvPr/>
          </p:nvSpPr>
          <p:spPr>
            <a:xfrm>
              <a:off x="379624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03270BA-A186-008D-2C27-1775F55E653F}"/>
                </a:ext>
              </a:extLst>
            </p:cNvPr>
            <p:cNvCxnSpPr/>
            <p:nvPr/>
          </p:nvCxnSpPr>
          <p:spPr>
            <a:xfrm>
              <a:off x="3819844" y="4751642"/>
              <a:ext cx="85936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ACD647-8B13-2C55-03BF-5E742200178E}"/>
                </a:ext>
              </a:extLst>
            </p:cNvPr>
            <p:cNvSpPr/>
            <p:nvPr/>
          </p:nvSpPr>
          <p:spPr>
            <a:xfrm>
              <a:off x="5266779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31EBE8-7A88-4895-B842-2DEF071C463B}"/>
                </a:ext>
              </a:extLst>
            </p:cNvPr>
            <p:cNvSpPr/>
            <p:nvPr/>
          </p:nvSpPr>
          <p:spPr>
            <a:xfrm>
              <a:off x="2102188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0C34C10-CF53-D516-E43D-B8A60FF1F3B0}"/>
                </a:ext>
              </a:extLst>
            </p:cNvPr>
            <p:cNvCxnSpPr/>
            <p:nvPr/>
          </p:nvCxnSpPr>
          <p:spPr>
            <a:xfrm flipH="1">
              <a:off x="2211724" y="5126618"/>
              <a:ext cx="39830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231F2F6-B606-C5C9-3B5B-ACC9CE2CD431}"/>
                </a:ext>
              </a:extLst>
            </p:cNvPr>
            <p:cNvSpPr/>
            <p:nvPr/>
          </p:nvSpPr>
          <p:spPr>
            <a:xfrm>
              <a:off x="2337048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7579799-48A9-356B-C0B7-DAB207BC07A3}"/>
                </a:ext>
              </a:extLst>
            </p:cNvPr>
            <p:cNvCxnSpPr/>
            <p:nvPr/>
          </p:nvCxnSpPr>
          <p:spPr>
            <a:xfrm>
              <a:off x="2406465" y="5126618"/>
              <a:ext cx="40121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16E6963-D6B1-3E2B-74CD-C85FC446217B}"/>
                </a:ext>
              </a:extLst>
            </p:cNvPr>
            <p:cNvSpPr/>
            <p:nvPr/>
          </p:nvSpPr>
          <p:spPr>
            <a:xfrm>
              <a:off x="4613207" y="3781035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D3E2808-5CE3-75B7-F000-C73744DCFC7E}"/>
                </a:ext>
              </a:extLst>
            </p:cNvPr>
            <p:cNvCxnSpPr/>
            <p:nvPr/>
          </p:nvCxnSpPr>
          <p:spPr>
            <a:xfrm flipH="1">
              <a:off x="4069174" y="3974225"/>
              <a:ext cx="576117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D87E34-7CAD-D42B-DB71-A0327C1DC456}"/>
                </a:ext>
              </a:extLst>
            </p:cNvPr>
            <p:cNvCxnSpPr/>
            <p:nvPr/>
          </p:nvCxnSpPr>
          <p:spPr>
            <a:xfrm>
              <a:off x="4800201" y="3974225"/>
              <a:ext cx="576118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C38BF4-A372-CC86-13A7-693D05D53266}"/>
                </a:ext>
              </a:extLst>
            </p:cNvPr>
            <p:cNvSpPr/>
            <p:nvPr/>
          </p:nvSpPr>
          <p:spPr>
            <a:xfrm>
              <a:off x="3308923" y="3316882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5A3F4C2-1545-8852-750B-84A1C738CDF5}"/>
                </a:ext>
              </a:extLst>
            </p:cNvPr>
            <p:cNvCxnSpPr/>
            <p:nvPr/>
          </p:nvCxnSpPr>
          <p:spPr>
            <a:xfrm flipH="1">
              <a:off x="2114176" y="3510071"/>
              <a:ext cx="1226830" cy="27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4147EA-4415-7580-9A56-1F96781097FE}"/>
                </a:ext>
              </a:extLst>
            </p:cNvPr>
            <p:cNvCxnSpPr/>
            <p:nvPr/>
          </p:nvCxnSpPr>
          <p:spPr>
            <a:xfrm>
              <a:off x="3495915" y="3510071"/>
              <a:ext cx="1226831" cy="27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717481-EA43-3988-002D-F557FE435103}"/>
                </a:ext>
              </a:extLst>
            </p:cNvPr>
            <p:cNvSpPr/>
            <p:nvPr/>
          </p:nvSpPr>
          <p:spPr>
            <a:xfrm>
              <a:off x="737739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416755-C514-5DDF-4894-1DA45F23E38B}"/>
                </a:ext>
              </a:extLst>
            </p:cNvPr>
            <p:cNvCxnSpPr/>
            <p:nvPr/>
          </p:nvCxnSpPr>
          <p:spPr>
            <a:xfrm flipH="1">
              <a:off x="847278" y="5126618"/>
              <a:ext cx="39976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C364705-386C-E6D2-7E8E-62F9DF4028B5}"/>
                </a:ext>
              </a:extLst>
            </p:cNvPr>
            <p:cNvSpPr/>
            <p:nvPr/>
          </p:nvSpPr>
          <p:spPr>
            <a:xfrm>
              <a:off x="972599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42B9231-40AF-7CFA-25D8-78A31F75EBED}"/>
                </a:ext>
              </a:extLst>
            </p:cNvPr>
            <p:cNvCxnSpPr/>
            <p:nvPr/>
          </p:nvCxnSpPr>
          <p:spPr>
            <a:xfrm>
              <a:off x="1042163" y="5126618"/>
              <a:ext cx="39976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8388F21-2622-A1AB-08B8-C5D55A77DA14}"/>
                </a:ext>
              </a:extLst>
            </p:cNvPr>
            <p:cNvSpPr/>
            <p:nvPr/>
          </p:nvSpPr>
          <p:spPr>
            <a:xfrm>
              <a:off x="620162" y="5737480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EE74F9-E5E4-5D08-E8E9-F6159A1BFD17}"/>
                </a:ext>
              </a:extLst>
            </p:cNvPr>
            <p:cNvCxnSpPr/>
            <p:nvPr/>
          </p:nvCxnSpPr>
          <p:spPr>
            <a:xfrm flipH="1">
              <a:off x="729703" y="5526198"/>
              <a:ext cx="40121" cy="2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98D203A-24B7-1205-E1AD-D19412728FD2}"/>
                </a:ext>
              </a:extLst>
            </p:cNvPr>
            <p:cNvSpPr/>
            <p:nvPr/>
          </p:nvSpPr>
          <p:spPr>
            <a:xfrm>
              <a:off x="855024" y="5737480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512D916-05F3-5DFA-FD9D-09F2BEC2403D}"/>
                </a:ext>
              </a:extLst>
            </p:cNvPr>
            <p:cNvCxnSpPr/>
            <p:nvPr/>
          </p:nvCxnSpPr>
          <p:spPr>
            <a:xfrm>
              <a:off x="924733" y="5526198"/>
              <a:ext cx="39830" cy="2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3E5D38F-B2C6-B0DC-C7B8-A1511EF63D00}"/>
                </a:ext>
              </a:extLst>
            </p:cNvPr>
            <p:cNvSpPr/>
            <p:nvPr/>
          </p:nvSpPr>
          <p:spPr>
            <a:xfrm>
              <a:off x="578353" y="4090965"/>
              <a:ext cx="1481736" cy="22209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      </a:t>
              </a:r>
            </a:p>
            <a:p>
              <a:endParaRPr lang="en-US" dirty="0">
                <a:cs typeface="Calibri"/>
              </a:endParaRPr>
            </a:p>
            <a:p>
              <a:endParaRPr lang="en-US" dirty="0">
                <a:cs typeface="Calibri"/>
              </a:endParaRPr>
            </a:p>
            <a:p>
              <a:endParaRPr lang="en-US" dirty="0">
                <a:cs typeface="Calibri"/>
              </a:endParaRPr>
            </a:p>
            <a:p>
              <a:endParaRPr lang="en-US" dirty="0">
                <a:cs typeface="Calibri"/>
              </a:endParaRPr>
            </a:p>
            <a:p>
              <a:endParaRPr lang="en-US" dirty="0">
                <a:cs typeface="Calibri"/>
              </a:endParaRPr>
            </a:p>
            <a:p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 smtClean="0">
                <a:cs typeface="Calibri"/>
              </a:endParaRPr>
            </a:p>
            <a:p>
              <a:pPr algn="ctr"/>
              <a:r>
                <a:rPr lang="en-US" dirty="0" smtClean="0">
                  <a:cs typeface="Calibri"/>
                </a:rPr>
                <a:t>TB0</a:t>
              </a:r>
              <a:endParaRPr lang="en-US" sz="2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3F2CCDB-540C-0DE5-AF10-276CBE11609C}"/>
                </a:ext>
              </a:extLst>
            </p:cNvPr>
            <p:cNvSpPr/>
            <p:nvPr/>
          </p:nvSpPr>
          <p:spPr>
            <a:xfrm>
              <a:off x="2096333" y="4090966"/>
              <a:ext cx="1165771" cy="174712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endParaRPr lang="en-US" dirty="0">
                <a:cs typeface="Calibri" panose="020F0502020204030204"/>
              </a:endParaRPr>
            </a:p>
            <a:p>
              <a:endParaRPr lang="en-US" dirty="0">
                <a:cs typeface="Calibri" panose="020F0502020204030204"/>
              </a:endParaRPr>
            </a:p>
            <a:p>
              <a:endParaRPr lang="en-US" dirty="0">
                <a:cs typeface="Calibri" panose="020F0502020204030204"/>
              </a:endParaRPr>
            </a:p>
            <a:p>
              <a:endParaRPr lang="en-US" dirty="0">
                <a:cs typeface="Calibri" panose="020F0502020204030204"/>
              </a:endParaRPr>
            </a:p>
            <a:p>
              <a:endParaRPr lang="en-US" dirty="0">
                <a:cs typeface="Calibri" panose="020F0502020204030204"/>
              </a:endParaRPr>
            </a:p>
            <a:p>
              <a:pPr algn="ctr"/>
              <a:endParaRPr lang="en-US" dirty="0" smtClean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cs typeface="Calibri" panose="020F0502020204030204"/>
                </a:rPr>
                <a:t>TB1</a:t>
              </a:r>
              <a:endParaRPr lang="en-US" dirty="0">
                <a:cs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23B4C3A-532D-B432-5225-4BAC78F4C513}"/>
                </a:ext>
              </a:extLst>
            </p:cNvPr>
            <p:cNvSpPr/>
            <p:nvPr/>
          </p:nvSpPr>
          <p:spPr>
            <a:xfrm>
              <a:off x="3424822" y="4090966"/>
              <a:ext cx="1131204" cy="13172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pPr algn="ctr"/>
              <a:endParaRPr lang="en-US" dirty="0">
                <a:cs typeface="Calibri" panose="020F0502020204030204"/>
              </a:endParaRPr>
            </a:p>
            <a:p>
              <a:pPr algn="ctr"/>
              <a:endParaRPr lang="en-US" dirty="0">
                <a:cs typeface="Calibri" panose="020F0502020204030204"/>
              </a:endParaRPr>
            </a:p>
            <a:p>
              <a:pPr algn="ctr"/>
              <a:endParaRPr lang="en-US" dirty="0">
                <a:cs typeface="Calibri" panose="020F0502020204030204"/>
              </a:endParaRPr>
            </a:p>
            <a:p>
              <a:pPr algn="ctr"/>
              <a:endParaRPr lang="en-US" dirty="0" smtClean="0">
                <a:cs typeface="Calibri" panose="020F0502020204030204"/>
              </a:endParaRPr>
            </a:p>
            <a:p>
              <a:pPr algn="ctr"/>
              <a:r>
                <a:rPr lang="en-US" dirty="0" smtClean="0">
                  <a:cs typeface="Calibri" panose="020F0502020204030204"/>
                </a:rPr>
                <a:t>TB2</a:t>
              </a:r>
              <a:endParaRPr lang="en-US" dirty="0">
                <a:cs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4C77689-0F75-6B86-FF5E-8E2634C26F3D}"/>
                </a:ext>
              </a:extLst>
            </p:cNvPr>
            <p:cNvSpPr/>
            <p:nvPr/>
          </p:nvSpPr>
          <p:spPr>
            <a:xfrm>
              <a:off x="4854088" y="4090965"/>
              <a:ext cx="1081082" cy="66067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>
                <a:cs typeface="Calibri"/>
              </a:endParaRPr>
            </a:p>
            <a:p>
              <a:pPr algn="ctr"/>
              <a:endParaRPr lang="en-US" dirty="0" smtClean="0">
                <a:cs typeface="Calibri"/>
              </a:endParaRPr>
            </a:p>
            <a:p>
              <a:pPr algn="ctr"/>
              <a:r>
                <a:rPr lang="en-US" dirty="0" smtClean="0">
                  <a:cs typeface="Calibri"/>
                </a:rPr>
                <a:t>TB3</a:t>
              </a:r>
              <a:endParaRPr lang="en-US" dirty="0"/>
            </a:p>
          </p:txBody>
        </p:sp>
      </p:grpSp>
      <p:sp>
        <p:nvSpPr>
          <p:cNvPr id="132" name="Freeform 131"/>
          <p:cNvSpPr/>
          <p:nvPr/>
        </p:nvSpPr>
        <p:spPr>
          <a:xfrm>
            <a:off x="4415692" y="3171594"/>
            <a:ext cx="1649046" cy="1094441"/>
          </a:xfrm>
          <a:custGeom>
            <a:avLst/>
            <a:gdLst>
              <a:gd name="connsiteX0" fmla="*/ 1649046 w 1649046"/>
              <a:gd name="connsiteY0" fmla="*/ 0 h 1094441"/>
              <a:gd name="connsiteX1" fmla="*/ 1609970 w 1649046"/>
              <a:gd name="connsiteY1" fmla="*/ 7816 h 1094441"/>
              <a:gd name="connsiteX2" fmla="*/ 1563077 w 1649046"/>
              <a:gd name="connsiteY2" fmla="*/ 23446 h 1094441"/>
              <a:gd name="connsiteX3" fmla="*/ 1500554 w 1649046"/>
              <a:gd name="connsiteY3" fmla="*/ 46892 h 1094441"/>
              <a:gd name="connsiteX4" fmla="*/ 1438031 w 1649046"/>
              <a:gd name="connsiteY4" fmla="*/ 70339 h 1094441"/>
              <a:gd name="connsiteX5" fmla="*/ 1391139 w 1649046"/>
              <a:gd name="connsiteY5" fmla="*/ 85969 h 1094441"/>
              <a:gd name="connsiteX6" fmla="*/ 1297354 w 1649046"/>
              <a:gd name="connsiteY6" fmla="*/ 125046 h 1094441"/>
              <a:gd name="connsiteX7" fmla="*/ 1273908 w 1649046"/>
              <a:gd name="connsiteY7" fmla="*/ 132862 h 1094441"/>
              <a:gd name="connsiteX8" fmla="*/ 1203570 w 1649046"/>
              <a:gd name="connsiteY8" fmla="*/ 148492 h 1094441"/>
              <a:gd name="connsiteX9" fmla="*/ 1086339 w 1649046"/>
              <a:gd name="connsiteY9" fmla="*/ 171939 h 1094441"/>
              <a:gd name="connsiteX10" fmla="*/ 1055077 w 1649046"/>
              <a:gd name="connsiteY10" fmla="*/ 179754 h 1094441"/>
              <a:gd name="connsiteX11" fmla="*/ 961293 w 1649046"/>
              <a:gd name="connsiteY11" fmla="*/ 195385 h 1094441"/>
              <a:gd name="connsiteX12" fmla="*/ 922216 w 1649046"/>
              <a:gd name="connsiteY12" fmla="*/ 211016 h 1094441"/>
              <a:gd name="connsiteX13" fmla="*/ 890954 w 1649046"/>
              <a:gd name="connsiteY13" fmla="*/ 218831 h 1094441"/>
              <a:gd name="connsiteX14" fmla="*/ 859693 w 1649046"/>
              <a:gd name="connsiteY14" fmla="*/ 234462 h 1094441"/>
              <a:gd name="connsiteX15" fmla="*/ 804985 w 1649046"/>
              <a:gd name="connsiteY15" fmla="*/ 250092 h 1094441"/>
              <a:gd name="connsiteX16" fmla="*/ 758093 w 1649046"/>
              <a:gd name="connsiteY16" fmla="*/ 265723 h 1094441"/>
              <a:gd name="connsiteX17" fmla="*/ 734646 w 1649046"/>
              <a:gd name="connsiteY17" fmla="*/ 273539 h 1094441"/>
              <a:gd name="connsiteX18" fmla="*/ 687754 w 1649046"/>
              <a:gd name="connsiteY18" fmla="*/ 281354 h 1094441"/>
              <a:gd name="connsiteX19" fmla="*/ 656493 w 1649046"/>
              <a:gd name="connsiteY19" fmla="*/ 296985 h 1094441"/>
              <a:gd name="connsiteX20" fmla="*/ 633046 w 1649046"/>
              <a:gd name="connsiteY20" fmla="*/ 304800 h 1094441"/>
              <a:gd name="connsiteX21" fmla="*/ 547077 w 1649046"/>
              <a:gd name="connsiteY21" fmla="*/ 320431 h 1094441"/>
              <a:gd name="connsiteX22" fmla="*/ 492370 w 1649046"/>
              <a:gd name="connsiteY22" fmla="*/ 343877 h 1094441"/>
              <a:gd name="connsiteX23" fmla="*/ 468923 w 1649046"/>
              <a:gd name="connsiteY23" fmla="*/ 359508 h 1094441"/>
              <a:gd name="connsiteX24" fmla="*/ 414216 w 1649046"/>
              <a:gd name="connsiteY24" fmla="*/ 375139 h 1094441"/>
              <a:gd name="connsiteX25" fmla="*/ 390770 w 1649046"/>
              <a:gd name="connsiteY25" fmla="*/ 390769 h 1094441"/>
              <a:gd name="connsiteX26" fmla="*/ 336062 w 1649046"/>
              <a:gd name="connsiteY26" fmla="*/ 406400 h 1094441"/>
              <a:gd name="connsiteX27" fmla="*/ 312616 w 1649046"/>
              <a:gd name="connsiteY27" fmla="*/ 422031 h 1094441"/>
              <a:gd name="connsiteX28" fmla="*/ 257908 w 1649046"/>
              <a:gd name="connsiteY28" fmla="*/ 437662 h 1094441"/>
              <a:gd name="connsiteX29" fmla="*/ 148493 w 1649046"/>
              <a:gd name="connsiteY29" fmla="*/ 453292 h 1094441"/>
              <a:gd name="connsiteX30" fmla="*/ 93785 w 1649046"/>
              <a:gd name="connsiteY30" fmla="*/ 476739 h 1094441"/>
              <a:gd name="connsiteX31" fmla="*/ 78154 w 1649046"/>
              <a:gd name="connsiteY31" fmla="*/ 500185 h 1094441"/>
              <a:gd name="connsiteX32" fmla="*/ 31262 w 1649046"/>
              <a:gd name="connsiteY32" fmla="*/ 523631 h 1094441"/>
              <a:gd name="connsiteX33" fmla="*/ 23446 w 1649046"/>
              <a:gd name="connsiteY33" fmla="*/ 554892 h 1094441"/>
              <a:gd name="connsiteX34" fmla="*/ 7816 w 1649046"/>
              <a:gd name="connsiteY34" fmla="*/ 578339 h 1094441"/>
              <a:gd name="connsiteX35" fmla="*/ 0 w 1649046"/>
              <a:gd name="connsiteY35" fmla="*/ 625231 h 1094441"/>
              <a:gd name="connsiteX36" fmla="*/ 23446 w 1649046"/>
              <a:gd name="connsiteY36" fmla="*/ 734646 h 1094441"/>
              <a:gd name="connsiteX37" fmla="*/ 46893 w 1649046"/>
              <a:gd name="connsiteY37" fmla="*/ 750277 h 1094441"/>
              <a:gd name="connsiteX38" fmla="*/ 101600 w 1649046"/>
              <a:gd name="connsiteY38" fmla="*/ 812800 h 1094441"/>
              <a:gd name="connsiteX39" fmla="*/ 117231 w 1649046"/>
              <a:gd name="connsiteY39" fmla="*/ 836246 h 1094441"/>
              <a:gd name="connsiteX40" fmla="*/ 140677 w 1649046"/>
              <a:gd name="connsiteY40" fmla="*/ 851877 h 1094441"/>
              <a:gd name="connsiteX41" fmla="*/ 148493 w 1649046"/>
              <a:gd name="connsiteY41" fmla="*/ 875323 h 1094441"/>
              <a:gd name="connsiteX42" fmla="*/ 171939 w 1649046"/>
              <a:gd name="connsiteY42" fmla="*/ 883139 h 1094441"/>
              <a:gd name="connsiteX43" fmla="*/ 195385 w 1649046"/>
              <a:gd name="connsiteY43" fmla="*/ 898769 h 1094441"/>
              <a:gd name="connsiteX44" fmla="*/ 226646 w 1649046"/>
              <a:gd name="connsiteY44" fmla="*/ 914400 h 1094441"/>
              <a:gd name="connsiteX45" fmla="*/ 296985 w 1649046"/>
              <a:gd name="connsiteY45" fmla="*/ 953477 h 1094441"/>
              <a:gd name="connsiteX46" fmla="*/ 320431 w 1649046"/>
              <a:gd name="connsiteY46" fmla="*/ 961292 h 1094441"/>
              <a:gd name="connsiteX47" fmla="*/ 343877 w 1649046"/>
              <a:gd name="connsiteY47" fmla="*/ 969108 h 1094441"/>
              <a:gd name="connsiteX48" fmla="*/ 382954 w 1649046"/>
              <a:gd name="connsiteY48" fmla="*/ 976923 h 1094441"/>
              <a:gd name="connsiteX49" fmla="*/ 429846 w 1649046"/>
              <a:gd name="connsiteY49" fmla="*/ 992554 h 1094441"/>
              <a:gd name="connsiteX50" fmla="*/ 492370 w 1649046"/>
              <a:gd name="connsiteY50" fmla="*/ 1016000 h 1094441"/>
              <a:gd name="connsiteX51" fmla="*/ 539262 w 1649046"/>
              <a:gd name="connsiteY51" fmla="*/ 1031631 h 1094441"/>
              <a:gd name="connsiteX52" fmla="*/ 562708 w 1649046"/>
              <a:gd name="connsiteY52" fmla="*/ 1039446 h 1094441"/>
              <a:gd name="connsiteX53" fmla="*/ 586154 w 1649046"/>
              <a:gd name="connsiteY53" fmla="*/ 1047262 h 1094441"/>
              <a:gd name="connsiteX54" fmla="*/ 617416 w 1649046"/>
              <a:gd name="connsiteY54" fmla="*/ 1055077 h 1094441"/>
              <a:gd name="connsiteX55" fmla="*/ 695570 w 1649046"/>
              <a:gd name="connsiteY55" fmla="*/ 1078523 h 1094441"/>
              <a:gd name="connsiteX56" fmla="*/ 726831 w 1649046"/>
              <a:gd name="connsiteY56" fmla="*/ 1086339 h 1094441"/>
              <a:gd name="connsiteX57" fmla="*/ 914400 w 1649046"/>
              <a:gd name="connsiteY57" fmla="*/ 1094154 h 109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49046" h="1094441">
                <a:moveTo>
                  <a:pt x="1649046" y="0"/>
                </a:moveTo>
                <a:cubicBezTo>
                  <a:pt x="1636021" y="2605"/>
                  <a:pt x="1622785" y="4321"/>
                  <a:pt x="1609970" y="7816"/>
                </a:cubicBezTo>
                <a:cubicBezTo>
                  <a:pt x="1594074" y="12151"/>
                  <a:pt x="1563077" y="23446"/>
                  <a:pt x="1563077" y="23446"/>
                </a:cubicBezTo>
                <a:cubicBezTo>
                  <a:pt x="1524480" y="49178"/>
                  <a:pt x="1554638" y="33371"/>
                  <a:pt x="1500554" y="46892"/>
                </a:cubicBezTo>
                <a:cubicBezTo>
                  <a:pt x="1481979" y="51536"/>
                  <a:pt x="1453797" y="64606"/>
                  <a:pt x="1438031" y="70339"/>
                </a:cubicBezTo>
                <a:cubicBezTo>
                  <a:pt x="1422547" y="75970"/>
                  <a:pt x="1391139" y="85969"/>
                  <a:pt x="1391139" y="85969"/>
                </a:cubicBezTo>
                <a:cubicBezTo>
                  <a:pt x="1331061" y="126021"/>
                  <a:pt x="1362777" y="114143"/>
                  <a:pt x="1297354" y="125046"/>
                </a:cubicBezTo>
                <a:cubicBezTo>
                  <a:pt x="1289539" y="127651"/>
                  <a:pt x="1281900" y="130864"/>
                  <a:pt x="1273908" y="132862"/>
                </a:cubicBezTo>
                <a:cubicBezTo>
                  <a:pt x="1229280" y="144019"/>
                  <a:pt x="1243690" y="136456"/>
                  <a:pt x="1203570" y="148492"/>
                </a:cubicBezTo>
                <a:cubicBezTo>
                  <a:pt x="1122071" y="172942"/>
                  <a:pt x="1190558" y="160358"/>
                  <a:pt x="1086339" y="171939"/>
                </a:cubicBezTo>
                <a:cubicBezTo>
                  <a:pt x="1075918" y="174544"/>
                  <a:pt x="1065634" y="177775"/>
                  <a:pt x="1055077" y="179754"/>
                </a:cubicBezTo>
                <a:cubicBezTo>
                  <a:pt x="1023927" y="185595"/>
                  <a:pt x="961293" y="195385"/>
                  <a:pt x="961293" y="195385"/>
                </a:cubicBezTo>
                <a:cubicBezTo>
                  <a:pt x="948267" y="200595"/>
                  <a:pt x="935525" y="206580"/>
                  <a:pt x="922216" y="211016"/>
                </a:cubicBezTo>
                <a:cubicBezTo>
                  <a:pt x="912026" y="214413"/>
                  <a:pt x="901011" y="215059"/>
                  <a:pt x="890954" y="218831"/>
                </a:cubicBezTo>
                <a:cubicBezTo>
                  <a:pt x="880045" y="222922"/>
                  <a:pt x="870401" y="229873"/>
                  <a:pt x="859693" y="234462"/>
                </a:cubicBezTo>
                <a:cubicBezTo>
                  <a:pt x="839268" y="243215"/>
                  <a:pt x="827012" y="243484"/>
                  <a:pt x="804985" y="250092"/>
                </a:cubicBezTo>
                <a:cubicBezTo>
                  <a:pt x="789204" y="254826"/>
                  <a:pt x="773724" y="260513"/>
                  <a:pt x="758093" y="265723"/>
                </a:cubicBezTo>
                <a:cubicBezTo>
                  <a:pt x="750277" y="268328"/>
                  <a:pt x="742772" y="272185"/>
                  <a:pt x="734646" y="273539"/>
                </a:cubicBezTo>
                <a:lnTo>
                  <a:pt x="687754" y="281354"/>
                </a:lnTo>
                <a:cubicBezTo>
                  <a:pt x="677334" y="286564"/>
                  <a:pt x="667201" y="292396"/>
                  <a:pt x="656493" y="296985"/>
                </a:cubicBezTo>
                <a:cubicBezTo>
                  <a:pt x="648921" y="300230"/>
                  <a:pt x="640967" y="302537"/>
                  <a:pt x="633046" y="304800"/>
                </a:cubicBezTo>
                <a:cubicBezTo>
                  <a:pt x="596189" y="315331"/>
                  <a:pt x="591367" y="314104"/>
                  <a:pt x="547077" y="320431"/>
                </a:cubicBezTo>
                <a:cubicBezTo>
                  <a:pt x="488216" y="359672"/>
                  <a:pt x="563022" y="313598"/>
                  <a:pt x="492370" y="343877"/>
                </a:cubicBezTo>
                <a:cubicBezTo>
                  <a:pt x="483736" y="347577"/>
                  <a:pt x="477325" y="355307"/>
                  <a:pt x="468923" y="359508"/>
                </a:cubicBezTo>
                <a:cubicBezTo>
                  <a:pt x="457715" y="365112"/>
                  <a:pt x="424227" y="372636"/>
                  <a:pt x="414216" y="375139"/>
                </a:cubicBezTo>
                <a:cubicBezTo>
                  <a:pt x="406401" y="380349"/>
                  <a:pt x="399171" y="386569"/>
                  <a:pt x="390770" y="390769"/>
                </a:cubicBezTo>
                <a:cubicBezTo>
                  <a:pt x="379555" y="396377"/>
                  <a:pt x="346083" y="403895"/>
                  <a:pt x="336062" y="406400"/>
                </a:cubicBezTo>
                <a:cubicBezTo>
                  <a:pt x="328247" y="411610"/>
                  <a:pt x="321017" y="417830"/>
                  <a:pt x="312616" y="422031"/>
                </a:cubicBezTo>
                <a:cubicBezTo>
                  <a:pt x="303327" y="426675"/>
                  <a:pt x="265416" y="436411"/>
                  <a:pt x="257908" y="437662"/>
                </a:cubicBezTo>
                <a:cubicBezTo>
                  <a:pt x="221567" y="443719"/>
                  <a:pt x="148493" y="453292"/>
                  <a:pt x="148493" y="453292"/>
                </a:cubicBezTo>
                <a:cubicBezTo>
                  <a:pt x="132204" y="458722"/>
                  <a:pt x="106662" y="466008"/>
                  <a:pt x="93785" y="476739"/>
                </a:cubicBezTo>
                <a:cubicBezTo>
                  <a:pt x="86569" y="482752"/>
                  <a:pt x="84796" y="493543"/>
                  <a:pt x="78154" y="500185"/>
                </a:cubicBezTo>
                <a:cubicBezTo>
                  <a:pt x="63003" y="515336"/>
                  <a:pt x="50332" y="517274"/>
                  <a:pt x="31262" y="523631"/>
                </a:cubicBezTo>
                <a:cubicBezTo>
                  <a:pt x="28657" y="534051"/>
                  <a:pt x="27677" y="545019"/>
                  <a:pt x="23446" y="554892"/>
                </a:cubicBezTo>
                <a:cubicBezTo>
                  <a:pt x="19746" y="563526"/>
                  <a:pt x="10786" y="569428"/>
                  <a:pt x="7816" y="578339"/>
                </a:cubicBezTo>
                <a:cubicBezTo>
                  <a:pt x="2805" y="593372"/>
                  <a:pt x="2605" y="609600"/>
                  <a:pt x="0" y="625231"/>
                </a:cubicBezTo>
                <a:cubicBezTo>
                  <a:pt x="825" y="631830"/>
                  <a:pt x="8262" y="724523"/>
                  <a:pt x="23446" y="734646"/>
                </a:cubicBezTo>
                <a:lnTo>
                  <a:pt x="46893" y="750277"/>
                </a:lnTo>
                <a:cubicBezTo>
                  <a:pt x="83364" y="804984"/>
                  <a:pt x="62523" y="786748"/>
                  <a:pt x="101600" y="812800"/>
                </a:cubicBezTo>
                <a:cubicBezTo>
                  <a:pt x="106810" y="820615"/>
                  <a:pt x="110589" y="829604"/>
                  <a:pt x="117231" y="836246"/>
                </a:cubicBezTo>
                <a:cubicBezTo>
                  <a:pt x="123873" y="842888"/>
                  <a:pt x="134809" y="844542"/>
                  <a:pt x="140677" y="851877"/>
                </a:cubicBezTo>
                <a:cubicBezTo>
                  <a:pt x="145823" y="858310"/>
                  <a:pt x="142668" y="869498"/>
                  <a:pt x="148493" y="875323"/>
                </a:cubicBezTo>
                <a:cubicBezTo>
                  <a:pt x="154318" y="881148"/>
                  <a:pt x="164571" y="879455"/>
                  <a:pt x="171939" y="883139"/>
                </a:cubicBezTo>
                <a:cubicBezTo>
                  <a:pt x="180340" y="887340"/>
                  <a:pt x="187230" y="894109"/>
                  <a:pt x="195385" y="898769"/>
                </a:cubicBezTo>
                <a:cubicBezTo>
                  <a:pt x="205500" y="904549"/>
                  <a:pt x="217166" y="907628"/>
                  <a:pt x="226646" y="914400"/>
                </a:cubicBezTo>
                <a:cubicBezTo>
                  <a:pt x="288063" y="958269"/>
                  <a:pt x="200374" y="921273"/>
                  <a:pt x="296985" y="953477"/>
                </a:cubicBezTo>
                <a:lnTo>
                  <a:pt x="320431" y="961292"/>
                </a:lnTo>
                <a:cubicBezTo>
                  <a:pt x="328246" y="963897"/>
                  <a:pt x="335799" y="967492"/>
                  <a:pt x="343877" y="969108"/>
                </a:cubicBezTo>
                <a:cubicBezTo>
                  <a:pt x="356903" y="971713"/>
                  <a:pt x="370138" y="973428"/>
                  <a:pt x="382954" y="976923"/>
                </a:cubicBezTo>
                <a:cubicBezTo>
                  <a:pt x="398850" y="981258"/>
                  <a:pt x="429846" y="992554"/>
                  <a:pt x="429846" y="992554"/>
                </a:cubicBezTo>
                <a:cubicBezTo>
                  <a:pt x="470651" y="1019756"/>
                  <a:pt x="435166" y="1000399"/>
                  <a:pt x="492370" y="1016000"/>
                </a:cubicBezTo>
                <a:cubicBezTo>
                  <a:pt x="508266" y="1020335"/>
                  <a:pt x="523631" y="1026421"/>
                  <a:pt x="539262" y="1031631"/>
                </a:cubicBezTo>
                <a:lnTo>
                  <a:pt x="562708" y="1039446"/>
                </a:lnTo>
                <a:cubicBezTo>
                  <a:pt x="570523" y="1042051"/>
                  <a:pt x="578162" y="1045264"/>
                  <a:pt x="586154" y="1047262"/>
                </a:cubicBezTo>
                <a:lnTo>
                  <a:pt x="617416" y="1055077"/>
                </a:lnTo>
                <a:cubicBezTo>
                  <a:pt x="667622" y="1080181"/>
                  <a:pt x="630696" y="1065548"/>
                  <a:pt x="695570" y="1078523"/>
                </a:cubicBezTo>
                <a:cubicBezTo>
                  <a:pt x="706103" y="1080630"/>
                  <a:pt x="716173" y="1085007"/>
                  <a:pt x="726831" y="1086339"/>
                </a:cubicBezTo>
                <a:cubicBezTo>
                  <a:pt x="810117" y="1096750"/>
                  <a:pt x="830754" y="1094154"/>
                  <a:pt x="914400" y="109415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3493477" y="3109071"/>
            <a:ext cx="2540000" cy="1141046"/>
          </a:xfrm>
          <a:custGeom>
            <a:avLst/>
            <a:gdLst>
              <a:gd name="connsiteX0" fmla="*/ 2540000 w 2540000"/>
              <a:gd name="connsiteY0" fmla="*/ 0 h 1141046"/>
              <a:gd name="connsiteX1" fmla="*/ 2500923 w 2540000"/>
              <a:gd name="connsiteY1" fmla="*/ 7815 h 1141046"/>
              <a:gd name="connsiteX2" fmla="*/ 2477477 w 2540000"/>
              <a:gd name="connsiteY2" fmla="*/ 39077 h 1141046"/>
              <a:gd name="connsiteX3" fmla="*/ 2352431 w 2540000"/>
              <a:gd name="connsiteY3" fmla="*/ 46892 h 1141046"/>
              <a:gd name="connsiteX4" fmla="*/ 2274277 w 2540000"/>
              <a:gd name="connsiteY4" fmla="*/ 70339 h 1141046"/>
              <a:gd name="connsiteX5" fmla="*/ 2219569 w 2540000"/>
              <a:gd name="connsiteY5" fmla="*/ 78154 h 1141046"/>
              <a:gd name="connsiteX6" fmla="*/ 2180492 w 2540000"/>
              <a:gd name="connsiteY6" fmla="*/ 101600 h 1141046"/>
              <a:gd name="connsiteX7" fmla="*/ 2110154 w 2540000"/>
              <a:gd name="connsiteY7" fmla="*/ 117231 h 1141046"/>
              <a:gd name="connsiteX8" fmla="*/ 2063261 w 2540000"/>
              <a:gd name="connsiteY8" fmla="*/ 132862 h 1141046"/>
              <a:gd name="connsiteX9" fmla="*/ 2000738 w 2540000"/>
              <a:gd name="connsiteY9" fmla="*/ 148492 h 1141046"/>
              <a:gd name="connsiteX10" fmla="*/ 1906954 w 2540000"/>
              <a:gd name="connsiteY10" fmla="*/ 187569 h 1141046"/>
              <a:gd name="connsiteX11" fmla="*/ 1883508 w 2540000"/>
              <a:gd name="connsiteY11" fmla="*/ 195385 h 1141046"/>
              <a:gd name="connsiteX12" fmla="*/ 1805354 w 2540000"/>
              <a:gd name="connsiteY12" fmla="*/ 211015 h 1141046"/>
              <a:gd name="connsiteX13" fmla="*/ 1750646 w 2540000"/>
              <a:gd name="connsiteY13" fmla="*/ 226646 h 1141046"/>
              <a:gd name="connsiteX14" fmla="*/ 1656861 w 2540000"/>
              <a:gd name="connsiteY14" fmla="*/ 242277 h 1141046"/>
              <a:gd name="connsiteX15" fmla="*/ 1570892 w 2540000"/>
              <a:gd name="connsiteY15" fmla="*/ 265723 h 1141046"/>
              <a:gd name="connsiteX16" fmla="*/ 1524000 w 2540000"/>
              <a:gd name="connsiteY16" fmla="*/ 296985 h 1141046"/>
              <a:gd name="connsiteX17" fmla="*/ 1469292 w 2540000"/>
              <a:gd name="connsiteY17" fmla="*/ 312615 h 1141046"/>
              <a:gd name="connsiteX18" fmla="*/ 1422400 w 2540000"/>
              <a:gd name="connsiteY18" fmla="*/ 328246 h 1141046"/>
              <a:gd name="connsiteX19" fmla="*/ 1375508 w 2540000"/>
              <a:gd name="connsiteY19" fmla="*/ 343877 h 1141046"/>
              <a:gd name="connsiteX20" fmla="*/ 1312985 w 2540000"/>
              <a:gd name="connsiteY20" fmla="*/ 359508 h 1141046"/>
              <a:gd name="connsiteX21" fmla="*/ 1258277 w 2540000"/>
              <a:gd name="connsiteY21" fmla="*/ 367323 h 1141046"/>
              <a:gd name="connsiteX22" fmla="*/ 1234831 w 2540000"/>
              <a:gd name="connsiteY22" fmla="*/ 375139 h 1141046"/>
              <a:gd name="connsiteX23" fmla="*/ 1172308 w 2540000"/>
              <a:gd name="connsiteY23" fmla="*/ 390769 h 1141046"/>
              <a:gd name="connsiteX24" fmla="*/ 1141046 w 2540000"/>
              <a:gd name="connsiteY24" fmla="*/ 398585 h 1141046"/>
              <a:gd name="connsiteX25" fmla="*/ 1062892 w 2540000"/>
              <a:gd name="connsiteY25" fmla="*/ 422031 h 1141046"/>
              <a:gd name="connsiteX26" fmla="*/ 1039446 w 2540000"/>
              <a:gd name="connsiteY26" fmla="*/ 437662 h 1141046"/>
              <a:gd name="connsiteX27" fmla="*/ 1008185 w 2540000"/>
              <a:gd name="connsiteY27" fmla="*/ 445477 h 1141046"/>
              <a:gd name="connsiteX28" fmla="*/ 953477 w 2540000"/>
              <a:gd name="connsiteY28" fmla="*/ 461108 h 1141046"/>
              <a:gd name="connsiteX29" fmla="*/ 930031 w 2540000"/>
              <a:gd name="connsiteY29" fmla="*/ 484554 h 1141046"/>
              <a:gd name="connsiteX30" fmla="*/ 906585 w 2540000"/>
              <a:gd name="connsiteY30" fmla="*/ 500185 h 1141046"/>
              <a:gd name="connsiteX31" fmla="*/ 867508 w 2540000"/>
              <a:gd name="connsiteY31" fmla="*/ 539262 h 1141046"/>
              <a:gd name="connsiteX32" fmla="*/ 851877 w 2540000"/>
              <a:gd name="connsiteY32" fmla="*/ 633046 h 1141046"/>
              <a:gd name="connsiteX33" fmla="*/ 844061 w 2540000"/>
              <a:gd name="connsiteY33" fmla="*/ 664308 h 1141046"/>
              <a:gd name="connsiteX34" fmla="*/ 797169 w 2540000"/>
              <a:gd name="connsiteY34" fmla="*/ 711200 h 1141046"/>
              <a:gd name="connsiteX35" fmla="*/ 781538 w 2540000"/>
              <a:gd name="connsiteY35" fmla="*/ 742462 h 1141046"/>
              <a:gd name="connsiteX36" fmla="*/ 750277 w 2540000"/>
              <a:gd name="connsiteY36" fmla="*/ 758092 h 1141046"/>
              <a:gd name="connsiteX37" fmla="*/ 726831 w 2540000"/>
              <a:gd name="connsiteY37" fmla="*/ 781539 h 1141046"/>
              <a:gd name="connsiteX38" fmla="*/ 711200 w 2540000"/>
              <a:gd name="connsiteY38" fmla="*/ 812800 h 1141046"/>
              <a:gd name="connsiteX39" fmla="*/ 633046 w 2540000"/>
              <a:gd name="connsiteY39" fmla="*/ 836246 h 1141046"/>
              <a:gd name="connsiteX40" fmla="*/ 617415 w 2540000"/>
              <a:gd name="connsiteY40" fmla="*/ 859692 h 1141046"/>
              <a:gd name="connsiteX41" fmla="*/ 562708 w 2540000"/>
              <a:gd name="connsiteY41" fmla="*/ 883139 h 1141046"/>
              <a:gd name="connsiteX42" fmla="*/ 547077 w 2540000"/>
              <a:gd name="connsiteY42" fmla="*/ 906585 h 1141046"/>
              <a:gd name="connsiteX43" fmla="*/ 492369 w 2540000"/>
              <a:gd name="connsiteY43" fmla="*/ 937846 h 1141046"/>
              <a:gd name="connsiteX44" fmla="*/ 468923 w 2540000"/>
              <a:gd name="connsiteY44" fmla="*/ 953477 h 1141046"/>
              <a:gd name="connsiteX45" fmla="*/ 406400 w 2540000"/>
              <a:gd name="connsiteY45" fmla="*/ 969108 h 1141046"/>
              <a:gd name="connsiteX46" fmla="*/ 375138 w 2540000"/>
              <a:gd name="connsiteY46" fmla="*/ 976923 h 1141046"/>
              <a:gd name="connsiteX47" fmla="*/ 320431 w 2540000"/>
              <a:gd name="connsiteY47" fmla="*/ 1016000 h 1141046"/>
              <a:gd name="connsiteX48" fmla="*/ 242277 w 2540000"/>
              <a:gd name="connsiteY48" fmla="*/ 1031631 h 1141046"/>
              <a:gd name="connsiteX49" fmla="*/ 179754 w 2540000"/>
              <a:gd name="connsiteY49" fmla="*/ 1055077 h 1141046"/>
              <a:gd name="connsiteX50" fmla="*/ 156308 w 2540000"/>
              <a:gd name="connsiteY50" fmla="*/ 1070708 h 1141046"/>
              <a:gd name="connsiteX51" fmla="*/ 125046 w 2540000"/>
              <a:gd name="connsiteY51" fmla="*/ 1078523 h 1141046"/>
              <a:gd name="connsiteX52" fmla="*/ 101600 w 2540000"/>
              <a:gd name="connsiteY52" fmla="*/ 1094154 h 1141046"/>
              <a:gd name="connsiteX53" fmla="*/ 70338 w 2540000"/>
              <a:gd name="connsiteY53" fmla="*/ 1101969 h 1141046"/>
              <a:gd name="connsiteX54" fmla="*/ 23446 w 2540000"/>
              <a:gd name="connsiteY54" fmla="*/ 1133231 h 1141046"/>
              <a:gd name="connsiteX55" fmla="*/ 0 w 2540000"/>
              <a:gd name="connsiteY55" fmla="*/ 1141046 h 114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40000" h="1141046">
                <a:moveTo>
                  <a:pt x="2540000" y="0"/>
                </a:moveTo>
                <a:cubicBezTo>
                  <a:pt x="2526974" y="2605"/>
                  <a:pt x="2512187" y="775"/>
                  <a:pt x="2500923" y="7815"/>
                </a:cubicBezTo>
                <a:cubicBezTo>
                  <a:pt x="2489877" y="14719"/>
                  <a:pt x="2490074" y="35762"/>
                  <a:pt x="2477477" y="39077"/>
                </a:cubicBezTo>
                <a:cubicBezTo>
                  <a:pt x="2437089" y="49706"/>
                  <a:pt x="2394113" y="44287"/>
                  <a:pt x="2352431" y="46892"/>
                </a:cubicBezTo>
                <a:cubicBezTo>
                  <a:pt x="2327972" y="55045"/>
                  <a:pt x="2300255" y="65616"/>
                  <a:pt x="2274277" y="70339"/>
                </a:cubicBezTo>
                <a:cubicBezTo>
                  <a:pt x="2256153" y="73634"/>
                  <a:pt x="2237805" y="75549"/>
                  <a:pt x="2219569" y="78154"/>
                </a:cubicBezTo>
                <a:cubicBezTo>
                  <a:pt x="2206543" y="85969"/>
                  <a:pt x="2194373" y="95431"/>
                  <a:pt x="2180492" y="101600"/>
                </a:cubicBezTo>
                <a:cubicBezTo>
                  <a:pt x="2169351" y="106552"/>
                  <a:pt x="2118943" y="114834"/>
                  <a:pt x="2110154" y="117231"/>
                </a:cubicBezTo>
                <a:cubicBezTo>
                  <a:pt x="2094258" y="121566"/>
                  <a:pt x="2079418" y="129631"/>
                  <a:pt x="2063261" y="132862"/>
                </a:cubicBezTo>
                <a:cubicBezTo>
                  <a:pt x="2016107" y="142293"/>
                  <a:pt x="2036787" y="136477"/>
                  <a:pt x="2000738" y="148492"/>
                </a:cubicBezTo>
                <a:cubicBezTo>
                  <a:pt x="1956728" y="177833"/>
                  <a:pt x="1986205" y="161152"/>
                  <a:pt x="1906954" y="187569"/>
                </a:cubicBezTo>
                <a:cubicBezTo>
                  <a:pt x="1899139" y="190174"/>
                  <a:pt x="1891586" y="193769"/>
                  <a:pt x="1883508" y="195385"/>
                </a:cubicBezTo>
                <a:cubicBezTo>
                  <a:pt x="1857457" y="200595"/>
                  <a:pt x="1830899" y="203716"/>
                  <a:pt x="1805354" y="211015"/>
                </a:cubicBezTo>
                <a:cubicBezTo>
                  <a:pt x="1787118" y="216225"/>
                  <a:pt x="1769205" y="222739"/>
                  <a:pt x="1750646" y="226646"/>
                </a:cubicBezTo>
                <a:cubicBezTo>
                  <a:pt x="1719633" y="233175"/>
                  <a:pt x="1656861" y="242277"/>
                  <a:pt x="1656861" y="242277"/>
                </a:cubicBezTo>
                <a:cubicBezTo>
                  <a:pt x="1597367" y="262109"/>
                  <a:pt x="1626125" y="254677"/>
                  <a:pt x="1570892" y="265723"/>
                </a:cubicBezTo>
                <a:cubicBezTo>
                  <a:pt x="1555261" y="276144"/>
                  <a:pt x="1541822" y="291045"/>
                  <a:pt x="1524000" y="296985"/>
                </a:cubicBezTo>
                <a:cubicBezTo>
                  <a:pt x="1445177" y="323258"/>
                  <a:pt x="1567464" y="283164"/>
                  <a:pt x="1469292" y="312615"/>
                </a:cubicBezTo>
                <a:cubicBezTo>
                  <a:pt x="1453511" y="317349"/>
                  <a:pt x="1438031" y="323036"/>
                  <a:pt x="1422400" y="328246"/>
                </a:cubicBezTo>
                <a:lnTo>
                  <a:pt x="1375508" y="343877"/>
                </a:lnTo>
                <a:cubicBezTo>
                  <a:pt x="1354667" y="349087"/>
                  <a:pt x="1334050" y="355295"/>
                  <a:pt x="1312985" y="359508"/>
                </a:cubicBezTo>
                <a:cubicBezTo>
                  <a:pt x="1294922" y="363121"/>
                  <a:pt x="1276513" y="364718"/>
                  <a:pt x="1258277" y="367323"/>
                </a:cubicBezTo>
                <a:cubicBezTo>
                  <a:pt x="1250462" y="369928"/>
                  <a:pt x="1242779" y="372971"/>
                  <a:pt x="1234831" y="375139"/>
                </a:cubicBezTo>
                <a:cubicBezTo>
                  <a:pt x="1214106" y="380791"/>
                  <a:pt x="1193149" y="385559"/>
                  <a:pt x="1172308" y="390769"/>
                </a:cubicBezTo>
                <a:cubicBezTo>
                  <a:pt x="1161887" y="393374"/>
                  <a:pt x="1151334" y="395499"/>
                  <a:pt x="1141046" y="398585"/>
                </a:cubicBezTo>
                <a:lnTo>
                  <a:pt x="1062892" y="422031"/>
                </a:lnTo>
                <a:cubicBezTo>
                  <a:pt x="1055077" y="427241"/>
                  <a:pt x="1048079" y="433962"/>
                  <a:pt x="1039446" y="437662"/>
                </a:cubicBezTo>
                <a:cubicBezTo>
                  <a:pt x="1029573" y="441893"/>
                  <a:pt x="1018513" y="442526"/>
                  <a:pt x="1008185" y="445477"/>
                </a:cubicBezTo>
                <a:cubicBezTo>
                  <a:pt x="929661" y="467911"/>
                  <a:pt x="1051254" y="436661"/>
                  <a:pt x="953477" y="461108"/>
                </a:cubicBezTo>
                <a:cubicBezTo>
                  <a:pt x="945662" y="468923"/>
                  <a:pt x="938522" y="477478"/>
                  <a:pt x="930031" y="484554"/>
                </a:cubicBezTo>
                <a:cubicBezTo>
                  <a:pt x="922815" y="490567"/>
                  <a:pt x="913227" y="493543"/>
                  <a:pt x="906585" y="500185"/>
                </a:cubicBezTo>
                <a:cubicBezTo>
                  <a:pt x="854482" y="552288"/>
                  <a:pt x="930031" y="497579"/>
                  <a:pt x="867508" y="539262"/>
                </a:cubicBezTo>
                <a:cubicBezTo>
                  <a:pt x="850055" y="591617"/>
                  <a:pt x="866835" y="535823"/>
                  <a:pt x="851877" y="633046"/>
                </a:cubicBezTo>
                <a:cubicBezTo>
                  <a:pt x="850244" y="643663"/>
                  <a:pt x="850221" y="655508"/>
                  <a:pt x="844061" y="664308"/>
                </a:cubicBezTo>
                <a:cubicBezTo>
                  <a:pt x="831385" y="682417"/>
                  <a:pt x="807055" y="691429"/>
                  <a:pt x="797169" y="711200"/>
                </a:cubicBezTo>
                <a:cubicBezTo>
                  <a:pt x="791959" y="721621"/>
                  <a:pt x="789776" y="734224"/>
                  <a:pt x="781538" y="742462"/>
                </a:cubicBezTo>
                <a:cubicBezTo>
                  <a:pt x="773300" y="750700"/>
                  <a:pt x="760697" y="752882"/>
                  <a:pt x="750277" y="758092"/>
                </a:cubicBezTo>
                <a:cubicBezTo>
                  <a:pt x="742462" y="765908"/>
                  <a:pt x="733255" y="772545"/>
                  <a:pt x="726831" y="781539"/>
                </a:cubicBezTo>
                <a:cubicBezTo>
                  <a:pt x="720059" y="791019"/>
                  <a:pt x="720520" y="805810"/>
                  <a:pt x="711200" y="812800"/>
                </a:cubicBezTo>
                <a:cubicBezTo>
                  <a:pt x="701684" y="819937"/>
                  <a:pt x="649283" y="832187"/>
                  <a:pt x="633046" y="836246"/>
                </a:cubicBezTo>
                <a:cubicBezTo>
                  <a:pt x="627836" y="844061"/>
                  <a:pt x="624057" y="853050"/>
                  <a:pt x="617415" y="859692"/>
                </a:cubicBezTo>
                <a:cubicBezTo>
                  <a:pt x="599424" y="877683"/>
                  <a:pt x="586623" y="877160"/>
                  <a:pt x="562708" y="883139"/>
                </a:cubicBezTo>
                <a:cubicBezTo>
                  <a:pt x="557498" y="890954"/>
                  <a:pt x="553719" y="899943"/>
                  <a:pt x="547077" y="906585"/>
                </a:cubicBezTo>
                <a:cubicBezTo>
                  <a:pt x="534384" y="919277"/>
                  <a:pt x="506669" y="929674"/>
                  <a:pt x="492369" y="937846"/>
                </a:cubicBezTo>
                <a:cubicBezTo>
                  <a:pt x="484214" y="942506"/>
                  <a:pt x="477750" y="950267"/>
                  <a:pt x="468923" y="953477"/>
                </a:cubicBezTo>
                <a:cubicBezTo>
                  <a:pt x="448734" y="960819"/>
                  <a:pt x="427241" y="963898"/>
                  <a:pt x="406400" y="969108"/>
                </a:cubicBezTo>
                <a:lnTo>
                  <a:pt x="375138" y="976923"/>
                </a:lnTo>
                <a:cubicBezTo>
                  <a:pt x="355165" y="996896"/>
                  <a:pt x="349233" y="1007771"/>
                  <a:pt x="320431" y="1016000"/>
                </a:cubicBezTo>
                <a:cubicBezTo>
                  <a:pt x="294886" y="1023299"/>
                  <a:pt x="242277" y="1031631"/>
                  <a:pt x="242277" y="1031631"/>
                </a:cubicBezTo>
                <a:cubicBezTo>
                  <a:pt x="187292" y="1068288"/>
                  <a:pt x="257014" y="1026105"/>
                  <a:pt x="179754" y="1055077"/>
                </a:cubicBezTo>
                <a:cubicBezTo>
                  <a:pt x="170959" y="1058375"/>
                  <a:pt x="164941" y="1067008"/>
                  <a:pt x="156308" y="1070708"/>
                </a:cubicBezTo>
                <a:cubicBezTo>
                  <a:pt x="146435" y="1074939"/>
                  <a:pt x="135467" y="1075918"/>
                  <a:pt x="125046" y="1078523"/>
                </a:cubicBezTo>
                <a:cubicBezTo>
                  <a:pt x="117231" y="1083733"/>
                  <a:pt x="110233" y="1090454"/>
                  <a:pt x="101600" y="1094154"/>
                </a:cubicBezTo>
                <a:cubicBezTo>
                  <a:pt x="91727" y="1098385"/>
                  <a:pt x="79945" y="1097165"/>
                  <a:pt x="70338" y="1101969"/>
                </a:cubicBezTo>
                <a:cubicBezTo>
                  <a:pt x="53535" y="1110370"/>
                  <a:pt x="41268" y="1127291"/>
                  <a:pt x="23446" y="1133231"/>
                </a:cubicBezTo>
                <a:lnTo>
                  <a:pt x="0" y="1141046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/>
      <p:bldP spid="68" grpId="0"/>
      <p:bldP spid="132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CBD-66F5-56F3-1B2B-C90609B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Challenges</a:t>
            </a:r>
            <a:endParaRPr lang="en-US" dirty="0">
              <a:cs typeface="Calibri Light"/>
            </a:endParaRP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#1: Extracting massive parallelism to utilize GPUs</a:t>
            </a:r>
          </a:p>
          <a:p>
            <a:r>
              <a:rPr lang="en-US" dirty="0" smtClean="0"/>
              <a:t>Challenge #2: Load balancing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6D3276-6988-346F-B3B4-EBC93B03C9DE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17" y="2761375"/>
            <a:ext cx="5339457" cy="3071292"/>
            <a:chOff x="5938416" y="2972524"/>
            <a:chExt cx="5410543" cy="3112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879AE-99DA-3800-BA70-3F9737B9B698}"/>
                </a:ext>
              </a:extLst>
            </p:cNvPr>
            <p:cNvSpPr/>
            <p:nvPr/>
          </p:nvSpPr>
          <p:spPr>
            <a:xfrm>
              <a:off x="6698247" y="3861669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92DE4D-A149-2A02-35E0-63E54FAC3BA3}"/>
                </a:ext>
              </a:extLst>
            </p:cNvPr>
            <p:cNvSpPr/>
            <p:nvPr/>
          </p:nvSpPr>
          <p:spPr>
            <a:xfrm>
              <a:off x="6384487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560297E-DED0-B445-282E-B35D37CA86AE}"/>
                </a:ext>
              </a:extLst>
            </p:cNvPr>
            <p:cNvCxnSpPr/>
            <p:nvPr/>
          </p:nvCxnSpPr>
          <p:spPr>
            <a:xfrm flipH="1">
              <a:off x="6495482" y="4057431"/>
              <a:ext cx="235274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F1DB70-82F8-60BE-C0B5-2D9BD93E3BEB}"/>
                </a:ext>
              </a:extLst>
            </p:cNvPr>
            <p:cNvSpPr/>
            <p:nvPr/>
          </p:nvSpPr>
          <p:spPr>
            <a:xfrm>
              <a:off x="7012009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EDF16C-7CD4-12FB-FABE-906D181F5EA1}"/>
                </a:ext>
              </a:extLst>
            </p:cNvPr>
            <p:cNvCxnSpPr/>
            <p:nvPr/>
          </p:nvCxnSpPr>
          <p:spPr>
            <a:xfrm>
              <a:off x="6887729" y="4057431"/>
              <a:ext cx="235276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94CC46-0404-B4B3-D2E7-4ADF14ED66CA}"/>
                </a:ext>
              </a:extLst>
            </p:cNvPr>
            <p:cNvSpPr/>
            <p:nvPr/>
          </p:nvSpPr>
          <p:spPr>
            <a:xfrm>
              <a:off x="6218917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B0014F-67A9-A3E1-4DFC-A2E075CA6B6E}"/>
                </a:ext>
              </a:extLst>
            </p:cNvPr>
            <p:cNvCxnSpPr/>
            <p:nvPr/>
          </p:nvCxnSpPr>
          <p:spPr>
            <a:xfrm flipH="1">
              <a:off x="6329915" y="4426385"/>
              <a:ext cx="87082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4021D1-18AF-EBCD-101C-63E29325AC29}"/>
                </a:ext>
              </a:extLst>
            </p:cNvPr>
            <p:cNvSpPr/>
            <p:nvPr/>
          </p:nvSpPr>
          <p:spPr>
            <a:xfrm>
              <a:off x="6550054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BA31E3-6B6D-39F5-E5DA-FF6D0F38D544}"/>
                </a:ext>
              </a:extLst>
            </p:cNvPr>
            <p:cNvCxnSpPr/>
            <p:nvPr/>
          </p:nvCxnSpPr>
          <p:spPr>
            <a:xfrm>
              <a:off x="6573968" y="4426385"/>
              <a:ext cx="87082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F84327-8BE7-977E-4BB7-DDEDCB4FE0D4}"/>
                </a:ext>
              </a:extLst>
            </p:cNvPr>
            <p:cNvSpPr/>
            <p:nvPr/>
          </p:nvSpPr>
          <p:spPr>
            <a:xfrm>
              <a:off x="6846440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2E4BAA-D1BF-4DAC-F9EB-4BCAF89557C6}"/>
                </a:ext>
              </a:extLst>
            </p:cNvPr>
            <p:cNvCxnSpPr/>
            <p:nvPr/>
          </p:nvCxnSpPr>
          <p:spPr>
            <a:xfrm flipH="1">
              <a:off x="6957435" y="4426385"/>
              <a:ext cx="87082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A5D78C-DEA8-C475-723D-A8CD418A1AEC}"/>
                </a:ext>
              </a:extLst>
            </p:cNvPr>
            <p:cNvSpPr/>
            <p:nvPr/>
          </p:nvSpPr>
          <p:spPr>
            <a:xfrm>
              <a:off x="7177574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AC3458-A401-CBF0-E920-920627AE287F}"/>
                </a:ext>
              </a:extLst>
            </p:cNvPr>
            <p:cNvCxnSpPr/>
            <p:nvPr/>
          </p:nvCxnSpPr>
          <p:spPr>
            <a:xfrm>
              <a:off x="7201490" y="4426385"/>
              <a:ext cx="87082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588F41-4262-1F2D-879D-7F3D86A413E4}"/>
                </a:ext>
              </a:extLst>
            </p:cNvPr>
            <p:cNvSpPr/>
            <p:nvPr/>
          </p:nvSpPr>
          <p:spPr>
            <a:xfrm>
              <a:off x="8069129" y="3861669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219E0B-8C3B-18B1-1FF7-7F0CF480395A}"/>
                </a:ext>
              </a:extLst>
            </p:cNvPr>
            <p:cNvSpPr/>
            <p:nvPr/>
          </p:nvSpPr>
          <p:spPr>
            <a:xfrm>
              <a:off x="7766953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56005DD-2BAA-9744-1185-39F3E3EF8B7E}"/>
                </a:ext>
              </a:extLst>
            </p:cNvPr>
            <p:cNvCxnSpPr/>
            <p:nvPr/>
          </p:nvCxnSpPr>
          <p:spPr>
            <a:xfrm flipH="1">
              <a:off x="7877948" y="4057431"/>
              <a:ext cx="223690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6719C6-3ECE-9E50-86E6-48C2A2979939}"/>
                </a:ext>
              </a:extLst>
            </p:cNvPr>
            <p:cNvSpPr/>
            <p:nvPr/>
          </p:nvSpPr>
          <p:spPr>
            <a:xfrm>
              <a:off x="8371306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EA99F3-9CA8-64A9-2653-53EB085F1DC3}"/>
                </a:ext>
              </a:extLst>
            </p:cNvPr>
            <p:cNvCxnSpPr/>
            <p:nvPr/>
          </p:nvCxnSpPr>
          <p:spPr>
            <a:xfrm>
              <a:off x="8258611" y="4057431"/>
              <a:ext cx="223690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E6E65A-42DB-E72A-7079-4B8228917AD9}"/>
                </a:ext>
              </a:extLst>
            </p:cNvPr>
            <p:cNvSpPr/>
            <p:nvPr/>
          </p:nvSpPr>
          <p:spPr>
            <a:xfrm>
              <a:off x="7601382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E6C1A7-F823-7360-2D4A-BC4183846A99}"/>
                </a:ext>
              </a:extLst>
            </p:cNvPr>
            <p:cNvCxnSpPr/>
            <p:nvPr/>
          </p:nvCxnSpPr>
          <p:spPr>
            <a:xfrm flipH="1">
              <a:off x="7712379" y="4426385"/>
              <a:ext cx="87083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400E33-6558-6F7E-7460-726285FA8EEB}"/>
                </a:ext>
              </a:extLst>
            </p:cNvPr>
            <p:cNvSpPr/>
            <p:nvPr/>
          </p:nvSpPr>
          <p:spPr>
            <a:xfrm>
              <a:off x="7932519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0A83A3-4816-0E34-F4A4-B0B38D27E05A}"/>
                </a:ext>
              </a:extLst>
            </p:cNvPr>
            <p:cNvCxnSpPr/>
            <p:nvPr/>
          </p:nvCxnSpPr>
          <p:spPr>
            <a:xfrm>
              <a:off x="7956435" y="4426385"/>
              <a:ext cx="87080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39656B-BD20-157C-75D8-A86EAD92C2FE}"/>
                </a:ext>
              </a:extLst>
            </p:cNvPr>
            <p:cNvSpPr/>
            <p:nvPr/>
          </p:nvSpPr>
          <p:spPr>
            <a:xfrm>
              <a:off x="7383688" y="3442856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4D800B7-93C6-EE9A-0B61-EA11BD7281EB}"/>
                </a:ext>
              </a:extLst>
            </p:cNvPr>
            <p:cNvCxnSpPr/>
            <p:nvPr/>
          </p:nvCxnSpPr>
          <p:spPr>
            <a:xfrm flipH="1">
              <a:off x="6809242" y="3638618"/>
              <a:ext cx="606955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D4FE64-A613-D810-10C7-F401C48BCD4E}"/>
                </a:ext>
              </a:extLst>
            </p:cNvPr>
            <p:cNvCxnSpPr/>
            <p:nvPr/>
          </p:nvCxnSpPr>
          <p:spPr>
            <a:xfrm>
              <a:off x="7573171" y="3638618"/>
              <a:ext cx="606955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6EF802-4E16-C204-96E6-9F117E4BA89B}"/>
                </a:ext>
              </a:extLst>
            </p:cNvPr>
            <p:cNvSpPr/>
            <p:nvPr/>
          </p:nvSpPr>
          <p:spPr>
            <a:xfrm>
              <a:off x="9364716" y="3861669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046BCC-FE32-DE37-A81F-F8F276B6A64F}"/>
                </a:ext>
              </a:extLst>
            </p:cNvPr>
            <p:cNvSpPr/>
            <p:nvPr/>
          </p:nvSpPr>
          <p:spPr>
            <a:xfrm>
              <a:off x="9033580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FD3F1D-774B-3D5C-65E5-5752CFA800D2}"/>
                </a:ext>
              </a:extLst>
            </p:cNvPr>
            <p:cNvCxnSpPr/>
            <p:nvPr/>
          </p:nvCxnSpPr>
          <p:spPr>
            <a:xfrm flipH="1">
              <a:off x="9144574" y="4057431"/>
              <a:ext cx="252650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F51EDE3-587D-8B93-9392-A3828A51A139}"/>
                </a:ext>
              </a:extLst>
            </p:cNvPr>
            <p:cNvSpPr/>
            <p:nvPr/>
          </p:nvSpPr>
          <p:spPr>
            <a:xfrm>
              <a:off x="9695853" y="4230622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BF7F92A-0D3C-5674-4D28-B80683BA6223}"/>
                </a:ext>
              </a:extLst>
            </p:cNvPr>
            <p:cNvCxnSpPr/>
            <p:nvPr/>
          </p:nvCxnSpPr>
          <p:spPr>
            <a:xfrm>
              <a:off x="9554196" y="4057431"/>
              <a:ext cx="252653" cy="17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568FFB4-FB7B-D463-2867-03AF887FC6CD}"/>
                </a:ext>
              </a:extLst>
            </p:cNvPr>
            <p:cNvSpPr/>
            <p:nvPr/>
          </p:nvSpPr>
          <p:spPr>
            <a:xfrm>
              <a:off x="8868009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62FF6C5-ECA8-D3B9-C5FB-2B4DC450F9BC}"/>
                </a:ext>
              </a:extLst>
            </p:cNvPr>
            <p:cNvCxnSpPr/>
            <p:nvPr/>
          </p:nvCxnSpPr>
          <p:spPr>
            <a:xfrm flipH="1">
              <a:off x="8979004" y="4426385"/>
              <a:ext cx="87085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5B2D47-FA02-1B61-75AF-B7B4DD286591}"/>
                </a:ext>
              </a:extLst>
            </p:cNvPr>
            <p:cNvSpPr/>
            <p:nvPr/>
          </p:nvSpPr>
          <p:spPr>
            <a:xfrm>
              <a:off x="9199144" y="4610593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3270BA-A186-008D-2C27-1775F55E653F}"/>
                </a:ext>
              </a:extLst>
            </p:cNvPr>
            <p:cNvCxnSpPr/>
            <p:nvPr/>
          </p:nvCxnSpPr>
          <p:spPr>
            <a:xfrm>
              <a:off x="9223062" y="4426385"/>
              <a:ext cx="87080" cy="18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ACD647-8B13-2C55-03BF-5E742200178E}"/>
                </a:ext>
              </a:extLst>
            </p:cNvPr>
            <p:cNvSpPr/>
            <p:nvPr/>
          </p:nvSpPr>
          <p:spPr>
            <a:xfrm>
              <a:off x="10689261" y="3861669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31EBE8-7A88-4895-B842-2DEF071C463B}"/>
                </a:ext>
              </a:extLst>
            </p:cNvPr>
            <p:cNvSpPr/>
            <p:nvPr/>
          </p:nvSpPr>
          <p:spPr>
            <a:xfrm>
              <a:off x="7482538" y="5015491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C34C10-CF53-D516-E43D-B8A60FF1F3B0}"/>
                </a:ext>
              </a:extLst>
            </p:cNvPr>
            <p:cNvCxnSpPr/>
            <p:nvPr/>
          </p:nvCxnSpPr>
          <p:spPr>
            <a:xfrm flipH="1">
              <a:off x="7593533" y="4806354"/>
              <a:ext cx="40360" cy="20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31F2F6-B606-C5C9-3B5B-ACC9CE2CD431}"/>
                </a:ext>
              </a:extLst>
            </p:cNvPr>
            <p:cNvSpPr/>
            <p:nvPr/>
          </p:nvSpPr>
          <p:spPr>
            <a:xfrm>
              <a:off x="7720525" y="5015491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579799-48A9-356B-C0B7-DAB207BC07A3}"/>
                </a:ext>
              </a:extLst>
            </p:cNvPr>
            <p:cNvCxnSpPr/>
            <p:nvPr/>
          </p:nvCxnSpPr>
          <p:spPr>
            <a:xfrm>
              <a:off x="7790866" y="4806354"/>
              <a:ext cx="40655" cy="20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16E6963-D6B1-3E2B-74CD-C85FC446217B}"/>
                </a:ext>
              </a:extLst>
            </p:cNvPr>
            <p:cNvSpPr/>
            <p:nvPr/>
          </p:nvSpPr>
          <p:spPr>
            <a:xfrm>
              <a:off x="10026987" y="3442856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3E2808-5CE3-75B7-F000-C73744DCFC7E}"/>
                </a:ext>
              </a:extLst>
            </p:cNvPr>
            <p:cNvCxnSpPr/>
            <p:nvPr/>
          </p:nvCxnSpPr>
          <p:spPr>
            <a:xfrm flipH="1">
              <a:off x="9475711" y="3638618"/>
              <a:ext cx="583787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D87E34-7CAD-D42B-DB71-A0327C1DC456}"/>
                </a:ext>
              </a:extLst>
            </p:cNvPr>
            <p:cNvCxnSpPr/>
            <p:nvPr/>
          </p:nvCxnSpPr>
          <p:spPr>
            <a:xfrm>
              <a:off x="10216471" y="3638618"/>
              <a:ext cx="583788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C38BF4-A372-CC86-13A7-693D05D53266}"/>
                </a:ext>
              </a:extLst>
            </p:cNvPr>
            <p:cNvSpPr/>
            <p:nvPr/>
          </p:nvSpPr>
          <p:spPr>
            <a:xfrm>
              <a:off x="8705339" y="2972524"/>
              <a:ext cx="221994" cy="2293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5A3F4C2-1545-8852-750B-84A1C738CDF5}"/>
                </a:ext>
              </a:extLst>
            </p:cNvPr>
            <p:cNvCxnSpPr/>
            <p:nvPr/>
          </p:nvCxnSpPr>
          <p:spPr>
            <a:xfrm flipH="1">
              <a:off x="7494686" y="3168285"/>
              <a:ext cx="1243163" cy="27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94147EA-4415-7580-9A56-1F96781097FE}"/>
                </a:ext>
              </a:extLst>
            </p:cNvPr>
            <p:cNvCxnSpPr/>
            <p:nvPr/>
          </p:nvCxnSpPr>
          <p:spPr>
            <a:xfrm>
              <a:off x="8894820" y="3168285"/>
              <a:ext cx="1243164" cy="27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717481-EA43-3988-002D-F557FE435103}"/>
                </a:ext>
              </a:extLst>
            </p:cNvPr>
            <p:cNvSpPr/>
            <p:nvPr/>
          </p:nvSpPr>
          <p:spPr>
            <a:xfrm>
              <a:off x="6099924" y="5015491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416755-C514-5DDF-4894-1DA45F23E38B}"/>
                </a:ext>
              </a:extLst>
            </p:cNvPr>
            <p:cNvCxnSpPr/>
            <p:nvPr/>
          </p:nvCxnSpPr>
          <p:spPr>
            <a:xfrm flipH="1">
              <a:off x="6210921" y="4806354"/>
              <a:ext cx="40508" cy="20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364705-386C-E6D2-7E8E-62F9DF4028B5}"/>
                </a:ext>
              </a:extLst>
            </p:cNvPr>
            <p:cNvSpPr/>
            <p:nvPr/>
          </p:nvSpPr>
          <p:spPr>
            <a:xfrm>
              <a:off x="6337911" y="5015491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2B9231-40AF-7CFA-25D8-78A31F75EBED}"/>
                </a:ext>
              </a:extLst>
            </p:cNvPr>
            <p:cNvCxnSpPr/>
            <p:nvPr/>
          </p:nvCxnSpPr>
          <p:spPr>
            <a:xfrm>
              <a:off x="6408401" y="4806354"/>
              <a:ext cx="40508" cy="20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88F21-2622-A1AB-08B8-C5D55A77DA14}"/>
                </a:ext>
              </a:extLst>
            </p:cNvPr>
            <p:cNvSpPr/>
            <p:nvPr/>
          </p:nvSpPr>
          <p:spPr>
            <a:xfrm>
              <a:off x="5980782" y="5425348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8EE74F9-E5E4-5D08-E8E9-F6159A1BFD17}"/>
                </a:ext>
              </a:extLst>
            </p:cNvPr>
            <p:cNvCxnSpPr/>
            <p:nvPr/>
          </p:nvCxnSpPr>
          <p:spPr>
            <a:xfrm flipH="1">
              <a:off x="6091781" y="5211253"/>
              <a:ext cx="40655" cy="21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98D203A-24B7-1205-E1AD-D19412728FD2}"/>
                </a:ext>
              </a:extLst>
            </p:cNvPr>
            <p:cNvSpPr/>
            <p:nvPr/>
          </p:nvSpPr>
          <p:spPr>
            <a:xfrm>
              <a:off x="6218770" y="5425348"/>
              <a:ext cx="221994" cy="229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12D916-05F3-5DFA-FD9D-09F2BEC2403D}"/>
                </a:ext>
              </a:extLst>
            </p:cNvPr>
            <p:cNvCxnSpPr/>
            <p:nvPr/>
          </p:nvCxnSpPr>
          <p:spPr>
            <a:xfrm>
              <a:off x="6289407" y="5211253"/>
              <a:ext cx="40360" cy="21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3E5D38F-B2C6-B0DC-C7B8-A1511EF63D00}"/>
                </a:ext>
              </a:extLst>
            </p:cNvPr>
            <p:cNvSpPr/>
            <p:nvPr/>
          </p:nvSpPr>
          <p:spPr>
            <a:xfrm>
              <a:off x="5938416" y="4093412"/>
              <a:ext cx="855693" cy="199129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      </a:t>
              </a: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pPr algn="ctr"/>
              <a:endParaRPr lang="en-US" sz="1400" dirty="0">
                <a:cs typeface="Calibri"/>
              </a:endParaRPr>
            </a:p>
            <a:p>
              <a:pPr algn="ctr"/>
              <a:r>
                <a:rPr lang="en-US" sz="1400" dirty="0">
                  <a:cs typeface="Calibri"/>
                </a:rPr>
                <a:t>TB0</a:t>
              </a:r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01BE6C-5FD1-9D90-CDB3-EE1BEB9E871A}"/>
                </a:ext>
              </a:extLst>
            </p:cNvPr>
            <p:cNvSpPr/>
            <p:nvPr/>
          </p:nvSpPr>
          <p:spPr>
            <a:xfrm>
              <a:off x="6849237" y="4089617"/>
              <a:ext cx="591932" cy="10936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>
                <a:cs typeface="Calibri"/>
              </a:endParaRPr>
            </a:p>
            <a:p>
              <a:pPr algn="ctr"/>
              <a:r>
                <a:rPr lang="en-US" sz="1400" dirty="0">
                  <a:cs typeface="Calibri"/>
                </a:rPr>
                <a:t>TB1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F2CCDB-540C-0DE5-AF10-276CBE11609C}"/>
                </a:ext>
              </a:extLst>
            </p:cNvPr>
            <p:cNvSpPr/>
            <p:nvPr/>
          </p:nvSpPr>
          <p:spPr>
            <a:xfrm>
              <a:off x="7476606" y="4089949"/>
              <a:ext cx="680432" cy="151828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  <a:p>
              <a:endParaRPr lang="en-US" sz="1400">
                <a:cs typeface="Calibri" panose="020F0502020204030204"/>
              </a:endParaRPr>
            </a:p>
            <a:p>
              <a:endParaRPr lang="en-US" sz="1400">
                <a:cs typeface="Calibri" panose="020F0502020204030204"/>
              </a:endParaRPr>
            </a:p>
            <a:p>
              <a:endParaRPr lang="en-US" sz="1400">
                <a:cs typeface="Calibri" panose="020F0502020204030204"/>
              </a:endParaRPr>
            </a:p>
            <a:p>
              <a:endParaRPr lang="en-US" sz="1400">
                <a:cs typeface="Calibri" panose="020F0502020204030204"/>
              </a:endParaRPr>
            </a:p>
            <a:p>
              <a:endParaRPr lang="en-US" sz="1400">
                <a:cs typeface="Calibri" panose="020F0502020204030204"/>
              </a:endParaRPr>
            </a:p>
            <a:p>
              <a:pPr algn="ctr"/>
              <a:r>
                <a:rPr lang="en-US" sz="1400">
                  <a:cs typeface="Calibri" panose="020F0502020204030204"/>
                </a:rPr>
                <a:t>TB2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51D194-A45A-29FC-B052-440A12E4BC0A}"/>
                </a:ext>
              </a:extLst>
            </p:cNvPr>
            <p:cNvSpPr/>
            <p:nvPr/>
          </p:nvSpPr>
          <p:spPr>
            <a:xfrm>
              <a:off x="8208964" y="4099717"/>
              <a:ext cx="545836" cy="6838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cs typeface="Calibri"/>
              </a:endParaRPr>
            </a:p>
            <a:p>
              <a:pPr algn="ctr"/>
              <a:endParaRPr lang="en-US" sz="1400">
                <a:cs typeface="Calibri"/>
              </a:endParaRPr>
            </a:p>
            <a:p>
              <a:pPr algn="ctr"/>
              <a:r>
                <a:rPr lang="en-US" sz="1400">
                  <a:cs typeface="Calibri"/>
                </a:rPr>
                <a:t>TB3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3B4C3A-532D-B432-5225-4BAC78F4C513}"/>
                </a:ext>
              </a:extLst>
            </p:cNvPr>
            <p:cNvSpPr/>
            <p:nvPr/>
          </p:nvSpPr>
          <p:spPr>
            <a:xfrm>
              <a:off x="8871665" y="4097403"/>
              <a:ext cx="582163" cy="10936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/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r>
                <a:rPr lang="en-US" sz="1400" dirty="0">
                  <a:cs typeface="Calibri" panose="020F0502020204030204"/>
                </a:rPr>
                <a:t>TB4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650C7B-5B44-FEFB-AC05-64D9E524B22D}"/>
                </a:ext>
              </a:extLst>
            </p:cNvPr>
            <p:cNvSpPr/>
            <p:nvPr/>
          </p:nvSpPr>
          <p:spPr>
            <a:xfrm>
              <a:off x="9577294" y="4101716"/>
              <a:ext cx="482205" cy="68384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cs typeface="Calibri"/>
              </a:endParaRPr>
            </a:p>
            <a:p>
              <a:pPr algn="ctr"/>
              <a:endParaRPr lang="en-US" sz="1400">
                <a:cs typeface="Calibri"/>
              </a:endParaRPr>
            </a:p>
            <a:p>
              <a:pPr algn="ctr"/>
              <a:r>
                <a:rPr lang="en-US" sz="1400">
                  <a:cs typeface="Calibri"/>
                </a:rPr>
                <a:t>TB5</a:t>
              </a:r>
              <a:endParaRPr lang="en-US">
                <a:cs typeface="Calibri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C77689-0F75-6B86-FF5E-8E2634C26F3D}"/>
                </a:ext>
              </a:extLst>
            </p:cNvPr>
            <p:cNvSpPr/>
            <p:nvPr/>
          </p:nvSpPr>
          <p:spPr>
            <a:xfrm>
              <a:off x="10271075" y="4093410"/>
              <a:ext cx="435134" cy="40053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cs typeface="Calibri"/>
                </a:rPr>
                <a:t>TB6</a:t>
              </a:r>
              <a:endParaRPr lang="en-US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9CE035-D132-98D8-EADF-A7BA26F8446F}"/>
                </a:ext>
              </a:extLst>
            </p:cNvPr>
            <p:cNvSpPr/>
            <p:nvPr/>
          </p:nvSpPr>
          <p:spPr>
            <a:xfrm>
              <a:off x="10913825" y="4093093"/>
              <a:ext cx="435134" cy="40053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cs typeface="Calibri"/>
                </a:rPr>
                <a:t>TB7</a:t>
              </a:r>
              <a:endParaRPr lang="en-US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405" y="2761375"/>
            <a:ext cx="5356817" cy="2995018"/>
            <a:chOff x="578353" y="3316882"/>
            <a:chExt cx="5356817" cy="299501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2879AE-99DA-3800-BA70-3F9737B9B698}"/>
                </a:ext>
              </a:extLst>
            </p:cNvPr>
            <p:cNvSpPr/>
            <p:nvPr/>
          </p:nvSpPr>
          <p:spPr>
            <a:xfrm>
              <a:off x="1328201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92DE4D-A149-2A02-35E0-63E54FAC3BA3}"/>
                </a:ext>
              </a:extLst>
            </p:cNvPr>
            <p:cNvSpPr/>
            <p:nvPr/>
          </p:nvSpPr>
          <p:spPr>
            <a:xfrm>
              <a:off x="1018563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60297E-DED0-B445-282E-B35D37CA86AE}"/>
                </a:ext>
              </a:extLst>
            </p:cNvPr>
            <p:cNvCxnSpPr/>
            <p:nvPr/>
          </p:nvCxnSpPr>
          <p:spPr>
            <a:xfrm flipH="1">
              <a:off x="1128100" y="4387535"/>
              <a:ext cx="232183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DF1DB70-82F8-60BE-C0B5-2D9BD93E3BEB}"/>
                </a:ext>
              </a:extLst>
            </p:cNvPr>
            <p:cNvSpPr/>
            <p:nvPr/>
          </p:nvSpPr>
          <p:spPr>
            <a:xfrm>
              <a:off x="1637841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0EDF16C-7CD4-12FB-FABE-906D181F5EA1}"/>
                </a:ext>
              </a:extLst>
            </p:cNvPr>
            <p:cNvCxnSpPr/>
            <p:nvPr/>
          </p:nvCxnSpPr>
          <p:spPr>
            <a:xfrm>
              <a:off x="1515194" y="4387535"/>
              <a:ext cx="232185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994CC46-0404-B4B3-D2E7-4ADF14ED66CA}"/>
                </a:ext>
              </a:extLst>
            </p:cNvPr>
            <p:cNvSpPr/>
            <p:nvPr/>
          </p:nvSpPr>
          <p:spPr>
            <a:xfrm>
              <a:off x="855169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B0014F-67A9-A3E1-4DFC-A2E075CA6B6E}"/>
                </a:ext>
              </a:extLst>
            </p:cNvPr>
            <p:cNvCxnSpPr/>
            <p:nvPr/>
          </p:nvCxnSpPr>
          <p:spPr>
            <a:xfrm flipH="1">
              <a:off x="964708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24021D1-18AF-EBCD-101C-63E29325AC29}"/>
                </a:ext>
              </a:extLst>
            </p:cNvPr>
            <p:cNvSpPr/>
            <p:nvPr/>
          </p:nvSpPr>
          <p:spPr>
            <a:xfrm>
              <a:off x="1181955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0BA31E3-6B6D-39F5-E5DA-FF6D0F38D544}"/>
                </a:ext>
              </a:extLst>
            </p:cNvPr>
            <p:cNvCxnSpPr/>
            <p:nvPr/>
          </p:nvCxnSpPr>
          <p:spPr>
            <a:xfrm>
              <a:off x="1205555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5F84327-8BE7-977E-4BB7-DDEDCB4FE0D4}"/>
                </a:ext>
              </a:extLst>
            </p:cNvPr>
            <p:cNvSpPr/>
            <p:nvPr/>
          </p:nvSpPr>
          <p:spPr>
            <a:xfrm>
              <a:off x="1474447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12E4BAA-D1BF-4DAC-F9EB-4BCAF89557C6}"/>
                </a:ext>
              </a:extLst>
            </p:cNvPr>
            <p:cNvCxnSpPr/>
            <p:nvPr/>
          </p:nvCxnSpPr>
          <p:spPr>
            <a:xfrm flipH="1">
              <a:off x="1583984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9A5D78C-DEA8-C475-723D-A8CD418A1AEC}"/>
                </a:ext>
              </a:extLst>
            </p:cNvPr>
            <p:cNvSpPr/>
            <p:nvPr/>
          </p:nvSpPr>
          <p:spPr>
            <a:xfrm>
              <a:off x="180123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EAC3458-A401-CBF0-E920-920627AE287F}"/>
                </a:ext>
              </a:extLst>
            </p:cNvPr>
            <p:cNvCxnSpPr/>
            <p:nvPr/>
          </p:nvCxnSpPr>
          <p:spPr>
            <a:xfrm>
              <a:off x="1824832" y="4751642"/>
              <a:ext cx="85938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588F41-4262-1F2D-879D-7F3D86A413E4}"/>
                </a:ext>
              </a:extLst>
            </p:cNvPr>
            <p:cNvSpPr/>
            <p:nvPr/>
          </p:nvSpPr>
          <p:spPr>
            <a:xfrm>
              <a:off x="2681072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D219E0B-8C3B-18B1-1FF7-7F0CF480395A}"/>
                </a:ext>
              </a:extLst>
            </p:cNvPr>
            <p:cNvSpPr/>
            <p:nvPr/>
          </p:nvSpPr>
          <p:spPr>
            <a:xfrm>
              <a:off x="2382866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56005DD-2BAA-9744-1185-39F3E3EF8B7E}"/>
                </a:ext>
              </a:extLst>
            </p:cNvPr>
            <p:cNvCxnSpPr/>
            <p:nvPr/>
          </p:nvCxnSpPr>
          <p:spPr>
            <a:xfrm flipH="1">
              <a:off x="2492403" y="4387535"/>
              <a:ext cx="22075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66719C6-3ECE-9E50-86E6-48C2A2979939}"/>
                </a:ext>
              </a:extLst>
            </p:cNvPr>
            <p:cNvSpPr/>
            <p:nvPr/>
          </p:nvSpPr>
          <p:spPr>
            <a:xfrm>
              <a:off x="2979279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7EA99F3-9CA8-64A9-2653-53EB085F1DC3}"/>
                </a:ext>
              </a:extLst>
            </p:cNvPr>
            <p:cNvCxnSpPr/>
            <p:nvPr/>
          </p:nvCxnSpPr>
          <p:spPr>
            <a:xfrm>
              <a:off x="2868064" y="4387535"/>
              <a:ext cx="22075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6E6E65A-42DB-E72A-7079-4B8228917AD9}"/>
                </a:ext>
              </a:extLst>
            </p:cNvPr>
            <p:cNvSpPr/>
            <p:nvPr/>
          </p:nvSpPr>
          <p:spPr>
            <a:xfrm>
              <a:off x="221947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8E6C1A7-F823-7360-2D4A-BC4183846A99}"/>
                </a:ext>
              </a:extLst>
            </p:cNvPr>
            <p:cNvCxnSpPr/>
            <p:nvPr/>
          </p:nvCxnSpPr>
          <p:spPr>
            <a:xfrm flipH="1">
              <a:off x="2329009" y="4751642"/>
              <a:ext cx="85939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3400E33-6558-6F7E-7460-726285FA8EEB}"/>
                </a:ext>
              </a:extLst>
            </p:cNvPr>
            <p:cNvSpPr/>
            <p:nvPr/>
          </p:nvSpPr>
          <p:spPr>
            <a:xfrm>
              <a:off x="2546257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0A83A3-4816-0E34-F4A4-B0B38D27E05A}"/>
                </a:ext>
              </a:extLst>
            </p:cNvPr>
            <p:cNvCxnSpPr/>
            <p:nvPr/>
          </p:nvCxnSpPr>
          <p:spPr>
            <a:xfrm>
              <a:off x="2569858" y="4751642"/>
              <a:ext cx="85936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639656B-BD20-157C-75D8-A86EAD92C2FE}"/>
                </a:ext>
              </a:extLst>
            </p:cNvPr>
            <p:cNvSpPr/>
            <p:nvPr/>
          </p:nvSpPr>
          <p:spPr>
            <a:xfrm>
              <a:off x="2004636" y="3781035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D800B7-93C6-EE9A-0B61-EA11BD7281EB}"/>
                </a:ext>
              </a:extLst>
            </p:cNvPr>
            <p:cNvCxnSpPr/>
            <p:nvPr/>
          </p:nvCxnSpPr>
          <p:spPr>
            <a:xfrm flipH="1">
              <a:off x="1437738" y="3974225"/>
              <a:ext cx="598981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8D4FE64-A613-D810-10C7-F401C48BCD4E}"/>
                </a:ext>
              </a:extLst>
            </p:cNvPr>
            <p:cNvCxnSpPr/>
            <p:nvPr/>
          </p:nvCxnSpPr>
          <p:spPr>
            <a:xfrm>
              <a:off x="2191630" y="3974225"/>
              <a:ext cx="598981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B6EF802-4E16-C204-96E6-9F117E4BA89B}"/>
                </a:ext>
              </a:extLst>
            </p:cNvPr>
            <p:cNvSpPr/>
            <p:nvPr/>
          </p:nvSpPr>
          <p:spPr>
            <a:xfrm>
              <a:off x="3959637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3046BCC-FE32-DE37-A81F-F8F276B6A64F}"/>
                </a:ext>
              </a:extLst>
            </p:cNvPr>
            <p:cNvSpPr/>
            <p:nvPr/>
          </p:nvSpPr>
          <p:spPr>
            <a:xfrm>
              <a:off x="3632851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FD3F1D-774B-3D5C-65E5-5752CFA800D2}"/>
                </a:ext>
              </a:extLst>
            </p:cNvPr>
            <p:cNvCxnSpPr/>
            <p:nvPr/>
          </p:nvCxnSpPr>
          <p:spPr>
            <a:xfrm flipH="1">
              <a:off x="3742387" y="4387535"/>
              <a:ext cx="249331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F51EDE3-587D-8B93-9392-A3828A51A139}"/>
                </a:ext>
              </a:extLst>
            </p:cNvPr>
            <p:cNvSpPr/>
            <p:nvPr/>
          </p:nvSpPr>
          <p:spPr>
            <a:xfrm>
              <a:off x="4286423" y="4558451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BF7F92A-0D3C-5674-4D28-B80683BA6223}"/>
                </a:ext>
              </a:extLst>
            </p:cNvPr>
            <p:cNvCxnSpPr/>
            <p:nvPr/>
          </p:nvCxnSpPr>
          <p:spPr>
            <a:xfrm>
              <a:off x="4146627" y="4387535"/>
              <a:ext cx="249334" cy="170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568FFB4-FB7B-D463-2867-03AF887FC6CD}"/>
                </a:ext>
              </a:extLst>
            </p:cNvPr>
            <p:cNvSpPr/>
            <p:nvPr/>
          </p:nvSpPr>
          <p:spPr>
            <a:xfrm>
              <a:off x="3469456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2FF6C5-ECA8-D3B9-C5FB-2B4DC450F9BC}"/>
                </a:ext>
              </a:extLst>
            </p:cNvPr>
            <p:cNvCxnSpPr/>
            <p:nvPr/>
          </p:nvCxnSpPr>
          <p:spPr>
            <a:xfrm flipH="1">
              <a:off x="3578992" y="4751642"/>
              <a:ext cx="85941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5B2D47-FA02-1B61-75AF-B7B4DD286591}"/>
                </a:ext>
              </a:extLst>
            </p:cNvPr>
            <p:cNvSpPr/>
            <p:nvPr/>
          </p:nvSpPr>
          <p:spPr>
            <a:xfrm>
              <a:off x="3796240" y="4933429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03270BA-A186-008D-2C27-1775F55E653F}"/>
                </a:ext>
              </a:extLst>
            </p:cNvPr>
            <p:cNvCxnSpPr/>
            <p:nvPr/>
          </p:nvCxnSpPr>
          <p:spPr>
            <a:xfrm>
              <a:off x="3819844" y="4751642"/>
              <a:ext cx="85936" cy="18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4ACD647-8B13-2C55-03BF-5E742200178E}"/>
                </a:ext>
              </a:extLst>
            </p:cNvPr>
            <p:cNvSpPr/>
            <p:nvPr/>
          </p:nvSpPr>
          <p:spPr>
            <a:xfrm>
              <a:off x="5266779" y="4194345"/>
              <a:ext cx="219077" cy="22633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31EBE8-7A88-4895-B842-2DEF071C463B}"/>
                </a:ext>
              </a:extLst>
            </p:cNvPr>
            <p:cNvSpPr/>
            <p:nvPr/>
          </p:nvSpPr>
          <p:spPr>
            <a:xfrm>
              <a:off x="2102188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0C34C10-CF53-D516-E43D-B8A60FF1F3B0}"/>
                </a:ext>
              </a:extLst>
            </p:cNvPr>
            <p:cNvCxnSpPr/>
            <p:nvPr/>
          </p:nvCxnSpPr>
          <p:spPr>
            <a:xfrm flipH="1">
              <a:off x="2211724" y="5126618"/>
              <a:ext cx="39830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231F2F6-B606-C5C9-3B5B-ACC9CE2CD431}"/>
                </a:ext>
              </a:extLst>
            </p:cNvPr>
            <p:cNvSpPr/>
            <p:nvPr/>
          </p:nvSpPr>
          <p:spPr>
            <a:xfrm>
              <a:off x="2337048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7579799-48A9-356B-C0B7-DAB207BC07A3}"/>
                </a:ext>
              </a:extLst>
            </p:cNvPr>
            <p:cNvCxnSpPr/>
            <p:nvPr/>
          </p:nvCxnSpPr>
          <p:spPr>
            <a:xfrm>
              <a:off x="2406465" y="5126618"/>
              <a:ext cx="40121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16E6963-D6B1-3E2B-74CD-C85FC446217B}"/>
                </a:ext>
              </a:extLst>
            </p:cNvPr>
            <p:cNvSpPr/>
            <p:nvPr/>
          </p:nvSpPr>
          <p:spPr>
            <a:xfrm>
              <a:off x="4613207" y="3781035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D3E2808-5CE3-75B7-F000-C73744DCFC7E}"/>
                </a:ext>
              </a:extLst>
            </p:cNvPr>
            <p:cNvCxnSpPr/>
            <p:nvPr/>
          </p:nvCxnSpPr>
          <p:spPr>
            <a:xfrm flipH="1">
              <a:off x="4069174" y="3974225"/>
              <a:ext cx="576117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D87E34-7CAD-D42B-DB71-A0327C1DC456}"/>
                </a:ext>
              </a:extLst>
            </p:cNvPr>
            <p:cNvCxnSpPr/>
            <p:nvPr/>
          </p:nvCxnSpPr>
          <p:spPr>
            <a:xfrm>
              <a:off x="4800201" y="3974225"/>
              <a:ext cx="576118" cy="22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C38BF4-A372-CC86-13A7-693D05D53266}"/>
                </a:ext>
              </a:extLst>
            </p:cNvPr>
            <p:cNvSpPr/>
            <p:nvPr/>
          </p:nvSpPr>
          <p:spPr>
            <a:xfrm>
              <a:off x="3308923" y="3316882"/>
              <a:ext cx="219077" cy="2263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5A3F4C2-1545-8852-750B-84A1C738CDF5}"/>
                </a:ext>
              </a:extLst>
            </p:cNvPr>
            <p:cNvCxnSpPr/>
            <p:nvPr/>
          </p:nvCxnSpPr>
          <p:spPr>
            <a:xfrm flipH="1">
              <a:off x="2114176" y="3510071"/>
              <a:ext cx="1226830" cy="27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4147EA-4415-7580-9A56-1F96781097FE}"/>
                </a:ext>
              </a:extLst>
            </p:cNvPr>
            <p:cNvCxnSpPr/>
            <p:nvPr/>
          </p:nvCxnSpPr>
          <p:spPr>
            <a:xfrm>
              <a:off x="3495915" y="3510071"/>
              <a:ext cx="1226831" cy="27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717481-EA43-3988-002D-F557FE435103}"/>
                </a:ext>
              </a:extLst>
            </p:cNvPr>
            <p:cNvSpPr/>
            <p:nvPr/>
          </p:nvSpPr>
          <p:spPr>
            <a:xfrm>
              <a:off x="737739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416755-C514-5DDF-4894-1DA45F23E38B}"/>
                </a:ext>
              </a:extLst>
            </p:cNvPr>
            <p:cNvCxnSpPr/>
            <p:nvPr/>
          </p:nvCxnSpPr>
          <p:spPr>
            <a:xfrm flipH="1">
              <a:off x="847278" y="5126618"/>
              <a:ext cx="39976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C364705-386C-E6D2-7E8E-62F9DF4028B5}"/>
                </a:ext>
              </a:extLst>
            </p:cNvPr>
            <p:cNvSpPr/>
            <p:nvPr/>
          </p:nvSpPr>
          <p:spPr>
            <a:xfrm>
              <a:off x="972599" y="5333008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42B9231-40AF-7CFA-25D8-78A31F75EBED}"/>
                </a:ext>
              </a:extLst>
            </p:cNvPr>
            <p:cNvCxnSpPr/>
            <p:nvPr/>
          </p:nvCxnSpPr>
          <p:spPr>
            <a:xfrm>
              <a:off x="1042163" y="5126618"/>
              <a:ext cx="39976" cy="20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8388F21-2622-A1AB-08B8-C5D55A77DA14}"/>
                </a:ext>
              </a:extLst>
            </p:cNvPr>
            <p:cNvSpPr/>
            <p:nvPr/>
          </p:nvSpPr>
          <p:spPr>
            <a:xfrm>
              <a:off x="620162" y="5737480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8EE74F9-E5E4-5D08-E8E9-F6159A1BFD17}"/>
                </a:ext>
              </a:extLst>
            </p:cNvPr>
            <p:cNvCxnSpPr/>
            <p:nvPr/>
          </p:nvCxnSpPr>
          <p:spPr>
            <a:xfrm flipH="1">
              <a:off x="729703" y="5526198"/>
              <a:ext cx="40121" cy="2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98D203A-24B7-1205-E1AD-D19412728FD2}"/>
                </a:ext>
              </a:extLst>
            </p:cNvPr>
            <p:cNvSpPr/>
            <p:nvPr/>
          </p:nvSpPr>
          <p:spPr>
            <a:xfrm>
              <a:off x="855024" y="5737480"/>
              <a:ext cx="219077" cy="226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512D916-05F3-5DFA-FD9D-09F2BEC2403D}"/>
                </a:ext>
              </a:extLst>
            </p:cNvPr>
            <p:cNvCxnSpPr/>
            <p:nvPr/>
          </p:nvCxnSpPr>
          <p:spPr>
            <a:xfrm>
              <a:off x="924733" y="5526198"/>
              <a:ext cx="39830" cy="2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3E5D38F-B2C6-B0DC-C7B8-A1511EF63D00}"/>
                </a:ext>
              </a:extLst>
            </p:cNvPr>
            <p:cNvSpPr/>
            <p:nvPr/>
          </p:nvSpPr>
          <p:spPr>
            <a:xfrm>
              <a:off x="578353" y="4090965"/>
              <a:ext cx="1481736" cy="22209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      </a:t>
              </a: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endParaRPr lang="en-US" sz="1400" dirty="0">
                <a:cs typeface="Calibri"/>
              </a:endParaRPr>
            </a:p>
            <a:p>
              <a:pPr algn="ctr"/>
              <a:endParaRPr lang="en-US" sz="1400" dirty="0">
                <a:cs typeface="Calibri"/>
              </a:endParaRPr>
            </a:p>
            <a:p>
              <a:pPr algn="ctr"/>
              <a:endParaRPr lang="en-US" sz="1400" dirty="0" smtClean="0">
                <a:cs typeface="Calibri"/>
              </a:endParaRPr>
            </a:p>
            <a:p>
              <a:pPr algn="ctr"/>
              <a:r>
                <a:rPr lang="en-US" sz="1400" dirty="0" smtClean="0">
                  <a:cs typeface="Calibri"/>
                </a:rPr>
                <a:t>TB0</a:t>
              </a:r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3F2CCDB-540C-0DE5-AF10-276CBE11609C}"/>
                </a:ext>
              </a:extLst>
            </p:cNvPr>
            <p:cNvSpPr/>
            <p:nvPr/>
          </p:nvSpPr>
          <p:spPr>
            <a:xfrm>
              <a:off x="2096333" y="4090966"/>
              <a:ext cx="1165771" cy="174712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/>
            </a:p>
            <a:p>
              <a:endParaRPr lang="en-US" sz="1400" dirty="0">
                <a:cs typeface="Calibri" panose="020F0502020204030204"/>
              </a:endParaRPr>
            </a:p>
            <a:p>
              <a:endParaRPr lang="en-US" sz="1400" dirty="0">
                <a:cs typeface="Calibri" panose="020F0502020204030204"/>
              </a:endParaRPr>
            </a:p>
            <a:p>
              <a:endParaRPr lang="en-US" sz="1400" dirty="0">
                <a:cs typeface="Calibri" panose="020F0502020204030204"/>
              </a:endParaRPr>
            </a:p>
            <a:p>
              <a:endParaRPr lang="en-US" sz="1400" dirty="0">
                <a:cs typeface="Calibri" panose="020F0502020204030204"/>
              </a:endParaRPr>
            </a:p>
            <a:p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 smtClean="0">
                <a:cs typeface="Calibri" panose="020F0502020204030204"/>
              </a:endParaRPr>
            </a:p>
            <a:p>
              <a:pPr algn="ctr"/>
              <a:r>
                <a:rPr lang="en-US" sz="1400" dirty="0" smtClean="0">
                  <a:cs typeface="Calibri" panose="020F0502020204030204"/>
                </a:rPr>
                <a:t>TB1</a:t>
              </a:r>
              <a:endParaRPr lang="en-US" sz="1400" dirty="0">
                <a:cs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23B4C3A-532D-B432-5225-4BAC78F4C513}"/>
                </a:ext>
              </a:extLst>
            </p:cNvPr>
            <p:cNvSpPr/>
            <p:nvPr/>
          </p:nvSpPr>
          <p:spPr>
            <a:xfrm>
              <a:off x="3424822" y="4090966"/>
              <a:ext cx="1131204" cy="13172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/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>
                <a:cs typeface="Calibri" panose="020F0502020204030204"/>
              </a:endParaRPr>
            </a:p>
            <a:p>
              <a:pPr algn="ctr"/>
              <a:endParaRPr lang="en-US" sz="1400" dirty="0" smtClean="0">
                <a:cs typeface="Calibri" panose="020F0502020204030204"/>
              </a:endParaRPr>
            </a:p>
            <a:p>
              <a:pPr algn="ctr"/>
              <a:r>
                <a:rPr lang="en-US" sz="1400" dirty="0" smtClean="0">
                  <a:cs typeface="Calibri" panose="020F0502020204030204"/>
                </a:rPr>
                <a:t>TB2</a:t>
              </a:r>
              <a:endParaRPr lang="en-US" sz="1400" dirty="0">
                <a:cs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4C77689-0F75-6B86-FF5E-8E2634C26F3D}"/>
                </a:ext>
              </a:extLst>
            </p:cNvPr>
            <p:cNvSpPr/>
            <p:nvPr/>
          </p:nvSpPr>
          <p:spPr>
            <a:xfrm>
              <a:off x="4854088" y="4090965"/>
              <a:ext cx="1081082" cy="66067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 smtClean="0">
                <a:cs typeface="Calibri"/>
              </a:endParaRPr>
            </a:p>
            <a:p>
              <a:pPr algn="ctr"/>
              <a:endParaRPr lang="en-US" sz="1400" dirty="0" smtClean="0">
                <a:cs typeface="Calibri"/>
              </a:endParaRPr>
            </a:p>
            <a:p>
              <a:pPr algn="ctr"/>
              <a:r>
                <a:rPr lang="en-US" sz="1400" dirty="0" smtClean="0">
                  <a:cs typeface="Calibri"/>
                </a:rPr>
                <a:t>TB3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27622" y="2354631"/>
            <a:ext cx="632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Possible solution: </a:t>
            </a:r>
            <a:r>
              <a:rPr lang="en-US" dirty="0"/>
              <a:t>deeper starting levels to extract more </a:t>
            </a:r>
            <a:r>
              <a:rPr lang="en-US" dirty="0" smtClean="0"/>
              <a:t>sub-trees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177393" y="5839161"/>
            <a:ext cx="6057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+ More parallelism to utilize GPU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+ More blocks to balance load across SMs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- More redundancy in visiting nodes before starting level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4" grpId="0"/>
      <p:bldP spid="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E779-8EC2-5B71-EE31-C3F8ECA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+mj-lt"/>
                <a:cs typeface="+mj-lt"/>
              </a:rPr>
              <a:t>Proposed Solution: </a:t>
            </a:r>
            <a:r>
              <a:rPr lang="en-US" dirty="0">
                <a:ea typeface="+mj-lt"/>
                <a:cs typeface="+mj-lt"/>
              </a:rPr>
              <a:t>Hybrid Approach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1F02A-BF29-C0F0-9649-A353D2488791}"/>
              </a:ext>
            </a:extLst>
          </p:cNvPr>
          <p:cNvSpPr/>
          <p:nvPr/>
        </p:nvSpPr>
        <p:spPr>
          <a:xfrm>
            <a:off x="371068" y="1838568"/>
            <a:ext cx="1690076" cy="4259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Global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cs typeface="Calibri"/>
              </a:rPr>
              <a:t>Worklist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8F665B-F954-96E6-8D51-0BFA3C5D870E}"/>
              </a:ext>
            </a:extLst>
          </p:cNvPr>
          <p:cNvSpPr/>
          <p:nvPr/>
        </p:nvSpPr>
        <p:spPr>
          <a:xfrm>
            <a:off x="6678224" y="2160952"/>
            <a:ext cx="918307" cy="9183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libri"/>
              </a:rPr>
              <a:t>TB0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2E86ABB-D73F-BF74-C143-C700E637A91A}"/>
              </a:ext>
            </a:extLst>
          </p:cNvPr>
          <p:cNvSpPr/>
          <p:nvPr/>
        </p:nvSpPr>
        <p:spPr>
          <a:xfrm>
            <a:off x="2205318" y="1955017"/>
            <a:ext cx="4341479" cy="60569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/>
              </a:rPr>
              <a:t>#entries </a:t>
            </a:r>
            <a:r>
              <a:rPr lang="en-US" dirty="0">
                <a:solidFill>
                  <a:schemeClr val="tx1"/>
                </a:solidFill>
                <a:cs typeface="Calibri"/>
              </a:rPr>
              <a:t>&lt;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threshold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B0FE1F-A96E-7AA6-A7F2-6A4EAA551B9A}"/>
              </a:ext>
            </a:extLst>
          </p:cNvPr>
          <p:cNvSpPr/>
          <p:nvPr/>
        </p:nvSpPr>
        <p:spPr>
          <a:xfrm>
            <a:off x="2202068" y="2561570"/>
            <a:ext cx="4341482" cy="5861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stack empty?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BEE21-E6F8-477C-26E1-2E01AFDBE0D4}"/>
              </a:ext>
            </a:extLst>
          </p:cNvPr>
          <p:cNvSpPr/>
          <p:nvPr/>
        </p:nvSpPr>
        <p:spPr>
          <a:xfrm>
            <a:off x="10078771" y="1838568"/>
            <a:ext cx="1582616" cy="1406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Local 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Stack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7B8225-8E3F-04F1-2A6F-A462D1DFA9E3}"/>
              </a:ext>
            </a:extLst>
          </p:cNvPr>
          <p:cNvSpPr/>
          <p:nvPr/>
        </p:nvSpPr>
        <p:spPr>
          <a:xfrm>
            <a:off x="6678224" y="3626336"/>
            <a:ext cx="918307" cy="9183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libri"/>
              </a:rPr>
              <a:t>TB1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7160EE1-A0B0-B0BC-9433-124281488EF7}"/>
              </a:ext>
            </a:extLst>
          </p:cNvPr>
          <p:cNvSpPr/>
          <p:nvPr/>
        </p:nvSpPr>
        <p:spPr>
          <a:xfrm>
            <a:off x="2205318" y="3420401"/>
            <a:ext cx="4341479" cy="60569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072DB6B-64F0-81EF-7282-AEEDB90C9295}"/>
              </a:ext>
            </a:extLst>
          </p:cNvPr>
          <p:cNvSpPr/>
          <p:nvPr/>
        </p:nvSpPr>
        <p:spPr>
          <a:xfrm>
            <a:off x="2202068" y="4026954"/>
            <a:ext cx="4341482" cy="5861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E8EF4A-A6CE-2632-E3D1-00B3E86394B1}"/>
              </a:ext>
            </a:extLst>
          </p:cNvPr>
          <p:cNvSpPr/>
          <p:nvPr/>
        </p:nvSpPr>
        <p:spPr>
          <a:xfrm>
            <a:off x="10078771" y="3303952"/>
            <a:ext cx="1582616" cy="1406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Local 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Stack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424AB1-04CC-EECD-9240-2F0C0F626344}"/>
              </a:ext>
            </a:extLst>
          </p:cNvPr>
          <p:cNvSpPr/>
          <p:nvPr/>
        </p:nvSpPr>
        <p:spPr>
          <a:xfrm>
            <a:off x="6678223" y="5091720"/>
            <a:ext cx="918307" cy="9183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libri"/>
              </a:rPr>
              <a:t>TB2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969CA90-4020-9028-8012-00BA4EB568C0}"/>
              </a:ext>
            </a:extLst>
          </p:cNvPr>
          <p:cNvSpPr/>
          <p:nvPr/>
        </p:nvSpPr>
        <p:spPr>
          <a:xfrm>
            <a:off x="2205317" y="4885785"/>
            <a:ext cx="4341479" cy="60569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3F0B86C-582B-AF06-75C7-D7AFE60EB8AA}"/>
              </a:ext>
            </a:extLst>
          </p:cNvPr>
          <p:cNvSpPr/>
          <p:nvPr/>
        </p:nvSpPr>
        <p:spPr>
          <a:xfrm>
            <a:off x="2202067" y="5492338"/>
            <a:ext cx="4341482" cy="5861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07AB56-EB7B-60C3-B47D-A11742D524AF}"/>
              </a:ext>
            </a:extLst>
          </p:cNvPr>
          <p:cNvSpPr/>
          <p:nvPr/>
        </p:nvSpPr>
        <p:spPr>
          <a:xfrm>
            <a:off x="10078770" y="4769336"/>
            <a:ext cx="1582616" cy="140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Local 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Stack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5B0B68-E7E9-2F08-7BD3-DC93A56F4EA7}"/>
              </a:ext>
            </a:extLst>
          </p:cNvPr>
          <p:cNvSpPr/>
          <p:nvPr/>
        </p:nvSpPr>
        <p:spPr>
          <a:xfrm>
            <a:off x="7592290" y="1954002"/>
            <a:ext cx="2409029" cy="6252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+mn-lt"/>
                <a:cs typeface="+mn-lt"/>
              </a:rPr>
              <a:t>#entries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en-US" dirty="0" smtClean="0">
                <a:solidFill>
                  <a:schemeClr val="tx1"/>
                </a:solidFill>
                <a:ea typeface="+mn-lt"/>
                <a:cs typeface="+mn-lt"/>
              </a:rPr>
              <a:t>threshold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52F6AA5-4EBE-AB5B-8C69-0A6B9D6988EA}"/>
              </a:ext>
            </a:extLst>
          </p:cNvPr>
          <p:cNvSpPr/>
          <p:nvPr/>
        </p:nvSpPr>
        <p:spPr>
          <a:xfrm>
            <a:off x="7595579" y="2563233"/>
            <a:ext cx="2409028" cy="62522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alibri"/>
              </a:rPr>
              <a:t>stack not empty?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FC803A-9199-2F72-3FD4-DD819067DED2}"/>
              </a:ext>
            </a:extLst>
          </p:cNvPr>
          <p:cNvSpPr/>
          <p:nvPr/>
        </p:nvSpPr>
        <p:spPr>
          <a:xfrm>
            <a:off x="7592290" y="3419386"/>
            <a:ext cx="2409029" cy="6252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823DC66-626D-05A1-7F9C-D5B1593C1909}"/>
              </a:ext>
            </a:extLst>
          </p:cNvPr>
          <p:cNvSpPr/>
          <p:nvPr/>
        </p:nvSpPr>
        <p:spPr>
          <a:xfrm>
            <a:off x="7595579" y="4028617"/>
            <a:ext cx="2409028" cy="62522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9228199-A2D6-8B53-90C3-E6B448E167ED}"/>
              </a:ext>
            </a:extLst>
          </p:cNvPr>
          <p:cNvSpPr/>
          <p:nvPr/>
        </p:nvSpPr>
        <p:spPr>
          <a:xfrm>
            <a:off x="7592289" y="4884770"/>
            <a:ext cx="2409029" cy="6252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DD15C10B-C2CC-643A-8E94-3C95B3406E93}"/>
              </a:ext>
            </a:extLst>
          </p:cNvPr>
          <p:cNvSpPr/>
          <p:nvPr/>
        </p:nvSpPr>
        <p:spPr>
          <a:xfrm>
            <a:off x="7595578" y="5494001"/>
            <a:ext cx="2409028" cy="62522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10970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[1] B</a:t>
            </a:r>
            <a:r>
              <a:rPr lang="en-US" sz="1600" dirty="0"/>
              <a:t>. </a:t>
            </a:r>
            <a:r>
              <a:rPr lang="en-US" sz="1600" dirty="0" err="1"/>
              <a:t>Kerbl</a:t>
            </a:r>
            <a:r>
              <a:rPr lang="en-US" sz="1600" dirty="0"/>
              <a:t> et al., “The broker queue: A fast, </a:t>
            </a:r>
            <a:r>
              <a:rPr lang="en-US" sz="1600" dirty="0" err="1"/>
              <a:t>linearizable</a:t>
            </a:r>
            <a:r>
              <a:rPr lang="en-US" sz="1600" dirty="0"/>
              <a:t> FIFO queue </a:t>
            </a:r>
            <a:r>
              <a:rPr lang="en-US" sz="1600" dirty="0" smtClean="0"/>
              <a:t>for fine-granular </a:t>
            </a:r>
            <a:r>
              <a:rPr lang="en-US" sz="1600" dirty="0"/>
              <a:t>work distribution on the GPU,” </a:t>
            </a:r>
            <a:r>
              <a:rPr lang="en-US" sz="1600" dirty="0" smtClean="0"/>
              <a:t>ICS’18.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39941" y="3924194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20365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9" grpId="0" animBg="1"/>
      <p:bldP spid="11" grpId="0" animBg="1"/>
      <p:bldP spid="25" grpId="0" animBg="1"/>
      <p:bldP spid="26" grpId="0" animBg="1"/>
      <p:bldP spid="32" grpId="0" animBg="1"/>
      <p:bldP spid="33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A2D8-3E7A-40E8-912D-4CF9C3CE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More Challenges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 #3: </a:t>
            </a:r>
            <a:r>
              <a:rPr lang="en-US" dirty="0">
                <a:ea typeface="+mj-lt"/>
                <a:cs typeface="+mj-lt"/>
              </a:rPr>
              <a:t>Memory as </a:t>
            </a:r>
            <a:r>
              <a:rPr lang="en-US">
                <a:ea typeface="+mj-lt"/>
                <a:cs typeface="+mj-lt"/>
              </a:rPr>
              <a:t>a </a:t>
            </a:r>
            <a:r>
              <a:rPr lang="en-US" smtClean="0">
                <a:ea typeface="+mj-lt"/>
                <a:cs typeface="+mj-lt"/>
              </a:rPr>
              <a:t>limiting factor </a:t>
            </a:r>
            <a:r>
              <a:rPr lang="en-US">
                <a:ea typeface="+mj-lt"/>
                <a:cs typeface="+mj-lt"/>
              </a:rPr>
              <a:t>to </a:t>
            </a:r>
            <a:r>
              <a:rPr lang="en-US" smtClean="0">
                <a:ea typeface="+mj-lt"/>
                <a:cs typeface="+mj-lt"/>
              </a:rPr>
              <a:t>parallelism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E57DD-1172-8F8C-91D2-F81AD0A703D2}"/>
              </a:ext>
            </a:extLst>
          </p:cNvPr>
          <p:cNvSpPr txBox="1"/>
          <p:nvPr/>
        </p:nvSpPr>
        <p:spPr>
          <a:xfrm>
            <a:off x="6383492" y="2709534"/>
            <a:ext cx="4903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Store per-block local stacks in global memory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BE3D76-9770-09C5-26FB-F5378363A685}"/>
              </a:ext>
            </a:extLst>
          </p:cNvPr>
          <p:cNvSpPr/>
          <p:nvPr/>
        </p:nvSpPr>
        <p:spPr>
          <a:xfrm>
            <a:off x="5658411" y="3086362"/>
            <a:ext cx="6221100" cy="197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CB365DF9-F5D9-0D9A-359B-95BB6434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65602"/>
              </p:ext>
            </p:extLst>
          </p:nvPr>
        </p:nvGraphicFramePr>
        <p:xfrm>
          <a:off x="5839631" y="3472735"/>
          <a:ext cx="1581227" cy="1400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227">
                  <a:extLst>
                    <a:ext uri="{9D8B030D-6E8A-4147-A177-3AD203B41FA5}">
                      <a16:colId xmlns:a16="http://schemas.microsoft.com/office/drawing/2014/main" val="1769257030"/>
                    </a:ext>
                  </a:extLst>
                </a:gridCol>
              </a:tblGrid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02865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00360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99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7761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483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F231BE56-D991-E5EC-F1F5-7F33D429D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50173"/>
              </p:ext>
            </p:extLst>
          </p:nvPr>
        </p:nvGraphicFramePr>
        <p:xfrm>
          <a:off x="7676246" y="3472734"/>
          <a:ext cx="1581227" cy="1400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227">
                  <a:extLst>
                    <a:ext uri="{9D8B030D-6E8A-4147-A177-3AD203B41FA5}">
                      <a16:colId xmlns:a16="http://schemas.microsoft.com/office/drawing/2014/main" val="1769257030"/>
                    </a:ext>
                  </a:extLst>
                </a:gridCol>
              </a:tblGrid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02865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00360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99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7761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483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EBA20C45-9003-E3C8-A6E8-AB59DD81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05609"/>
              </p:ext>
            </p:extLst>
          </p:nvPr>
        </p:nvGraphicFramePr>
        <p:xfrm>
          <a:off x="9464015" y="3453195"/>
          <a:ext cx="1581227" cy="1400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227">
                  <a:extLst>
                    <a:ext uri="{9D8B030D-6E8A-4147-A177-3AD203B41FA5}">
                      <a16:colId xmlns:a16="http://schemas.microsoft.com/office/drawing/2014/main" val="1769257030"/>
                    </a:ext>
                  </a:extLst>
                </a:gridCol>
              </a:tblGrid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02865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00360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99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...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7761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Intermediate Graph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483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E764406-ACC8-1536-BBF0-95ED52082677}"/>
              </a:ext>
            </a:extLst>
          </p:cNvPr>
          <p:cNvSpPr txBox="1"/>
          <p:nvPr/>
        </p:nvSpPr>
        <p:spPr>
          <a:xfrm>
            <a:off x="5239800" y="314644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TB0: Stack</a:t>
            </a:r>
            <a:endParaRPr lang="en-US" sz="14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05CBD-3EE8-9F01-14F6-BD1DABEF743F}"/>
              </a:ext>
            </a:extLst>
          </p:cNvPr>
          <p:cNvSpPr txBox="1"/>
          <p:nvPr/>
        </p:nvSpPr>
        <p:spPr>
          <a:xfrm>
            <a:off x="7105723" y="314644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TB1: Stack</a:t>
            </a:r>
            <a:endParaRPr lang="en-US" sz="14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4B246D-B022-F93F-55C5-FE806649986B}"/>
              </a:ext>
            </a:extLst>
          </p:cNvPr>
          <p:cNvSpPr txBox="1"/>
          <p:nvPr/>
        </p:nvSpPr>
        <p:spPr>
          <a:xfrm>
            <a:off x="8834876" y="310736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TB2: Stack</a:t>
            </a:r>
            <a:endParaRPr lang="en-US" sz="14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CA7-1196-0895-5DAF-8B30604B9E3D}"/>
              </a:ext>
            </a:extLst>
          </p:cNvPr>
          <p:cNvSpPr txBox="1"/>
          <p:nvPr/>
        </p:nvSpPr>
        <p:spPr>
          <a:xfrm>
            <a:off x="11211184" y="3752135"/>
            <a:ext cx="5428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...</a:t>
            </a:r>
            <a:endParaRPr lang="en-US" sz="2800" dirty="0"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9338" y="5348377"/>
            <a:ext cx="855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Must store intermediate graph compactly to not limit block occupancy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Adapt block size and number of blocks depending on graph size and memory available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60716" y="2732398"/>
            <a:ext cx="4493126" cy="2115929"/>
            <a:chOff x="23052" y="2732398"/>
            <a:chExt cx="4493126" cy="21159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24DBDD-B43F-0130-976D-5AB9C3929C77}"/>
                </a:ext>
              </a:extLst>
            </p:cNvPr>
            <p:cNvGrpSpPr/>
            <p:nvPr/>
          </p:nvGrpSpPr>
          <p:grpSpPr>
            <a:xfrm>
              <a:off x="2338916" y="3710061"/>
              <a:ext cx="1004937" cy="1003739"/>
              <a:chOff x="1090653" y="1927173"/>
              <a:chExt cx="1649441" cy="163002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4457A1-348D-5E33-60AB-5E60C2FC66A3}"/>
                  </a:ext>
                </a:extLst>
              </p:cNvPr>
              <p:cNvSpPr/>
              <p:nvPr/>
            </p:nvSpPr>
            <p:spPr>
              <a:xfrm>
                <a:off x="1090654" y="192717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97E92DA-C072-039A-3520-26AD167BE7A0}"/>
                  </a:ext>
                </a:extLst>
              </p:cNvPr>
              <p:cNvSpPr/>
              <p:nvPr/>
            </p:nvSpPr>
            <p:spPr>
              <a:xfrm>
                <a:off x="2374998" y="1927173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249E7F-7B4B-DCEC-B0F3-1180EBFA77FD}"/>
                  </a:ext>
                </a:extLst>
              </p:cNvPr>
              <p:cNvSpPr/>
              <p:nvPr/>
            </p:nvSpPr>
            <p:spPr>
              <a:xfrm>
                <a:off x="2373268" y="3201872"/>
                <a:ext cx="365096" cy="35532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e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0C95F0-A404-3F35-D8C9-798DAED55A12}"/>
                  </a:ext>
                </a:extLst>
              </p:cNvPr>
              <p:cNvSpPr/>
              <p:nvPr/>
            </p:nvSpPr>
            <p:spPr>
              <a:xfrm>
                <a:off x="1090653" y="3201871"/>
                <a:ext cx="365096" cy="3553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000000"/>
                    </a:solidFill>
                    <a:cs typeface="Calibri"/>
                  </a:rPr>
                  <a:t>d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99C093C-0313-627C-606E-A58DD011FB82}"/>
                  </a:ext>
                </a:extLst>
              </p:cNvPr>
              <p:cNvSpPr/>
              <p:nvPr/>
            </p:nvSpPr>
            <p:spPr>
              <a:xfrm>
                <a:off x="1727510" y="2564523"/>
                <a:ext cx="365096" cy="355328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2000">
                    <a:solidFill>
                      <a:srgbClr val="A5A5A5"/>
                    </a:solidFill>
                    <a:cs typeface="Calibri"/>
                  </a:rPr>
                  <a:t>c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7EE1D77-FC4B-7224-4C9D-F665FF923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053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4C78BD7-4F7E-7D00-AD2B-0F79D3193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3378935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327171B-5680-2590-0D85-30375D3A6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591" y="2285278"/>
                <a:ext cx="0" cy="91781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65CEB6-5463-69C2-9103-39333CC31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2668" y="2138242"/>
                <a:ext cx="918307" cy="49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314FEA9-E0D2-30DA-0D2E-A79D9C111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820" y="287142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FBD84B8-0BDB-F8AC-9080-00A8A0F3F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819" y="2226659"/>
                <a:ext cx="390768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3F3C9B9-48CC-B46F-39E0-10B12EAA27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3822" y="287142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C87E4C-E030-087F-7F80-54C5C2263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822" y="2226658"/>
                <a:ext cx="390767" cy="390276"/>
              </a:xfrm>
              <a:prstGeom prst="straightConnector1">
                <a:avLst/>
              </a:prstGeom>
              <a:noFill/>
              <a:ln w="127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630367" y="3483327"/>
              <a:ext cx="1096168" cy="1365000"/>
              <a:chOff x="5001652" y="7197946"/>
              <a:chExt cx="1096168" cy="13650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5588F41-4262-1F2D-879D-7F3D86A413E4}"/>
                  </a:ext>
                </a:extLst>
              </p:cNvPr>
              <p:cNvSpPr/>
              <p:nvPr/>
            </p:nvSpPr>
            <p:spPr>
              <a:xfrm>
                <a:off x="5580536" y="7197946"/>
                <a:ext cx="219077" cy="2263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219E0B-8C3B-18B1-1FF7-7F0CF480395A}"/>
                  </a:ext>
                </a:extLst>
              </p:cNvPr>
              <p:cNvSpPr/>
              <p:nvPr/>
            </p:nvSpPr>
            <p:spPr>
              <a:xfrm>
                <a:off x="5282330" y="7562052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56005DD-2BAA-9744-1185-39F3E3EF8B7E}"/>
                  </a:ext>
                </a:extLst>
              </p:cNvPr>
              <p:cNvCxnSpPr/>
              <p:nvPr/>
            </p:nvCxnSpPr>
            <p:spPr>
              <a:xfrm flipH="1">
                <a:off x="5391867" y="7391136"/>
                <a:ext cx="220751" cy="170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66719C6-3ECE-9E50-86E6-48C2A2979939}"/>
                  </a:ext>
                </a:extLst>
              </p:cNvPr>
              <p:cNvSpPr/>
              <p:nvPr/>
            </p:nvSpPr>
            <p:spPr>
              <a:xfrm>
                <a:off x="5878743" y="7562052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7EA99F3-9CA8-64A9-2653-53EB085F1DC3}"/>
                  </a:ext>
                </a:extLst>
              </p:cNvPr>
              <p:cNvCxnSpPr/>
              <p:nvPr/>
            </p:nvCxnSpPr>
            <p:spPr>
              <a:xfrm>
                <a:off x="5767528" y="7391136"/>
                <a:ext cx="220751" cy="170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6E6E65A-42DB-E72A-7079-4B8228917AD9}"/>
                  </a:ext>
                </a:extLst>
              </p:cNvPr>
              <p:cNvSpPr/>
              <p:nvPr/>
            </p:nvSpPr>
            <p:spPr>
              <a:xfrm>
                <a:off x="5118934" y="7937030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8E6C1A7-F823-7360-2D4A-BC4183846A99}"/>
                  </a:ext>
                </a:extLst>
              </p:cNvPr>
              <p:cNvCxnSpPr/>
              <p:nvPr/>
            </p:nvCxnSpPr>
            <p:spPr>
              <a:xfrm flipH="1">
                <a:off x="5228473" y="7755243"/>
                <a:ext cx="85939" cy="181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3400E33-6558-6F7E-7460-726285FA8EEB}"/>
                  </a:ext>
                </a:extLst>
              </p:cNvPr>
              <p:cNvSpPr/>
              <p:nvPr/>
            </p:nvSpPr>
            <p:spPr>
              <a:xfrm>
                <a:off x="5445721" y="7937030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20A83A3-4816-0E34-F4A4-B0B38D27E05A}"/>
                  </a:ext>
                </a:extLst>
              </p:cNvPr>
              <p:cNvCxnSpPr/>
              <p:nvPr/>
            </p:nvCxnSpPr>
            <p:spPr>
              <a:xfrm>
                <a:off x="5469322" y="7755243"/>
                <a:ext cx="85936" cy="181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931EBE8-7A88-4895-B842-2DEF071C463B}"/>
                  </a:ext>
                </a:extLst>
              </p:cNvPr>
              <p:cNvSpPr/>
              <p:nvPr/>
            </p:nvSpPr>
            <p:spPr>
              <a:xfrm>
                <a:off x="5001652" y="8336609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0C34C10-CF53-D516-E43D-B8A60FF1F3B0}"/>
                  </a:ext>
                </a:extLst>
              </p:cNvPr>
              <p:cNvCxnSpPr/>
              <p:nvPr/>
            </p:nvCxnSpPr>
            <p:spPr>
              <a:xfrm flipH="1">
                <a:off x="5111188" y="8130219"/>
                <a:ext cx="39830" cy="206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231F2F6-B606-C5C9-3B5B-ACC9CE2CD431}"/>
                  </a:ext>
                </a:extLst>
              </p:cNvPr>
              <p:cNvSpPr/>
              <p:nvPr/>
            </p:nvSpPr>
            <p:spPr>
              <a:xfrm>
                <a:off x="5236512" y="8336609"/>
                <a:ext cx="219077" cy="2263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07579799-48A9-356B-C0B7-DAB207BC07A3}"/>
                  </a:ext>
                </a:extLst>
              </p:cNvPr>
              <p:cNvCxnSpPr/>
              <p:nvPr/>
            </p:nvCxnSpPr>
            <p:spPr>
              <a:xfrm>
                <a:off x="5305929" y="8130219"/>
                <a:ext cx="40121" cy="206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>
              <a:stCxn id="78" idx="0"/>
            </p:cNvCxnSpPr>
            <p:nvPr/>
          </p:nvCxnSpPr>
          <p:spPr>
            <a:xfrm flipV="1">
              <a:off x="857187" y="3761975"/>
              <a:ext cx="1280160" cy="46043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8" idx="4"/>
            </p:cNvCxnSpPr>
            <p:nvPr/>
          </p:nvCxnSpPr>
          <p:spPr>
            <a:xfrm>
              <a:off x="857188" y="4448748"/>
              <a:ext cx="1280160" cy="21894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42648D1-CE32-6289-5F4D-DDF75D31FFBA}"/>
                </a:ext>
              </a:extLst>
            </p:cNvPr>
            <p:cNvSpPr txBox="1"/>
            <p:nvPr/>
          </p:nvSpPr>
          <p:spPr>
            <a:xfrm>
              <a:off x="23052" y="2732398"/>
              <a:ext cx="449312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smtClean="0"/>
                <a:t>Each block must store an intermediate graph for each unprocessed tree node during DFS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1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22" grpId="0"/>
      <p:bldP spid="23" grpId="0" animBg="1"/>
      <p:bldP spid="27" grpId="0"/>
      <p:bldP spid="28" grpId="0"/>
      <p:bldP spid="29" grpId="0"/>
      <p:bldP spid="30" grpId="0"/>
      <p:bldP spid="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9064-0637-EB28-A0A3-34F3AD4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Calibri Light"/>
                <a:cs typeface="Calibri Light"/>
              </a:rPr>
              <a:t>Degree Arrays for Intermediate Graphs</a:t>
            </a:r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7031B-2CB0-36BE-3401-0BC7F9E3DC53}"/>
              </a:ext>
            </a:extLst>
          </p:cNvPr>
          <p:cNvSpPr txBox="1"/>
          <p:nvPr/>
        </p:nvSpPr>
        <p:spPr>
          <a:xfrm>
            <a:off x="647568" y="1707865"/>
            <a:ext cx="3080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CSR format for original graph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C73B4-7AEF-A10B-7F20-C3F5343D4662}"/>
              </a:ext>
            </a:extLst>
          </p:cNvPr>
          <p:cNvGrpSpPr/>
          <p:nvPr/>
        </p:nvGrpSpPr>
        <p:grpSpPr>
          <a:xfrm>
            <a:off x="1363020" y="2155755"/>
            <a:ext cx="1649441" cy="1630027"/>
            <a:chOff x="1090653" y="1927173"/>
            <a:chExt cx="1649441" cy="16300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7AFF35-124A-62D1-5154-51AB8222E517}"/>
                </a:ext>
              </a:extLst>
            </p:cNvPr>
            <p:cNvSpPr/>
            <p:nvPr/>
          </p:nvSpPr>
          <p:spPr>
            <a:xfrm>
              <a:off x="1090654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libri"/>
                </a:rPr>
                <a:t>0</a:t>
              </a:r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331428-32E1-00ED-1EB9-0D8916C2ADF6}"/>
                </a:ext>
              </a:extLst>
            </p:cNvPr>
            <p:cNvSpPr/>
            <p:nvPr/>
          </p:nvSpPr>
          <p:spPr>
            <a:xfrm>
              <a:off x="2374998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libri"/>
                </a:rPr>
                <a:t>1</a:t>
              </a:r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169CF7-4D11-E4E1-283A-568B9BEEB324}"/>
                </a:ext>
              </a:extLst>
            </p:cNvPr>
            <p:cNvSpPr/>
            <p:nvPr/>
          </p:nvSpPr>
          <p:spPr>
            <a:xfrm>
              <a:off x="2373268" y="3201872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2B912A-C500-B3C5-0A94-1293B620702C}"/>
                </a:ext>
              </a:extLst>
            </p:cNvPr>
            <p:cNvSpPr/>
            <p:nvPr/>
          </p:nvSpPr>
          <p:spPr>
            <a:xfrm>
              <a:off x="1090653" y="3201871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90466F-6764-12E8-CB4E-E47302BCB33F}"/>
                </a:ext>
              </a:extLst>
            </p:cNvPr>
            <p:cNvSpPr/>
            <p:nvPr/>
          </p:nvSpPr>
          <p:spPr>
            <a:xfrm>
              <a:off x="1727510" y="256452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libri"/>
                </a:rPr>
                <a:t>2</a:t>
              </a:r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A6E839-DD6A-2F40-ACC1-BA6BF56361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053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D86608-DF7B-236C-6DD0-A57E08D21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3378935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F64670-ADB4-2954-C494-BE59E21B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591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B05A02-403A-9B33-AA22-6D731851B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2138242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9B072C-34AE-CF72-2431-A8234685881D}"/>
                </a:ext>
              </a:extLst>
            </p:cNvPr>
            <p:cNvCxnSpPr>
              <a:cxnSpLocks/>
            </p:cNvCxnSpPr>
            <p:nvPr/>
          </p:nvCxnSpPr>
          <p:spPr>
            <a:xfrm>
              <a:off x="2038820" y="287142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0E3539-F413-33A0-82B4-E5A6C74DF418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19" y="222665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EB6557-9908-4E66-7944-05289B057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822" y="287142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A63030-E517-4E7D-4374-D8E7743DC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822" y="222665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Table 19">
            <a:extLst>
              <a:ext uri="{FF2B5EF4-FFF2-40B4-BE49-F238E27FC236}">
                <a16:creationId xmlns:a16="http://schemas.microsoft.com/office/drawing/2014/main" id="{FF887047-2D04-AD3E-82A6-80E22634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90152"/>
              </p:ext>
            </p:extLst>
          </p:nvPr>
        </p:nvGraphicFramePr>
        <p:xfrm>
          <a:off x="3409872" y="2298678"/>
          <a:ext cx="35661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978583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56579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22164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422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6577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950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57556083"/>
                    </a:ext>
                  </a:extLst>
                </a:gridCol>
              </a:tblGrid>
              <a:tr h="310708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srcPtr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23000"/>
                  </a:ext>
                </a:extLst>
              </a:tr>
              <a:tr h="31070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062465"/>
                  </a:ext>
                </a:extLst>
              </a:tr>
            </a:tbl>
          </a:graphicData>
        </a:graphic>
      </p:graphicFrame>
      <p:graphicFrame>
        <p:nvGraphicFramePr>
          <p:cNvPr id="36" name="Table 19">
            <a:extLst>
              <a:ext uri="{FF2B5EF4-FFF2-40B4-BE49-F238E27FC236}">
                <a16:creationId xmlns:a16="http://schemas.microsoft.com/office/drawing/2014/main" id="{38E9A9B6-4139-D283-B5DA-B6E831F60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45809"/>
              </p:ext>
            </p:extLst>
          </p:nvPr>
        </p:nvGraphicFramePr>
        <p:xfrm>
          <a:off x="3409872" y="3168139"/>
          <a:ext cx="81381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978583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56579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22164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422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6577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950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32873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031995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93600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4337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68468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4270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2922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60516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12661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533632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5973990"/>
                    </a:ext>
                  </a:extLst>
                </a:gridCol>
              </a:tblGrid>
              <a:tr h="310708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dst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23000"/>
                  </a:ext>
                </a:extLst>
              </a:tr>
              <a:tr h="31070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13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062465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0B300741-474E-A1CC-C3D7-BD3D86946894}"/>
              </a:ext>
            </a:extLst>
          </p:cNvPr>
          <p:cNvGrpSpPr/>
          <p:nvPr/>
        </p:nvGrpSpPr>
        <p:grpSpPr>
          <a:xfrm>
            <a:off x="1367772" y="4729878"/>
            <a:ext cx="1639937" cy="1638739"/>
            <a:chOff x="1090653" y="1927173"/>
            <a:chExt cx="1649441" cy="163002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AFC8278-EA3C-DFE5-180E-2DCDF74468E0}"/>
                </a:ext>
              </a:extLst>
            </p:cNvPr>
            <p:cNvSpPr/>
            <p:nvPr/>
          </p:nvSpPr>
          <p:spPr>
            <a:xfrm>
              <a:off x="1090654" y="1927173"/>
              <a:ext cx="365096" cy="355328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A5A5A5"/>
                  </a:solidFill>
                  <a:cs typeface="Calibri"/>
                </a:rPr>
                <a:t>0</a:t>
              </a:r>
              <a:endParaRPr lang="en-US" sz="2000" dirty="0">
                <a:solidFill>
                  <a:srgbClr val="A5A5A5"/>
                </a:solidFill>
                <a:cs typeface="Calibri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77DC02-5E7B-66E5-9ADD-169AAB68A4D2}"/>
                </a:ext>
              </a:extLst>
            </p:cNvPr>
            <p:cNvSpPr/>
            <p:nvPr/>
          </p:nvSpPr>
          <p:spPr>
            <a:xfrm>
              <a:off x="2374998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cs typeface="Calibri"/>
                </a:rPr>
                <a:t>1</a:t>
              </a:r>
              <a:endParaRPr lang="en-US" sz="2000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DD74B4-D094-58F1-E0B9-BAAE8FB8F4F7}"/>
                </a:ext>
              </a:extLst>
            </p:cNvPr>
            <p:cNvSpPr/>
            <p:nvPr/>
          </p:nvSpPr>
          <p:spPr>
            <a:xfrm>
              <a:off x="2373268" y="3201872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cs typeface="Calibri"/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08EFE4-861E-D154-97CB-558F7A1A58C8}"/>
                </a:ext>
              </a:extLst>
            </p:cNvPr>
            <p:cNvSpPr/>
            <p:nvPr/>
          </p:nvSpPr>
          <p:spPr>
            <a:xfrm>
              <a:off x="1090653" y="3201871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cs typeface="Calibri"/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91DF130-4EA6-CF8A-33F6-A376B395C8A3}"/>
                </a:ext>
              </a:extLst>
            </p:cNvPr>
            <p:cNvSpPr/>
            <p:nvPr/>
          </p:nvSpPr>
          <p:spPr>
            <a:xfrm>
              <a:off x="1727510" y="2564523"/>
              <a:ext cx="365096" cy="355328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 smtClean="0">
                  <a:solidFill>
                    <a:srgbClr val="A5A5A5"/>
                  </a:solidFill>
                  <a:cs typeface="Calibri"/>
                </a:rPr>
                <a:t>2</a:t>
              </a:r>
              <a:endParaRPr lang="en-US" sz="2000" dirty="0">
                <a:solidFill>
                  <a:srgbClr val="A5A5A5"/>
                </a:solidFill>
                <a:cs typeface="Calibri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DFB0B-E7AC-ECE3-C618-4C30AF63B0A2}"/>
                </a:ext>
              </a:extLst>
            </p:cNvPr>
            <p:cNvCxnSpPr>
              <a:cxnSpLocks/>
            </p:cNvCxnSpPr>
            <p:nvPr/>
          </p:nvCxnSpPr>
          <p:spPr>
            <a:xfrm>
              <a:off x="1267053" y="2285278"/>
              <a:ext cx="0" cy="917811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ECFE250-31CA-2338-213C-961C3FE67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3378935"/>
              <a:ext cx="918307" cy="4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AE45FEC-2E76-23E6-7FD6-BD1333BB6294}"/>
                </a:ext>
              </a:extLst>
            </p:cNvPr>
            <p:cNvCxnSpPr>
              <a:cxnSpLocks/>
            </p:cNvCxnSpPr>
            <p:nvPr/>
          </p:nvCxnSpPr>
          <p:spPr>
            <a:xfrm>
              <a:off x="2556591" y="2285278"/>
              <a:ext cx="0" cy="9178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F73C160-C2A2-D520-0AD9-A55AEC512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2138242"/>
              <a:ext cx="918307" cy="496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4D05E7C-F09B-7947-1D95-6393FBFA3F2E}"/>
                </a:ext>
              </a:extLst>
            </p:cNvPr>
            <p:cNvCxnSpPr>
              <a:cxnSpLocks/>
            </p:cNvCxnSpPr>
            <p:nvPr/>
          </p:nvCxnSpPr>
          <p:spPr>
            <a:xfrm>
              <a:off x="2038820" y="2871429"/>
              <a:ext cx="390768" cy="390276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5EF5C59-5FAE-C267-F0F3-A55FE07594A6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19" y="2226659"/>
              <a:ext cx="390768" cy="390276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0D030B0-45DA-9F7A-6413-B28D17CFD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822" y="2871428"/>
              <a:ext cx="390767" cy="390276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ADE0B37-C8D0-94AB-3EE8-623FCF1EC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822" y="2226658"/>
              <a:ext cx="390767" cy="390276"/>
            </a:xfrm>
            <a:prstGeom prst="straightConnector1">
              <a:avLst/>
            </a:prstGeom>
            <a:noFill/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3" name="Table 57">
            <a:extLst>
              <a:ext uri="{FF2B5EF4-FFF2-40B4-BE49-F238E27FC236}">
                <a16:creationId xmlns:a16="http://schemas.microsoft.com/office/drawing/2014/main" id="{FF7F4DD6-6CD3-136D-3110-09123708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00738"/>
              </p:ext>
            </p:extLst>
          </p:nvPr>
        </p:nvGraphicFramePr>
        <p:xfrm>
          <a:off x="3352583" y="5362813"/>
          <a:ext cx="3169158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158">
                  <a:extLst>
                    <a:ext uri="{9D8B030D-6E8A-4147-A177-3AD203B41FA5}">
                      <a16:colId xmlns:a16="http://schemas.microsoft.com/office/drawing/2014/main" val="13315874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55577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00075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706216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024059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093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>
                    <a:lnL w="1270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6424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759814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597031B-2CB0-36BE-3401-0BC7F9E3DC53}"/>
              </a:ext>
            </a:extLst>
          </p:cNvPr>
          <p:cNvSpPr txBox="1"/>
          <p:nvPr/>
        </p:nvSpPr>
        <p:spPr>
          <a:xfrm>
            <a:off x="366896" y="4281988"/>
            <a:ext cx="3641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Degree array for intermediate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61343" y="2291648"/>
                <a:ext cx="2825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Storage space: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43" y="2291648"/>
                <a:ext cx="2825453" cy="369332"/>
              </a:xfrm>
              <a:prstGeom prst="rect">
                <a:avLst/>
              </a:prstGeom>
              <a:blipFill>
                <a:blip r:embed="rId2"/>
                <a:stretch>
                  <a:fillRect l="-19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361343" y="5362813"/>
                <a:ext cx="2250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Storage space: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43" y="5362813"/>
                <a:ext cx="2250360" cy="369332"/>
              </a:xfrm>
              <a:prstGeom prst="rect">
                <a:avLst/>
              </a:prstGeom>
              <a:blipFill>
                <a:blip r:embed="rId3"/>
                <a:stretch>
                  <a:fillRect l="-2439" t="-10000" r="-2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7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ABB-227A-D719-42B5-ABE8813A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Calibri Light"/>
                <a:cs typeface="Calibri Light"/>
              </a:rPr>
              <a:t>Reduction </a:t>
            </a:r>
            <a:r>
              <a:rPr lang="en-US" dirty="0">
                <a:ea typeface="Calibri Light"/>
                <a:cs typeface="Calibri Light"/>
              </a:rPr>
              <a:t>Rules</a:t>
            </a:r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10465-804D-8E7F-FCC6-461219445FCD}"/>
              </a:ext>
            </a:extLst>
          </p:cNvPr>
          <p:cNvSpPr txBox="1"/>
          <p:nvPr/>
        </p:nvSpPr>
        <p:spPr>
          <a:xfrm>
            <a:off x="887827" y="1852246"/>
            <a:ext cx="3206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/>
              <a:t>Leaf Rule</a:t>
            </a:r>
          </a:p>
          <a:p>
            <a:pPr algn="ctr"/>
            <a:r>
              <a:rPr lang="en-US" dirty="0"/>
              <a:t>Remove neighbors of </a:t>
            </a:r>
            <a:r>
              <a:rPr lang="en-US" dirty="0" smtClean="0"/>
              <a:t>leaves</a:t>
            </a:r>
            <a:endParaRPr lang="en-US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8AF563-25C9-D60A-B6C4-87BDE9743BAF}"/>
              </a:ext>
            </a:extLst>
          </p:cNvPr>
          <p:cNvGrpSpPr/>
          <p:nvPr/>
        </p:nvGrpSpPr>
        <p:grpSpPr>
          <a:xfrm>
            <a:off x="1691689" y="3606947"/>
            <a:ext cx="1589504" cy="951703"/>
            <a:chOff x="1236501" y="3042694"/>
            <a:chExt cx="1589504" cy="9517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722574-BEFC-5725-FB32-595026D640DC}"/>
                </a:ext>
              </a:extLst>
            </p:cNvPr>
            <p:cNvSpPr/>
            <p:nvPr/>
          </p:nvSpPr>
          <p:spPr>
            <a:xfrm>
              <a:off x="1236501" y="330062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6E5A5-A35F-E1A0-6D99-022784F8DBCA}"/>
                </a:ext>
              </a:extLst>
            </p:cNvPr>
            <p:cNvSpPr/>
            <p:nvPr/>
          </p:nvSpPr>
          <p:spPr>
            <a:xfrm>
              <a:off x="2040125" y="330062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90D1ED-4E0D-C6B2-57D4-1749C610C8E1}"/>
                </a:ext>
              </a:extLst>
            </p:cNvPr>
            <p:cNvCxnSpPr>
              <a:cxnSpLocks/>
            </p:cNvCxnSpPr>
            <p:nvPr/>
          </p:nvCxnSpPr>
          <p:spPr>
            <a:xfrm>
              <a:off x="2351435" y="3604121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EDA8C2-2CDE-39AD-1E86-70DFCB6E4F3D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1601597" y="3478287"/>
              <a:ext cx="438528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D8C9C7-19A0-6BA9-5406-257730772212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2351754" y="3042694"/>
              <a:ext cx="389925" cy="30996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86BFA5-AC71-21AC-B7B7-872C413118E9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>
              <a:off x="2405221" y="3471975"/>
              <a:ext cx="420784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A15D4A-646B-EFCC-82B8-448036D34541}"/>
              </a:ext>
            </a:extLst>
          </p:cNvPr>
          <p:cNvSpPr txBox="1"/>
          <p:nvPr/>
        </p:nvSpPr>
        <p:spPr>
          <a:xfrm>
            <a:off x="4293827" y="1838813"/>
            <a:ext cx="35970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/>
              <a:t>Degree-Two Triangle Rule</a:t>
            </a:r>
          </a:p>
          <a:p>
            <a:pPr algn="ctr"/>
            <a:r>
              <a:rPr lang="en-US" dirty="0" smtClean="0"/>
              <a:t>Remove neighbors of degree-two vertices if they form a triangle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03A356-DC43-DDCA-39CE-B465F215A51D}"/>
              </a:ext>
            </a:extLst>
          </p:cNvPr>
          <p:cNvSpPr txBox="1"/>
          <p:nvPr/>
        </p:nvSpPr>
        <p:spPr>
          <a:xfrm>
            <a:off x="8028746" y="1842477"/>
            <a:ext cx="36958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/>
              <a:t>High-Degree Rule</a:t>
            </a:r>
            <a:endParaRPr lang="en-US" dirty="0" smtClean="0"/>
          </a:p>
          <a:p>
            <a:pPr algn="ctr"/>
            <a:r>
              <a:rPr lang="en-US" dirty="0" smtClean="0"/>
              <a:t>Remove vertices with degree higher than remaining number of vertices to exceed current best solution</a:t>
            </a:r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C8626DB-5201-18E4-2C77-84DD68C902D7}"/>
              </a:ext>
            </a:extLst>
          </p:cNvPr>
          <p:cNvGrpSpPr/>
          <p:nvPr/>
        </p:nvGrpSpPr>
        <p:grpSpPr>
          <a:xfrm>
            <a:off x="9004256" y="3251849"/>
            <a:ext cx="1737629" cy="1628973"/>
            <a:chOff x="1090653" y="1927173"/>
            <a:chExt cx="1649441" cy="163002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7D022CB-9F9B-16EC-DE17-90B2F6C1A8AA}"/>
                </a:ext>
              </a:extLst>
            </p:cNvPr>
            <p:cNvSpPr/>
            <p:nvPr/>
          </p:nvSpPr>
          <p:spPr>
            <a:xfrm>
              <a:off x="1090654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853C8B5-629E-90A3-A396-23443E473438}"/>
                </a:ext>
              </a:extLst>
            </p:cNvPr>
            <p:cNvSpPr/>
            <p:nvPr/>
          </p:nvSpPr>
          <p:spPr>
            <a:xfrm>
              <a:off x="2374998" y="192717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552C246-6FC6-D664-DD4B-4485874527CE}"/>
                </a:ext>
              </a:extLst>
            </p:cNvPr>
            <p:cNvSpPr/>
            <p:nvPr/>
          </p:nvSpPr>
          <p:spPr>
            <a:xfrm>
              <a:off x="2373268" y="3201872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46BF0C-8E7F-2B9F-9809-144D37BB2637}"/>
                </a:ext>
              </a:extLst>
            </p:cNvPr>
            <p:cNvSpPr/>
            <p:nvPr/>
          </p:nvSpPr>
          <p:spPr>
            <a:xfrm>
              <a:off x="1090653" y="3201871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7575FB8-5D13-45A0-17CC-B6797817871A}"/>
                </a:ext>
              </a:extLst>
            </p:cNvPr>
            <p:cNvSpPr/>
            <p:nvPr/>
          </p:nvSpPr>
          <p:spPr>
            <a:xfrm>
              <a:off x="1727510" y="2564523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E1C867F-029C-5CDD-7239-C0239B3FF3EB}"/>
                </a:ext>
              </a:extLst>
            </p:cNvPr>
            <p:cNvCxnSpPr>
              <a:cxnSpLocks/>
            </p:cNvCxnSpPr>
            <p:nvPr/>
          </p:nvCxnSpPr>
          <p:spPr>
            <a:xfrm>
              <a:off x="1267053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D594890-CB8D-1D84-851A-401C09697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3378935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B072FF7-572F-F9EB-D74F-973E566D3726}"/>
                </a:ext>
              </a:extLst>
            </p:cNvPr>
            <p:cNvCxnSpPr>
              <a:cxnSpLocks/>
            </p:cNvCxnSpPr>
            <p:nvPr/>
          </p:nvCxnSpPr>
          <p:spPr>
            <a:xfrm>
              <a:off x="2556591" y="2285278"/>
              <a:ext cx="0" cy="91781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159E37A-E33B-2C73-635B-FA566E73D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2668" y="2138242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353D51C-B9BB-E9E1-E498-F235418EA6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8820" y="287142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616C40-9D90-5092-9FCC-E9182718B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819" y="2226659"/>
              <a:ext cx="390768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648DB-1CB2-C5FE-1F29-E8903050D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822" y="287142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F592435-BD4D-A3E9-E048-065CF584E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822" y="2226658"/>
              <a:ext cx="390767" cy="39027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6674E6B-11F3-6422-B901-0FE7922ECB1C}"/>
              </a:ext>
            </a:extLst>
          </p:cNvPr>
          <p:cNvSpPr txBox="1"/>
          <p:nvPr/>
        </p:nvSpPr>
        <p:spPr>
          <a:xfrm>
            <a:off x="8028743" y="5214425"/>
            <a:ext cx="36958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ea typeface="Calibri"/>
                <a:cs typeface="Calibri"/>
              </a:rPr>
              <a:t>current best solution: 3</a:t>
            </a:r>
          </a:p>
          <a:p>
            <a:pPr algn="ctr"/>
            <a:endParaRPr lang="en-US" dirty="0" smtClean="0">
              <a:cs typeface="Calibri"/>
            </a:endParaRPr>
          </a:p>
          <a:p>
            <a:pPr algn="ctr"/>
            <a:r>
              <a:rPr lang="en-US" dirty="0" smtClean="0">
                <a:cs typeface="Calibri"/>
              </a:rPr>
              <a:t>(remove degree-four vertex because removing its neighbors cannot give a solution better than three)</a:t>
            </a:r>
            <a:endParaRPr lang="en-US" dirty="0"/>
          </a:p>
        </p:txBody>
      </p:sp>
      <p:sp>
        <p:nvSpPr>
          <p:cNvPr id="24" name="Multiply 23"/>
          <p:cNvSpPr>
            <a:spLocks noChangeAspect="1"/>
          </p:cNvSpPr>
          <p:nvPr/>
        </p:nvSpPr>
        <p:spPr>
          <a:xfrm>
            <a:off x="2309746" y="3684537"/>
            <a:ext cx="729042" cy="729042"/>
          </a:xfrm>
          <a:prstGeom prst="mathMultiply">
            <a:avLst>
              <a:gd name="adj1" fmla="val 125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71883" y="3251849"/>
            <a:ext cx="2084260" cy="1709808"/>
            <a:chOff x="5271883" y="3251849"/>
            <a:chExt cx="2084260" cy="170980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6987B7-3F7B-5620-ECB3-A895C2456178}"/>
                </a:ext>
              </a:extLst>
            </p:cNvPr>
            <p:cNvSpPr/>
            <p:nvPr/>
          </p:nvSpPr>
          <p:spPr>
            <a:xfrm>
              <a:off x="6554498" y="4528925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0FFC40-C1B7-2AE6-0993-7E2E33BAE7F3}"/>
                </a:ext>
              </a:extLst>
            </p:cNvPr>
            <p:cNvSpPr/>
            <p:nvPr/>
          </p:nvSpPr>
          <p:spPr>
            <a:xfrm>
              <a:off x="5271883" y="4528924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0C9DD3-B980-3DC4-1922-238C67F7D81B}"/>
                </a:ext>
              </a:extLst>
            </p:cNvPr>
            <p:cNvSpPr/>
            <p:nvPr/>
          </p:nvSpPr>
          <p:spPr>
            <a:xfrm>
              <a:off x="5908740" y="3698536"/>
              <a:ext cx="365096" cy="3553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cs typeface="Calibri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5C96F54-FFA0-272D-EC18-36E864E0C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98" y="4705988"/>
              <a:ext cx="918307" cy="49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E68AD90-71A4-EFED-A2BF-E9D8E4CF949D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6220369" y="4001827"/>
              <a:ext cx="387596" cy="579135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322550-DE34-687D-9FB0-FC95A9A75904}"/>
                </a:ext>
              </a:extLst>
            </p:cNvPr>
            <p:cNvCxnSpPr>
              <a:cxnSpLocks/>
              <a:stCxn id="39" idx="3"/>
              <a:endCxn id="38" idx="7"/>
            </p:cNvCxnSpPr>
            <p:nvPr/>
          </p:nvCxnSpPr>
          <p:spPr>
            <a:xfrm flipH="1">
              <a:off x="5583512" y="4001827"/>
              <a:ext cx="378695" cy="579134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9" idx="7"/>
            </p:cNvCxnSpPr>
            <p:nvPr/>
          </p:nvCxnSpPr>
          <p:spPr>
            <a:xfrm flipH="1">
              <a:off x="6220369" y="3394805"/>
              <a:ext cx="239297" cy="35576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6091288" y="3251849"/>
              <a:ext cx="4712" cy="446687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764659" y="3394805"/>
              <a:ext cx="197548" cy="35576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6866127" y="4413579"/>
              <a:ext cx="382192" cy="167383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 flipV="1">
              <a:off x="6919594" y="4706589"/>
              <a:ext cx="436549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DB9FC7-8A9C-E907-3134-DF2F4ECE7C8E}"/>
                </a:ext>
              </a:extLst>
            </p:cNvPr>
            <p:cNvCxnSpPr>
              <a:cxnSpLocks/>
              <a:endCxn id="37" idx="5"/>
            </p:cNvCxnSpPr>
            <p:nvPr/>
          </p:nvCxnSpPr>
          <p:spPr>
            <a:xfrm flipH="1" flipV="1">
              <a:off x="6866127" y="4832216"/>
              <a:ext cx="382192" cy="129441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Multiply 74"/>
          <p:cNvSpPr>
            <a:spLocks noChangeAspect="1"/>
          </p:cNvSpPr>
          <p:nvPr/>
        </p:nvSpPr>
        <p:spPr>
          <a:xfrm>
            <a:off x="5745066" y="3540406"/>
            <a:ext cx="729042" cy="729042"/>
          </a:xfrm>
          <a:prstGeom prst="mathMultiply">
            <a:avLst>
              <a:gd name="adj1" fmla="val 125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>
            <a:spLocks noChangeAspect="1"/>
          </p:cNvSpPr>
          <p:nvPr/>
        </p:nvSpPr>
        <p:spPr>
          <a:xfrm>
            <a:off x="6392461" y="4363512"/>
            <a:ext cx="729042" cy="729042"/>
          </a:xfrm>
          <a:prstGeom prst="mathMultiply">
            <a:avLst>
              <a:gd name="adj1" fmla="val 125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>
            <a:spLocks noChangeAspect="1"/>
          </p:cNvSpPr>
          <p:nvPr/>
        </p:nvSpPr>
        <p:spPr>
          <a:xfrm>
            <a:off x="9505577" y="3713817"/>
            <a:ext cx="729042" cy="729042"/>
          </a:xfrm>
          <a:prstGeom prst="mathMultiply">
            <a:avLst>
              <a:gd name="adj1" fmla="val 125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78" grpId="0"/>
      <p:bldP spid="110" grpId="0" uiExpand="1" build="p"/>
      <p:bldP spid="2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1714</Words>
  <Application>Microsoft Office PowerPoint</Application>
  <PresentationFormat>Widescreen</PresentationFormat>
  <Paragraphs>560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Parallel Vertex Cover Algorithms on GPUs</vt:lpstr>
      <vt:lpstr>Minimum Vertex Cover</vt:lpstr>
      <vt:lpstr>Branching (Search Tree) Algorithm</vt:lpstr>
      <vt:lpstr>Prior Work</vt:lpstr>
      <vt:lpstr>Challenges</vt:lpstr>
      <vt:lpstr>Proposed Solution: Hybrid Approach</vt:lpstr>
      <vt:lpstr>More Challenges</vt:lpstr>
      <vt:lpstr>Degree Arrays for Intermediate Graphs</vt:lpstr>
      <vt:lpstr>Reduction Rules</vt:lpstr>
      <vt:lpstr>Evaluation: Methodology</vt:lpstr>
      <vt:lpstr>Evaluation: Performance</vt:lpstr>
      <vt:lpstr>Evaluation: Performance</vt:lpstr>
      <vt:lpstr>Evaluation: Performance</vt:lpstr>
      <vt:lpstr>Evaluation: Performance</vt:lpstr>
      <vt:lpstr>Evaluation: Performance</vt:lpstr>
      <vt:lpstr>Evaluation: Load Balance</vt:lpstr>
      <vt:lpstr>Evaluation: Load Balance</vt:lpstr>
      <vt:lpstr>Evaluation: Load Balance</vt:lpstr>
      <vt:lpstr>Evaluation: Load Balance</vt:lpstr>
      <vt:lpstr>Evaluation: Breakdown of Execution Time</vt:lpstr>
      <vt:lpstr>Evaluation: Breakdown of Execution Time</vt:lpstr>
      <vt:lpstr>Evaluation: Breakdown of Execution Time</vt:lpstr>
      <vt:lpstr>Evaluation: Breakdown of Execution Time</vt:lpstr>
      <vt:lpstr>Summary</vt:lpstr>
      <vt:lpstr>Parallel Vertex Cover Algorithms on GPUs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Izzat El Hajj</cp:lastModifiedBy>
  <cp:revision>1389</cp:revision>
  <dcterms:created xsi:type="dcterms:W3CDTF">2022-04-28T09:40:35Z</dcterms:created>
  <dcterms:modified xsi:type="dcterms:W3CDTF">2022-05-12T13:45:39Z</dcterms:modified>
</cp:coreProperties>
</file>