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2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37"/>
  </p:notesMasterIdLst>
  <p:sldIdLst>
    <p:sldId id="277" r:id="rId2"/>
    <p:sldId id="280" r:id="rId3"/>
    <p:sldId id="282" r:id="rId4"/>
    <p:sldId id="293" r:id="rId5"/>
    <p:sldId id="283" r:id="rId6"/>
    <p:sldId id="296" r:id="rId7"/>
    <p:sldId id="294" r:id="rId8"/>
    <p:sldId id="278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2" r:id="rId22"/>
    <p:sldId id="281" r:id="rId23"/>
    <p:sldId id="284" r:id="rId24"/>
    <p:sldId id="313" r:id="rId25"/>
    <p:sldId id="285" r:id="rId26"/>
    <p:sldId id="314" r:id="rId27"/>
    <p:sldId id="315" r:id="rId28"/>
    <p:sldId id="308" r:id="rId29"/>
    <p:sldId id="287" r:id="rId30"/>
    <p:sldId id="289" r:id="rId31"/>
    <p:sldId id="290" r:id="rId32"/>
    <p:sldId id="310" r:id="rId33"/>
    <p:sldId id="311" r:id="rId34"/>
    <p:sldId id="292" r:id="rId35"/>
    <p:sldId id="309" r:id="rId36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0032"/>
    <a:srgbClr val="929292"/>
    <a:srgbClr val="910030"/>
    <a:srgbClr val="79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94690"/>
  </p:normalViewPr>
  <p:slideViewPr>
    <p:cSldViewPr snapToGrid="0">
      <p:cViewPr varScale="1">
        <p:scale>
          <a:sx n="57" d="100"/>
          <a:sy n="57" d="100"/>
        </p:scale>
        <p:origin x="60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zat El Hajj" userId="f5853c79-3120-4ba7-8c01-fd988dc792a4" providerId="ADAL" clId="{FB60648D-45C3-4557-A6C2-34E9B32AF8AC}"/>
    <pc:docChg chg="undo addSld modSld">
      <pc:chgData name="Izzat El Hajj" userId="f5853c79-3120-4ba7-8c01-fd988dc792a4" providerId="ADAL" clId="{FB60648D-45C3-4557-A6C2-34E9B32AF8AC}" dt="2023-01-11T12:38:05.628" v="244" actId="20577"/>
      <pc:docMkLst>
        <pc:docMk/>
      </pc:docMkLst>
      <pc:sldChg chg="modSp">
        <pc:chgData name="Izzat El Hajj" userId="f5853c79-3120-4ba7-8c01-fd988dc792a4" providerId="ADAL" clId="{FB60648D-45C3-4557-A6C2-34E9B32AF8AC}" dt="2023-01-11T12:37:46.246" v="228" actId="20577"/>
        <pc:sldMkLst>
          <pc:docMk/>
          <pc:sldMk cId="2719707873" sldId="262"/>
        </pc:sldMkLst>
        <pc:spChg chg="mod">
          <ac:chgData name="Izzat El Hajj" userId="f5853c79-3120-4ba7-8c01-fd988dc792a4" providerId="ADAL" clId="{FB60648D-45C3-4557-A6C2-34E9B32AF8AC}" dt="2023-01-11T12:37:46.246" v="228" actId="20577"/>
          <ac:spMkLst>
            <pc:docMk/>
            <pc:sldMk cId="2719707873" sldId="262"/>
            <ac:spMk id="5" creationId="{C53CE83A-A161-4424-B753-2DD0A1687C67}"/>
          </ac:spMkLst>
        </pc:spChg>
      </pc:sldChg>
      <pc:sldChg chg="modSp">
        <pc:chgData name="Izzat El Hajj" userId="f5853c79-3120-4ba7-8c01-fd988dc792a4" providerId="ADAL" clId="{FB60648D-45C3-4557-A6C2-34E9B32AF8AC}" dt="2023-01-11T12:37:55.742" v="236" actId="20577"/>
        <pc:sldMkLst>
          <pc:docMk/>
          <pc:sldMk cId="323348346" sldId="269"/>
        </pc:sldMkLst>
        <pc:spChg chg="mod">
          <ac:chgData name="Izzat El Hajj" userId="f5853c79-3120-4ba7-8c01-fd988dc792a4" providerId="ADAL" clId="{FB60648D-45C3-4557-A6C2-34E9B32AF8AC}" dt="2023-01-11T12:37:55.742" v="236" actId="20577"/>
          <ac:spMkLst>
            <pc:docMk/>
            <pc:sldMk cId="323348346" sldId="269"/>
            <ac:spMk id="6" creationId="{BBD5B422-D523-49F9-9531-F2F0E327C15D}"/>
          </ac:spMkLst>
        </pc:spChg>
      </pc:sldChg>
      <pc:sldChg chg="modSp">
        <pc:chgData name="Izzat El Hajj" userId="f5853c79-3120-4ba7-8c01-fd988dc792a4" providerId="ADAL" clId="{FB60648D-45C3-4557-A6C2-34E9B32AF8AC}" dt="2023-01-11T12:38:05.628" v="244" actId="20577"/>
        <pc:sldMkLst>
          <pc:docMk/>
          <pc:sldMk cId="1477640242" sldId="270"/>
        </pc:sldMkLst>
        <pc:spChg chg="mod">
          <ac:chgData name="Izzat El Hajj" userId="f5853c79-3120-4ba7-8c01-fd988dc792a4" providerId="ADAL" clId="{FB60648D-45C3-4557-A6C2-34E9B32AF8AC}" dt="2023-01-11T12:38:05.628" v="244" actId="20577"/>
          <ac:spMkLst>
            <pc:docMk/>
            <pc:sldMk cId="1477640242" sldId="270"/>
            <ac:spMk id="5" creationId="{2421EBBF-214D-4177-A7A3-0302CCB240CE}"/>
          </ac:spMkLst>
        </pc:spChg>
      </pc:sldChg>
      <pc:sldChg chg="modSp add">
        <pc:chgData name="Izzat El Hajj" userId="f5853c79-3120-4ba7-8c01-fd988dc792a4" providerId="ADAL" clId="{FB60648D-45C3-4557-A6C2-34E9B32AF8AC}" dt="2023-01-11T12:34:15.026" v="43" actId="1036"/>
        <pc:sldMkLst>
          <pc:docMk/>
          <pc:sldMk cId="569635237" sldId="309"/>
        </pc:sldMkLst>
        <pc:spChg chg="mod">
          <ac:chgData name="Izzat El Hajj" userId="f5853c79-3120-4ba7-8c01-fd988dc792a4" providerId="ADAL" clId="{FB60648D-45C3-4557-A6C2-34E9B32AF8AC}" dt="2023-01-11T12:34:03.290" v="38" actId="20577"/>
          <ac:spMkLst>
            <pc:docMk/>
            <pc:sldMk cId="569635237" sldId="309"/>
            <ac:spMk id="6" creationId="{A08EE9E1-C1B1-4BF7-B096-B68CF54FE629}"/>
          </ac:spMkLst>
        </pc:spChg>
        <pc:spChg chg="mod">
          <ac:chgData name="Izzat El Hajj" userId="f5853c79-3120-4ba7-8c01-fd988dc792a4" providerId="ADAL" clId="{FB60648D-45C3-4557-A6C2-34E9B32AF8AC}" dt="2023-01-11T12:34:15.026" v="43" actId="1036"/>
          <ac:spMkLst>
            <pc:docMk/>
            <pc:sldMk cId="569635237" sldId="309"/>
            <ac:spMk id="8" creationId="{D6009EEE-9F1E-4B37-940B-6383B748BB80}"/>
          </ac:spMkLst>
        </pc:spChg>
      </pc:sldChg>
      <pc:sldChg chg="modSp add modAnim">
        <pc:chgData name="Izzat El Hajj" userId="f5853c79-3120-4ba7-8c01-fd988dc792a4" providerId="ADAL" clId="{FB60648D-45C3-4557-A6C2-34E9B32AF8AC}" dt="2023-01-11T12:37:33.693" v="220" actId="255"/>
        <pc:sldMkLst>
          <pc:docMk/>
          <pc:sldMk cId="4280398954" sldId="310"/>
        </pc:sldMkLst>
        <pc:spChg chg="mod">
          <ac:chgData name="Izzat El Hajj" userId="f5853c79-3120-4ba7-8c01-fd988dc792a4" providerId="ADAL" clId="{FB60648D-45C3-4557-A6C2-34E9B32AF8AC}" dt="2023-01-11T12:37:33.693" v="220" actId="255"/>
          <ac:spMkLst>
            <pc:docMk/>
            <pc:sldMk cId="4280398954" sldId="310"/>
            <ac:spMk id="5" creationId="{C53CE83A-A161-4424-B753-2DD0A1687C67}"/>
          </ac:spMkLst>
        </pc:spChg>
      </pc:sldChg>
    </pc:docChg>
  </pc:docChgLst>
  <pc:docChgLst>
    <pc:chgData name="Izzat El Hajj" userId="f5853c79-3120-4ba7-8c01-fd988dc792a4" providerId="ADAL" clId="{DF44F857-45CA-4AB5-862F-1B5C00D9A29E}"/>
    <pc:docChg chg="addSld modSld">
      <pc:chgData name="Izzat El Hajj" userId="f5853c79-3120-4ba7-8c01-fd988dc792a4" providerId="ADAL" clId="{DF44F857-45CA-4AB5-862F-1B5C00D9A29E}" dt="2022-12-05T09:03:39.451" v="90" actId="6549"/>
      <pc:docMkLst>
        <pc:docMk/>
      </pc:docMkLst>
      <pc:sldChg chg="modSp">
        <pc:chgData name="Izzat El Hajj" userId="f5853c79-3120-4ba7-8c01-fd988dc792a4" providerId="ADAL" clId="{DF44F857-45CA-4AB5-862F-1B5C00D9A29E}" dt="2022-12-05T09:03:39.451" v="90" actId="6549"/>
        <pc:sldMkLst>
          <pc:docMk/>
          <pc:sldMk cId="3352056712" sldId="267"/>
        </pc:sldMkLst>
        <pc:spChg chg="mod">
          <ac:chgData name="Izzat El Hajj" userId="f5853c79-3120-4ba7-8c01-fd988dc792a4" providerId="ADAL" clId="{DF44F857-45CA-4AB5-862F-1B5C00D9A29E}" dt="2022-12-05T09:03:39.451" v="90" actId="6549"/>
          <ac:spMkLst>
            <pc:docMk/>
            <pc:sldMk cId="3352056712" sldId="267"/>
            <ac:spMk id="6" creationId="{B7955187-B3A2-4606-811F-1424B4531387}"/>
          </ac:spMkLst>
        </pc:spChg>
      </pc:sldChg>
    </pc:docChg>
  </pc:docChgLst>
  <pc:docChgLst>
    <pc:chgData name="Izzat El Hajj" userId="f5853c79-3120-4ba7-8c01-fd988dc792a4" providerId="ADAL" clId="{9F36DA50-3547-4B81-BDFD-2D9751E3550A}"/>
    <pc:docChg chg="undo custSel addSld delSld modSld sldOrd">
      <pc:chgData name="Izzat El Hajj" userId="f5853c79-3120-4ba7-8c01-fd988dc792a4" providerId="ADAL" clId="{9F36DA50-3547-4B81-BDFD-2D9751E3550A}" dt="2023-01-11T10:26:11.779" v="1838" actId="20577"/>
      <pc:docMkLst>
        <pc:docMk/>
      </pc:docMkLst>
      <pc:sldChg chg="modTransition">
        <pc:chgData name="Izzat El Hajj" userId="f5853c79-3120-4ba7-8c01-fd988dc792a4" providerId="ADAL" clId="{9F36DA50-3547-4B81-BDFD-2D9751E3550A}" dt="2023-01-11T09:37:16.534" v="11"/>
        <pc:sldMkLst>
          <pc:docMk/>
          <pc:sldMk cId="2414513025" sldId="259"/>
        </pc:sldMkLst>
      </pc:sldChg>
      <pc:sldChg chg="delSp modSp delAnim modAnim">
        <pc:chgData name="Izzat El Hajj" userId="f5853c79-3120-4ba7-8c01-fd988dc792a4" providerId="ADAL" clId="{9F36DA50-3547-4B81-BDFD-2D9751E3550A}" dt="2023-01-11T09:49:59.232" v="813" actId="1035"/>
        <pc:sldMkLst>
          <pc:docMk/>
          <pc:sldMk cId="806208918" sldId="260"/>
        </pc:sldMkLst>
        <pc:spChg chg="mod">
          <ac:chgData name="Izzat El Hajj" userId="f5853c79-3120-4ba7-8c01-fd988dc792a4" providerId="ADAL" clId="{9F36DA50-3547-4B81-BDFD-2D9751E3550A}" dt="2023-01-11T09:49:01.997" v="709" actId="20577"/>
          <ac:spMkLst>
            <pc:docMk/>
            <pc:sldMk cId="806208918" sldId="260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09:49:41.529" v="753" actId="1035"/>
          <ac:spMkLst>
            <pc:docMk/>
            <pc:sldMk cId="806208918" sldId="260"/>
            <ac:spMk id="7" creationId="{4CD2D11F-1922-48FE-8996-B7860B2E9635}"/>
          </ac:spMkLst>
        </pc:spChg>
        <pc:spChg chg="mod">
          <ac:chgData name="Izzat El Hajj" userId="f5853c79-3120-4ba7-8c01-fd988dc792a4" providerId="ADAL" clId="{9F36DA50-3547-4B81-BDFD-2D9751E3550A}" dt="2023-01-11T09:49:59.232" v="813" actId="1035"/>
          <ac:spMkLst>
            <pc:docMk/>
            <pc:sldMk cId="806208918" sldId="260"/>
            <ac:spMk id="9" creationId="{EB7D8AF6-5176-4E7E-AA13-1EF4EE28B49B}"/>
          </ac:spMkLst>
        </pc:spChg>
        <pc:spChg chg="del mod">
          <ac:chgData name="Izzat El Hajj" userId="f5853c79-3120-4ba7-8c01-fd988dc792a4" providerId="ADAL" clId="{9F36DA50-3547-4B81-BDFD-2D9751E3550A}" dt="2023-01-11T09:49:17.787" v="711" actId="478"/>
          <ac:spMkLst>
            <pc:docMk/>
            <pc:sldMk cId="806208918" sldId="260"/>
            <ac:spMk id="10" creationId="{040B8251-2B81-4063-A30E-92AF80165EF9}"/>
          </ac:spMkLst>
        </pc:spChg>
        <pc:spChg chg="del mod">
          <ac:chgData name="Izzat El Hajj" userId="f5853c79-3120-4ba7-8c01-fd988dc792a4" providerId="ADAL" clId="{9F36DA50-3547-4B81-BDFD-2D9751E3550A}" dt="2023-01-11T09:49:17.787" v="711" actId="478"/>
          <ac:spMkLst>
            <pc:docMk/>
            <pc:sldMk cId="806208918" sldId="260"/>
            <ac:spMk id="11" creationId="{A02EDAB1-02AB-4D30-81E3-668758033A62}"/>
          </ac:spMkLst>
        </pc:spChg>
      </pc:sldChg>
      <pc:sldChg chg="modTransition">
        <pc:chgData name="Izzat El Hajj" userId="f5853c79-3120-4ba7-8c01-fd988dc792a4" providerId="ADAL" clId="{9F36DA50-3547-4B81-BDFD-2D9751E3550A}" dt="2023-01-11T09:37:19.423" v="12"/>
        <pc:sldMkLst>
          <pc:docMk/>
          <pc:sldMk cId="227510850" sldId="261"/>
        </pc:sldMkLst>
      </pc:sldChg>
      <pc:sldChg chg="modSp modAnim">
        <pc:chgData name="Izzat El Hajj" userId="f5853c79-3120-4ba7-8c01-fd988dc792a4" providerId="ADAL" clId="{9F36DA50-3547-4B81-BDFD-2D9751E3550A}" dt="2023-01-11T10:26:11.779" v="1838" actId="20577"/>
        <pc:sldMkLst>
          <pc:docMk/>
          <pc:sldMk cId="2719707873" sldId="262"/>
        </pc:sldMkLst>
        <pc:spChg chg="mod">
          <ac:chgData name="Izzat El Hajj" userId="f5853c79-3120-4ba7-8c01-fd988dc792a4" providerId="ADAL" clId="{9F36DA50-3547-4B81-BDFD-2D9751E3550A}" dt="2023-01-11T10:26:11.779" v="1838" actId="20577"/>
          <ac:spMkLst>
            <pc:docMk/>
            <pc:sldMk cId="2719707873" sldId="262"/>
            <ac:spMk id="5" creationId="{C53CE83A-A161-4424-B753-2DD0A1687C67}"/>
          </ac:spMkLst>
        </pc:spChg>
      </pc:sldChg>
      <pc:sldChg chg="ord modTransition">
        <pc:chgData name="Izzat El Hajj" userId="f5853c79-3120-4ba7-8c01-fd988dc792a4" providerId="ADAL" clId="{9F36DA50-3547-4B81-BDFD-2D9751E3550A}" dt="2023-01-11T10:19:50.957" v="1588"/>
        <pc:sldMkLst>
          <pc:docMk/>
          <pc:sldMk cId="2961426900" sldId="263"/>
        </pc:sldMkLst>
      </pc:sldChg>
      <pc:sldChg chg="modSp modTransition modAnim">
        <pc:chgData name="Izzat El Hajj" userId="f5853c79-3120-4ba7-8c01-fd988dc792a4" providerId="ADAL" clId="{9F36DA50-3547-4B81-BDFD-2D9751E3550A}" dt="2023-01-11T09:50:43.865" v="818"/>
        <pc:sldMkLst>
          <pc:docMk/>
          <pc:sldMk cId="2276008868" sldId="264"/>
        </pc:sldMkLst>
        <pc:spChg chg="mod">
          <ac:chgData name="Izzat El Hajj" userId="f5853c79-3120-4ba7-8c01-fd988dc792a4" providerId="ADAL" clId="{9F36DA50-3547-4B81-BDFD-2D9751E3550A}" dt="2023-01-11T09:44:06.753" v="386" actId="20577"/>
          <ac:spMkLst>
            <pc:docMk/>
            <pc:sldMk cId="2276008868" sldId="264"/>
            <ac:spMk id="6" creationId="{7624368E-BB1A-4FA1-B776-94C33E883C27}"/>
          </ac:spMkLst>
        </pc:spChg>
      </pc:sldChg>
      <pc:sldChg chg="modTransition">
        <pc:chgData name="Izzat El Hajj" userId="f5853c79-3120-4ba7-8c01-fd988dc792a4" providerId="ADAL" clId="{9F36DA50-3547-4B81-BDFD-2D9751E3550A}" dt="2023-01-11T09:46:33.779" v="523"/>
        <pc:sldMkLst>
          <pc:docMk/>
          <pc:sldMk cId="3548249498" sldId="265"/>
        </pc:sldMkLst>
      </pc:sldChg>
      <pc:sldChg chg="modTransition">
        <pc:chgData name="Izzat El Hajj" userId="f5853c79-3120-4ba7-8c01-fd988dc792a4" providerId="ADAL" clId="{9F36DA50-3547-4B81-BDFD-2D9751E3550A}" dt="2023-01-11T10:02:59.533" v="1353"/>
        <pc:sldMkLst>
          <pc:docMk/>
          <pc:sldMk cId="1126138343" sldId="266"/>
        </pc:sldMkLst>
      </pc:sldChg>
      <pc:sldChg chg="modTransition">
        <pc:chgData name="Izzat El Hajj" userId="f5853c79-3120-4ba7-8c01-fd988dc792a4" providerId="ADAL" clId="{9F36DA50-3547-4B81-BDFD-2D9751E3550A}" dt="2023-01-11T10:02:23.211" v="1315"/>
        <pc:sldMkLst>
          <pc:docMk/>
          <pc:sldMk cId="3352056712" sldId="267"/>
        </pc:sldMkLst>
      </pc:sldChg>
      <pc:sldChg chg="modSp modTransition modAnim">
        <pc:chgData name="Izzat El Hajj" userId="f5853c79-3120-4ba7-8c01-fd988dc792a4" providerId="ADAL" clId="{9F36DA50-3547-4B81-BDFD-2D9751E3550A}" dt="2023-01-11T10:15:22.245" v="1494"/>
        <pc:sldMkLst>
          <pc:docMk/>
          <pc:sldMk cId="323348346" sldId="269"/>
        </pc:sldMkLst>
        <pc:spChg chg="mod">
          <ac:chgData name="Izzat El Hajj" userId="f5853c79-3120-4ba7-8c01-fd988dc792a4" providerId="ADAL" clId="{9F36DA50-3547-4B81-BDFD-2D9751E3550A}" dt="2023-01-11T10:15:14.875" v="1492" actId="20577"/>
          <ac:spMkLst>
            <pc:docMk/>
            <pc:sldMk cId="323348346" sldId="269"/>
            <ac:spMk id="6" creationId="{BBD5B422-D523-49F9-9531-F2F0E327C15D}"/>
          </ac:spMkLst>
        </pc:spChg>
      </pc:sldChg>
      <pc:sldChg chg="modSp modTransition modAnim">
        <pc:chgData name="Izzat El Hajj" userId="f5853c79-3120-4ba7-8c01-fd988dc792a4" providerId="ADAL" clId="{9F36DA50-3547-4B81-BDFD-2D9751E3550A}" dt="2023-01-11T09:55:36.032" v="1172"/>
        <pc:sldMkLst>
          <pc:docMk/>
          <pc:sldMk cId="1477640242" sldId="270"/>
        </pc:sldMkLst>
        <pc:spChg chg="mod">
          <ac:chgData name="Izzat El Hajj" userId="f5853c79-3120-4ba7-8c01-fd988dc792a4" providerId="ADAL" clId="{9F36DA50-3547-4B81-BDFD-2D9751E3550A}" dt="2023-01-11T09:55:23.818" v="1169" actId="255"/>
          <ac:spMkLst>
            <pc:docMk/>
            <pc:sldMk cId="1477640242" sldId="270"/>
            <ac:spMk id="5" creationId="{2421EBBF-214D-4177-A7A3-0302CCB240CE}"/>
          </ac:spMkLst>
        </pc:spChg>
      </pc:sldChg>
      <pc:sldChg chg="modSp">
        <pc:chgData name="Izzat El Hajj" userId="f5853c79-3120-4ba7-8c01-fd988dc792a4" providerId="ADAL" clId="{9F36DA50-3547-4B81-BDFD-2D9751E3550A}" dt="2023-01-11T09:37:02.312" v="10" actId="20577"/>
        <pc:sldMkLst>
          <pc:docMk/>
          <pc:sldMk cId="2806152822" sldId="277"/>
        </pc:sldMkLst>
        <pc:spChg chg="mod">
          <ac:chgData name="Izzat El Hajj" userId="f5853c79-3120-4ba7-8c01-fd988dc792a4" providerId="ADAL" clId="{9F36DA50-3547-4B81-BDFD-2D9751E3550A}" dt="2023-01-11T09:37:02.312" v="10" actId="20577"/>
          <ac:spMkLst>
            <pc:docMk/>
            <pc:sldMk cId="2806152822" sldId="277"/>
            <ac:spMk id="4" creationId="{E308F1BE-2B69-E9C8-6539-BAE9D8042EDB}"/>
          </ac:spMkLst>
        </pc:spChg>
      </pc:sldChg>
      <pc:sldChg chg="del">
        <pc:chgData name="Izzat El Hajj" userId="f5853c79-3120-4ba7-8c01-fd988dc792a4" providerId="ADAL" clId="{9F36DA50-3547-4B81-BDFD-2D9751E3550A}" dt="2023-01-11T09:37:23.990" v="13" actId="2696"/>
        <pc:sldMkLst>
          <pc:docMk/>
          <pc:sldMk cId="3396612716" sldId="298"/>
        </pc:sldMkLst>
      </pc:sldChg>
      <pc:sldChg chg="del">
        <pc:chgData name="Izzat El Hajj" userId="f5853c79-3120-4ba7-8c01-fd988dc792a4" providerId="ADAL" clId="{9F36DA50-3547-4B81-BDFD-2D9751E3550A}" dt="2023-01-11T10:18:37.494" v="1495" actId="2696"/>
        <pc:sldMkLst>
          <pc:docMk/>
          <pc:sldMk cId="4272423139" sldId="299"/>
        </pc:sldMkLst>
      </pc:sldChg>
      <pc:sldChg chg="del">
        <pc:chgData name="Izzat El Hajj" userId="f5853c79-3120-4ba7-8c01-fd988dc792a4" providerId="ADAL" clId="{9F36DA50-3547-4B81-BDFD-2D9751E3550A}" dt="2023-01-11T10:18:40.137" v="1496" actId="2696"/>
        <pc:sldMkLst>
          <pc:docMk/>
          <pc:sldMk cId="1902001780" sldId="300"/>
        </pc:sldMkLst>
      </pc:sldChg>
      <pc:sldChg chg="del">
        <pc:chgData name="Izzat El Hajj" userId="f5853c79-3120-4ba7-8c01-fd988dc792a4" providerId="ADAL" clId="{9F36DA50-3547-4B81-BDFD-2D9751E3550A}" dt="2023-01-11T09:39:30.642" v="17" actId="2696"/>
        <pc:sldMkLst>
          <pc:docMk/>
          <pc:sldMk cId="1000920294" sldId="301"/>
        </pc:sldMkLst>
      </pc:sldChg>
      <pc:sldChg chg="addSp delSp modSp add modAnim">
        <pc:chgData name="Izzat El Hajj" userId="f5853c79-3120-4ba7-8c01-fd988dc792a4" providerId="ADAL" clId="{9F36DA50-3547-4B81-BDFD-2D9751E3550A}" dt="2023-01-11T09:50:12.377" v="815"/>
        <pc:sldMkLst>
          <pc:docMk/>
          <pc:sldMk cId="3465067756" sldId="302"/>
        </pc:sldMkLst>
        <pc:spChg chg="mod">
          <ac:chgData name="Izzat El Hajj" userId="f5853c79-3120-4ba7-8c01-fd988dc792a4" providerId="ADAL" clId="{9F36DA50-3547-4B81-BDFD-2D9751E3550A}" dt="2023-01-11T09:50:12.377" v="815"/>
          <ac:spMkLst>
            <pc:docMk/>
            <pc:sldMk cId="3465067756" sldId="302"/>
            <ac:spMk id="6" creationId="{A08EE9E1-C1B1-4BF7-B096-B68CF54FE629}"/>
          </ac:spMkLst>
        </pc:spChg>
        <pc:spChg chg="del">
          <ac:chgData name="Izzat El Hajj" userId="f5853c79-3120-4ba7-8c01-fd988dc792a4" providerId="ADAL" clId="{9F36DA50-3547-4B81-BDFD-2D9751E3550A}" dt="2023-01-11T09:39:09.753" v="16" actId="478"/>
          <ac:spMkLst>
            <pc:docMk/>
            <pc:sldMk cId="3465067756" sldId="302"/>
            <ac:spMk id="7" creationId="{4CD2D11F-1922-48FE-8996-B7860B2E9635}"/>
          </ac:spMkLst>
        </pc:spChg>
        <pc:spChg chg="add mod ord">
          <ac:chgData name="Izzat El Hajj" userId="f5853c79-3120-4ba7-8c01-fd988dc792a4" providerId="ADAL" clId="{9F36DA50-3547-4B81-BDFD-2D9751E3550A}" dt="2023-01-11T09:41:26.327" v="132" actId="14100"/>
          <ac:spMkLst>
            <pc:docMk/>
            <pc:sldMk cId="3465067756" sldId="302"/>
            <ac:spMk id="8" creationId="{D6009EEE-9F1E-4B37-940B-6383B748BB80}"/>
          </ac:spMkLst>
        </pc:spChg>
        <pc:spChg chg="del">
          <ac:chgData name="Izzat El Hajj" userId="f5853c79-3120-4ba7-8c01-fd988dc792a4" providerId="ADAL" clId="{9F36DA50-3547-4B81-BDFD-2D9751E3550A}" dt="2023-01-11T09:39:09.753" v="16" actId="478"/>
          <ac:spMkLst>
            <pc:docMk/>
            <pc:sldMk cId="3465067756" sldId="302"/>
            <ac:spMk id="9" creationId="{EB7D8AF6-5176-4E7E-AA13-1EF4EE28B49B}"/>
          </ac:spMkLst>
        </pc:spChg>
        <pc:spChg chg="del">
          <ac:chgData name="Izzat El Hajj" userId="f5853c79-3120-4ba7-8c01-fd988dc792a4" providerId="ADAL" clId="{9F36DA50-3547-4B81-BDFD-2D9751E3550A}" dt="2023-01-11T09:39:09.753" v="16" actId="478"/>
          <ac:spMkLst>
            <pc:docMk/>
            <pc:sldMk cId="3465067756" sldId="302"/>
            <ac:spMk id="10" creationId="{040B8251-2B81-4063-A30E-92AF80165EF9}"/>
          </ac:spMkLst>
        </pc:spChg>
        <pc:spChg chg="del">
          <ac:chgData name="Izzat El Hajj" userId="f5853c79-3120-4ba7-8c01-fd988dc792a4" providerId="ADAL" clId="{9F36DA50-3547-4B81-BDFD-2D9751E3550A}" dt="2023-01-11T09:39:09.753" v="16" actId="478"/>
          <ac:spMkLst>
            <pc:docMk/>
            <pc:sldMk cId="3465067756" sldId="302"/>
            <ac:spMk id="11" creationId="{A02EDAB1-02AB-4D30-81E3-668758033A62}"/>
          </ac:spMkLst>
        </pc:spChg>
      </pc:sldChg>
      <pc:sldChg chg="modSp add">
        <pc:chgData name="Izzat El Hajj" userId="f5853c79-3120-4ba7-8c01-fd988dc792a4" providerId="ADAL" clId="{9F36DA50-3547-4B81-BDFD-2D9751E3550A}" dt="2023-01-11T09:50:15.159" v="817"/>
        <pc:sldMkLst>
          <pc:docMk/>
          <pc:sldMk cId="450729296" sldId="303"/>
        </pc:sldMkLst>
        <pc:spChg chg="mod">
          <ac:chgData name="Izzat El Hajj" userId="f5853c79-3120-4ba7-8c01-fd988dc792a4" providerId="ADAL" clId="{9F36DA50-3547-4B81-BDFD-2D9751E3550A}" dt="2023-01-11T09:50:15.159" v="817"/>
          <ac:spMkLst>
            <pc:docMk/>
            <pc:sldMk cId="450729296" sldId="303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09:46:25.138" v="522" actId="14100"/>
          <ac:spMkLst>
            <pc:docMk/>
            <pc:sldMk cId="450729296" sldId="303"/>
            <ac:spMk id="8" creationId="{D6009EEE-9F1E-4B37-940B-6383B748BB80}"/>
          </ac:spMkLst>
        </pc:spChg>
      </pc:sldChg>
      <pc:sldChg chg="modSp add">
        <pc:chgData name="Izzat El Hajj" userId="f5853c79-3120-4ba7-8c01-fd988dc792a4" providerId="ADAL" clId="{9F36DA50-3547-4B81-BDFD-2D9751E3550A}" dt="2023-01-11T09:53:22.090" v="944" actId="14100"/>
        <pc:sldMkLst>
          <pc:docMk/>
          <pc:sldMk cId="1642904262" sldId="304"/>
        </pc:sldMkLst>
        <pc:spChg chg="mod">
          <ac:chgData name="Izzat El Hajj" userId="f5853c79-3120-4ba7-8c01-fd988dc792a4" providerId="ADAL" clId="{9F36DA50-3547-4B81-BDFD-2D9751E3550A}" dt="2023-01-11T09:53:10.379" v="859" actId="20577"/>
          <ac:spMkLst>
            <pc:docMk/>
            <pc:sldMk cId="1642904262" sldId="304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09:53:22.090" v="944" actId="14100"/>
          <ac:spMkLst>
            <pc:docMk/>
            <pc:sldMk cId="1642904262" sldId="304"/>
            <ac:spMk id="8" creationId="{D6009EEE-9F1E-4B37-940B-6383B748BB80}"/>
          </ac:spMkLst>
        </pc:spChg>
      </pc:sldChg>
      <pc:sldChg chg="modSp add">
        <pc:chgData name="Izzat El Hajj" userId="f5853c79-3120-4ba7-8c01-fd988dc792a4" providerId="ADAL" clId="{9F36DA50-3547-4B81-BDFD-2D9751E3550A}" dt="2023-01-11T10:02:12.378" v="1314" actId="14100"/>
        <pc:sldMkLst>
          <pc:docMk/>
          <pc:sldMk cId="4060562770" sldId="305"/>
        </pc:sldMkLst>
        <pc:spChg chg="mod">
          <ac:chgData name="Izzat El Hajj" userId="f5853c79-3120-4ba7-8c01-fd988dc792a4" providerId="ADAL" clId="{9F36DA50-3547-4B81-BDFD-2D9751E3550A}" dt="2023-01-11T10:02:03.552" v="1268" actId="20577"/>
          <ac:spMkLst>
            <pc:docMk/>
            <pc:sldMk cId="4060562770" sldId="305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10:02:12.378" v="1314" actId="14100"/>
          <ac:spMkLst>
            <pc:docMk/>
            <pc:sldMk cId="4060562770" sldId="305"/>
            <ac:spMk id="8" creationId="{D6009EEE-9F1E-4B37-940B-6383B748BB80}"/>
          </ac:spMkLst>
        </pc:spChg>
      </pc:sldChg>
      <pc:sldChg chg="modSp add">
        <pc:chgData name="Izzat El Hajj" userId="f5853c79-3120-4ba7-8c01-fd988dc792a4" providerId="ADAL" clId="{9F36DA50-3547-4B81-BDFD-2D9751E3550A}" dt="2023-01-11T10:02:46.505" v="1352" actId="14100"/>
        <pc:sldMkLst>
          <pc:docMk/>
          <pc:sldMk cId="3706293894" sldId="306"/>
        </pc:sldMkLst>
        <pc:spChg chg="mod">
          <ac:chgData name="Izzat El Hajj" userId="f5853c79-3120-4ba7-8c01-fd988dc792a4" providerId="ADAL" clId="{9F36DA50-3547-4B81-BDFD-2D9751E3550A}" dt="2023-01-11T10:02:37.634" v="1345"/>
          <ac:spMkLst>
            <pc:docMk/>
            <pc:sldMk cId="3706293894" sldId="306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10:02:46.505" v="1352" actId="14100"/>
          <ac:spMkLst>
            <pc:docMk/>
            <pc:sldMk cId="3706293894" sldId="306"/>
            <ac:spMk id="8" creationId="{D6009EEE-9F1E-4B37-940B-6383B748BB80}"/>
          </ac:spMkLst>
        </pc:spChg>
      </pc:sldChg>
      <pc:sldChg chg="modSp add">
        <pc:chgData name="Izzat El Hajj" userId="f5853c79-3120-4ba7-8c01-fd988dc792a4" providerId="ADAL" clId="{9F36DA50-3547-4B81-BDFD-2D9751E3550A}" dt="2023-01-11T10:03:55.874" v="1419" actId="14100"/>
        <pc:sldMkLst>
          <pc:docMk/>
          <pc:sldMk cId="3981105910" sldId="307"/>
        </pc:sldMkLst>
        <pc:spChg chg="mod">
          <ac:chgData name="Izzat El Hajj" userId="f5853c79-3120-4ba7-8c01-fd988dc792a4" providerId="ADAL" clId="{9F36DA50-3547-4B81-BDFD-2D9751E3550A}" dt="2023-01-11T10:03:41.954" v="1411" actId="20577"/>
          <ac:spMkLst>
            <pc:docMk/>
            <pc:sldMk cId="3981105910" sldId="307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10:03:55.874" v="1419" actId="14100"/>
          <ac:spMkLst>
            <pc:docMk/>
            <pc:sldMk cId="3981105910" sldId="307"/>
            <ac:spMk id="8" creationId="{D6009EEE-9F1E-4B37-940B-6383B748BB80}"/>
          </ac:spMkLst>
        </pc:spChg>
      </pc:sldChg>
      <pc:sldChg chg="modSp add">
        <pc:chgData name="Izzat El Hajj" userId="f5853c79-3120-4ba7-8c01-fd988dc792a4" providerId="ADAL" clId="{9F36DA50-3547-4B81-BDFD-2D9751E3550A}" dt="2023-01-11T10:19:25.945" v="1586" actId="14100"/>
        <pc:sldMkLst>
          <pc:docMk/>
          <pc:sldMk cId="2773534356" sldId="308"/>
        </pc:sldMkLst>
        <pc:spChg chg="mod">
          <ac:chgData name="Izzat El Hajj" userId="f5853c79-3120-4ba7-8c01-fd988dc792a4" providerId="ADAL" clId="{9F36DA50-3547-4B81-BDFD-2D9751E3550A}" dt="2023-01-11T10:19:15.263" v="1556" actId="20577"/>
          <ac:spMkLst>
            <pc:docMk/>
            <pc:sldMk cId="2773534356" sldId="308"/>
            <ac:spMk id="6" creationId="{A08EE9E1-C1B1-4BF7-B096-B68CF54FE629}"/>
          </ac:spMkLst>
        </pc:spChg>
        <pc:spChg chg="mod">
          <ac:chgData name="Izzat El Hajj" userId="f5853c79-3120-4ba7-8c01-fd988dc792a4" providerId="ADAL" clId="{9F36DA50-3547-4B81-BDFD-2D9751E3550A}" dt="2023-01-11T10:19:25.945" v="1586" actId="14100"/>
          <ac:spMkLst>
            <pc:docMk/>
            <pc:sldMk cId="2773534356" sldId="308"/>
            <ac:spMk id="8" creationId="{D6009EEE-9F1E-4B37-940B-6383B748BB8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Izzat\Dropbox\Apps\Overleaf\prediction-sigmetrics22\fig\5-evaluation\motivatio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fingerprint-selec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\fig\5-evaluation\adjacent-configura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\fig\5-evaluation\gromac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no-classifier-benchmark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include-speedup-benchmark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sparse-trainin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Izzat\Dropbox\Apps\Overleaf\prediction-sigmetrics22\fig\5-evaluation\motivatio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Izzat\Dropbox\Apps\Overleaf\prediction-sigmetrics22\fig\5-evaluation\motivation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zzat\Dropbox\Apps\Overleaf\prediction-sigmetrics22\fig\5-evaluation\motivation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Izzat\Dropbox\Apps\Overleaf\prediction-sigmetrics22\fig\5-evaluation\motivat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Izzat\Dropbox\Apps\Overleaf\prediction-sigmetrics22\fig\5-evaluation\motivat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fingerprint-selec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fingerprint-selec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Overleaf\perf-cost-tradeoff-prediction-ccgrid23-final\fig\5-evaluation\fingerprint-sele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Izzat\Dropbox\Apps\Overleaf\perf-cost-tradeoff-prediction-ccgrid23-final\fig\5-evaluation\error-distribution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Izzat\Dropbox\Apps\Overleaf\perf-cost-tradeoff-prediction-ccgrid23-final\fig\5-evaluation\error-distrib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[motivation.xlsx]hpe!$B$3</c:f>
              <c:strCache>
                <c:ptCount val="1"/>
                <c:pt idx="0">
                  <c:v>Time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[motivation.xlsx]hpe!$C$1:$K$1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</c:numCache>
            </c:numRef>
          </c:xVal>
          <c:yVal>
            <c:numRef>
              <c:f>[motivation.xlsx]hpe!$C$3:$K$3</c:f>
              <c:numCache>
                <c:formatCode>General</c:formatCode>
                <c:ptCount val="9"/>
                <c:pt idx="0">
                  <c:v>853.31860900000004</c:v>
                </c:pt>
                <c:pt idx="1">
                  <c:v>521.74373690000004</c:v>
                </c:pt>
                <c:pt idx="2">
                  <c:v>286.86239979999999</c:v>
                </c:pt>
                <c:pt idx="3">
                  <c:v>192.22979369999999</c:v>
                </c:pt>
                <c:pt idx="4">
                  <c:v>146.44167669999999</c:v>
                </c:pt>
                <c:pt idx="5">
                  <c:v>116.623475</c:v>
                </c:pt>
                <c:pt idx="6">
                  <c:v>97.576665270000007</c:v>
                </c:pt>
                <c:pt idx="7">
                  <c:v>84.247619999999998</c:v>
                </c:pt>
                <c:pt idx="8">
                  <c:v>74.092547170000003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DE-45A4-A5D5-473C7BCAE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961520"/>
        <c:axId val="575961848"/>
      </c:scatterChart>
      <c:scatterChart>
        <c:scatterStyle val="smoothMarker"/>
        <c:varyColors val="0"/>
        <c:ser>
          <c:idx val="1"/>
          <c:order val="1"/>
          <c:tx>
            <c:strRef>
              <c:f>[motivation.xlsx]hpe!$B$2</c:f>
              <c:strCache>
                <c:ptCount val="1"/>
                <c:pt idx="0">
                  <c:v>Cost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[motivation.xlsx]hpe!$C$1:$K$1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</c:numCache>
            </c:numRef>
          </c:xVal>
          <c:yVal>
            <c:numRef>
              <c:f>[motivation.xlsx]hpe!$C$2:$K$2</c:f>
              <c:numCache>
                <c:formatCode>General</c:formatCode>
                <c:ptCount val="9"/>
                <c:pt idx="0">
                  <c:v>0.23703294694444446</c:v>
                </c:pt>
                <c:pt idx="1">
                  <c:v>1.1594305264444444</c:v>
                </c:pt>
                <c:pt idx="2">
                  <c:v>1.2749439991111111</c:v>
                </c:pt>
                <c:pt idx="3">
                  <c:v>1.281531958</c:v>
                </c:pt>
                <c:pt idx="4">
                  <c:v>1.3017037928888888</c:v>
                </c:pt>
                <c:pt idx="5">
                  <c:v>1.2958163888888889</c:v>
                </c:pt>
                <c:pt idx="6">
                  <c:v>1.3010222035999999</c:v>
                </c:pt>
                <c:pt idx="7">
                  <c:v>1.3105185333333333</c:v>
                </c:pt>
                <c:pt idx="8">
                  <c:v>1.3172008385777778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DE-45A4-A5D5-473C7BCAE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808760"/>
        <c:axId val="578815648"/>
      </c:scatterChart>
      <c:valAx>
        <c:axId val="575961520"/>
        <c:scaling>
          <c:orientation val="minMax"/>
          <c:max val="6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61848"/>
        <c:crosses val="autoZero"/>
        <c:crossBetween val="midCat"/>
        <c:majorUnit val="8"/>
      </c:valAx>
      <c:valAx>
        <c:axId val="57596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61520"/>
        <c:crosses val="autoZero"/>
        <c:crossBetween val="midCat"/>
      </c:valAx>
      <c:valAx>
        <c:axId val="578815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(core-hours)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08760"/>
        <c:crosses val="max"/>
        <c:crossBetween val="midCat"/>
      </c:valAx>
      <c:valAx>
        <c:axId val="578808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881564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52947389829173386"/>
          <c:y val="0.31809961203597242"/>
          <c:w val="0.2088545084208224"/>
          <c:h val="0.15625109361329836"/>
        </c:manualLayout>
      </c:layout>
      <c:overlay val="1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Sheet1!$A$6</c:f>
              <c:strCache>
                <c:ptCount val="1"/>
                <c:pt idx="0">
                  <c:v>Joint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3473884876664045E-2"/>
                  <c:y val="-6.6922948935648735E-2"/>
                </c:manualLayout>
              </c:layout>
              <c:tx>
                <c:rich>
                  <a:bodyPr/>
                  <a:lstStyle/>
                  <a:p>
                    <a:fld id="{9631F6DB-2895-443E-ABC1-BC19A2F235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8786190245649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566-44A4-B1B8-D3E885B9D0C0}"/>
                </c:ext>
              </c:extLst>
            </c:dLbl>
            <c:dLbl>
              <c:idx val="1"/>
              <c:layout>
                <c:manualLayout>
                  <c:x val="-0.21969968966143383"/>
                  <c:y val="5.7264873140857341E-2"/>
                </c:manualLayout>
              </c:layout>
              <c:tx>
                <c:rich>
                  <a:bodyPr/>
                  <a:lstStyle/>
                  <a:p>
                    <a:fld id="{0642006E-162E-4BDF-8E0F-6D1A504410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72974132950361"/>
                      <c:h val="0.1997501514233797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566-44A4-B1B8-D3E885B9D0C0}"/>
                </c:ext>
              </c:extLst>
            </c:dLbl>
            <c:dLbl>
              <c:idx val="2"/>
              <c:layout>
                <c:manualLayout>
                  <c:x val="-9.1368750874411084E-2"/>
                  <c:y val="7.6923196175465183E-2"/>
                </c:manualLayout>
              </c:layout>
              <c:tx>
                <c:rich>
                  <a:bodyPr/>
                  <a:lstStyle/>
                  <a:p>
                    <a:fld id="{60CA74BF-AA30-46F0-AC60-775802B238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9611220981035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566-44A4-B1B8-D3E885B9D0C0}"/>
                </c:ext>
              </c:extLst>
            </c:dLbl>
            <c:dLbl>
              <c:idx val="3"/>
              <c:layout>
                <c:manualLayout>
                  <c:x val="-2.5088927963811784E-2"/>
                  <c:y val="-0.1083611626509452"/>
                </c:manualLayout>
              </c:layout>
              <c:tx>
                <c:rich>
                  <a:bodyPr/>
                  <a:lstStyle/>
                  <a:p>
                    <a:fld id="{2A54E236-228E-4866-98E2-EDD1390509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55934957663141"/>
                      <c:h val="0.193711785739307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566-44A4-B1B8-D3E885B9D0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Sheet1!$B$6:$E$6</c:f>
              <c:numCache>
                <c:formatCode>0.0</c:formatCode>
                <c:ptCount val="4"/>
                <c:pt idx="0">
                  <c:v>25.466685897000001</c:v>
                </c:pt>
                <c:pt idx="1">
                  <c:v>24.929833333000001</c:v>
                </c:pt>
                <c:pt idx="2">
                  <c:v>24.15</c:v>
                </c:pt>
                <c:pt idx="3">
                  <c:v>24.9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Sheet1!$B$12:$F$12</c15:f>
                <c15:dlblRangeCache>
                  <c:ptCount val="5"/>
                  <c:pt idx="0">
                    <c:v>System 1,
24 vCPUs, 192 GB</c:v>
                  </c:pt>
                  <c:pt idx="1">
                    <c:v>System 2,
56 vCPUs, 168 GB</c:v>
                  </c:pt>
                  <c:pt idx="2">
                    <c:v>System 2,
16 vCPUs, 48 GB</c:v>
                  </c:pt>
                  <c:pt idx="3">
                    <c:v>System 1,
64 vCPUs, 512 GB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B566-44A4-B1B8-D3E885B9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932568"/>
        <c:axId val="409397728"/>
      </c:lineChart>
      <c:catAx>
        <c:axId val="413932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fingerprint configurations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397728"/>
        <c:crosses val="autoZero"/>
        <c:auto val="1"/>
        <c:lblAlgn val="ctr"/>
        <c:lblOffset val="100"/>
        <c:noMultiLvlLbl val="0"/>
      </c:catAx>
      <c:valAx>
        <c:axId val="409397728"/>
        <c:scaling>
          <c:orientation val="minMax"/>
          <c:min val="2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2568"/>
        <c:crosses val="autoZero"/>
        <c:crossBetween val="between"/>
      </c:valAx>
      <c:spPr>
        <a:noFill/>
        <a:ln w="1270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SMAPE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127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27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D-44C8-940B-A709F1B48472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tx1"/>
                </a:solidFill>
                <a:ln w="127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27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D-44C8-940B-A709F1B48472}"/>
              </c:ext>
            </c:extLst>
          </c:dPt>
          <c:cat>
            <c:multiLvlStrRef>
              <c:f>Sheet1!$A$2:$B$27</c:f>
              <c:multiLvlStrCache>
                <c:ptCount val="26"/>
                <c:lvl>
                  <c:pt idx="0">
                    <c:v>1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  <c:pt idx="5">
                    <c:v>40</c:v>
                  </c:pt>
                  <c:pt idx="6">
                    <c:v>48</c:v>
                  </c:pt>
                  <c:pt idx="7">
                    <c:v>56</c:v>
                  </c:pt>
                  <c:pt idx="8">
                    <c:v>64</c:v>
                  </c:pt>
                  <c:pt idx="9">
                    <c:v>1</c:v>
                  </c:pt>
                  <c:pt idx="10">
                    <c:v>8</c:v>
                  </c:pt>
                  <c:pt idx="11">
                    <c:v>16</c:v>
                  </c:pt>
                  <c:pt idx="12">
                    <c:v>24</c:v>
                  </c:pt>
                  <c:pt idx="13">
                    <c:v>32</c:v>
                  </c:pt>
                  <c:pt idx="14">
                    <c:v>40</c:v>
                  </c:pt>
                  <c:pt idx="15">
                    <c:v>48</c:v>
                  </c:pt>
                  <c:pt idx="16">
                    <c:v>56</c:v>
                  </c:pt>
                  <c:pt idx="17">
                    <c:v>64</c:v>
                  </c:pt>
                  <c:pt idx="18">
                    <c:v>1</c:v>
                  </c:pt>
                  <c:pt idx="19">
                    <c:v>8</c:v>
                  </c:pt>
                  <c:pt idx="20">
                    <c:v>16</c:v>
                  </c:pt>
                  <c:pt idx="21">
                    <c:v>24</c:v>
                  </c:pt>
                  <c:pt idx="22">
                    <c:v>32</c:v>
                  </c:pt>
                  <c:pt idx="23">
                    <c:v>40</c:v>
                  </c:pt>
                  <c:pt idx="24">
                    <c:v>48</c:v>
                  </c:pt>
                  <c:pt idx="25">
                    <c:v>56</c:v>
                  </c:pt>
                </c:lvl>
                <c:lvl>
                  <c:pt idx="0">
                    <c:v>System 1</c:v>
                  </c:pt>
                  <c:pt idx="9">
                    <c:v>System 2</c:v>
                  </c:pt>
                  <c:pt idx="18">
                    <c:v>System 3</c:v>
                  </c:pt>
                </c:lvl>
              </c:multiLvlStrCache>
            </c:multiLvlStrRef>
          </c:cat>
          <c:val>
            <c:numRef>
              <c:f>Sheet1!$C$2:$C$27</c:f>
              <c:numCache>
                <c:formatCode>0.0</c:formatCode>
                <c:ptCount val="26"/>
                <c:pt idx="0">
                  <c:v>31.477666666666668</c:v>
                </c:pt>
                <c:pt idx="1">
                  <c:v>27.365583333333333</c:v>
                </c:pt>
                <c:pt idx="2">
                  <c:v>10.670749999999998</c:v>
                </c:pt>
                <c:pt idx="3">
                  <c:v>8.6255833333333332</c:v>
                </c:pt>
                <c:pt idx="4">
                  <c:v>8.4504166666666674</c:v>
                </c:pt>
                <c:pt idx="5">
                  <c:v>6.5830000000000002</c:v>
                </c:pt>
                <c:pt idx="6">
                  <c:v>7.1294999999999993</c:v>
                </c:pt>
                <c:pt idx="7">
                  <c:v>11.431833333333334</c:v>
                </c:pt>
                <c:pt idx="8">
                  <c:v>6.9735593220338972</c:v>
                </c:pt>
                <c:pt idx="9">
                  <c:v>37.137333333333338</c:v>
                </c:pt>
                <c:pt idx="10">
                  <c:v>32.084333333333326</c:v>
                </c:pt>
                <c:pt idx="11">
                  <c:v>8.8308333333333344</c:v>
                </c:pt>
                <c:pt idx="12">
                  <c:v>7.1354999999999977</c:v>
                </c:pt>
                <c:pt idx="13">
                  <c:v>6.3967500000000035</c:v>
                </c:pt>
                <c:pt idx="14">
                  <c:v>5.2666666666666666</c:v>
                </c:pt>
                <c:pt idx="15">
                  <c:v>4.9289999999999994</c:v>
                </c:pt>
                <c:pt idx="16">
                  <c:v>5.6044166666666673</c:v>
                </c:pt>
                <c:pt idx="17">
                  <c:v>5.7151666666666694</c:v>
                </c:pt>
                <c:pt idx="18">
                  <c:v>37.550999999999995</c:v>
                </c:pt>
                <c:pt idx="19">
                  <c:v>20.596749999999997</c:v>
                </c:pt>
                <c:pt idx="20">
                  <c:v>9.6469166666666677</c:v>
                </c:pt>
                <c:pt idx="21">
                  <c:v>9.5797499999999989</c:v>
                </c:pt>
                <c:pt idx="22">
                  <c:v>8.7180833333333343</c:v>
                </c:pt>
                <c:pt idx="23">
                  <c:v>4.2367499999999998</c:v>
                </c:pt>
                <c:pt idx="24">
                  <c:v>5.1430833333333323</c:v>
                </c:pt>
                <c:pt idx="25">
                  <c:v>4.1025000000000009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1D-44C8-940B-A709F1B48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6202159"/>
        <c:axId val="1837167679"/>
      </c:lineChart>
      <c:catAx>
        <c:axId val="135620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67679"/>
        <c:crosses val="autoZero"/>
        <c:auto val="1"/>
        <c:lblAlgn val="ctr"/>
        <c:lblOffset val="100"/>
        <c:noMultiLvlLbl val="0"/>
      </c:catAx>
      <c:valAx>
        <c:axId val="183716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202159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'multi-system'!$C$1</c:f>
              <c:strCache>
                <c:ptCount val="1"/>
                <c:pt idx="0">
                  <c:v>Real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127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27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791-8AF3-AD8CBC8F6A6B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tx1"/>
                </a:solidFill>
                <a:ln w="127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27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791-8AF3-AD8CBC8F6A6B}"/>
              </c:ext>
            </c:extLst>
          </c:dPt>
          <c:cat>
            <c:multiLvlStrRef>
              <c:f>'multi-system'!$A$2:$B$27</c:f>
              <c:multiLvlStrCache>
                <c:ptCount val="26"/>
                <c:lvl>
                  <c:pt idx="0">
                    <c:v>1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  <c:pt idx="5">
                    <c:v>40</c:v>
                  </c:pt>
                  <c:pt idx="6">
                    <c:v>48</c:v>
                  </c:pt>
                  <c:pt idx="7">
                    <c:v>56</c:v>
                  </c:pt>
                  <c:pt idx="8">
                    <c:v>64</c:v>
                  </c:pt>
                  <c:pt idx="9">
                    <c:v>1</c:v>
                  </c:pt>
                  <c:pt idx="10">
                    <c:v>8</c:v>
                  </c:pt>
                  <c:pt idx="11">
                    <c:v>16</c:v>
                  </c:pt>
                  <c:pt idx="12">
                    <c:v>24</c:v>
                  </c:pt>
                  <c:pt idx="13">
                    <c:v>32</c:v>
                  </c:pt>
                  <c:pt idx="14">
                    <c:v>40</c:v>
                  </c:pt>
                  <c:pt idx="15">
                    <c:v>48</c:v>
                  </c:pt>
                  <c:pt idx="16">
                    <c:v>56</c:v>
                  </c:pt>
                  <c:pt idx="17">
                    <c:v>64</c:v>
                  </c:pt>
                  <c:pt idx="18">
                    <c:v>1</c:v>
                  </c:pt>
                  <c:pt idx="19">
                    <c:v>8</c:v>
                  </c:pt>
                  <c:pt idx="20">
                    <c:v>16</c:v>
                  </c:pt>
                  <c:pt idx="21">
                    <c:v>24</c:v>
                  </c:pt>
                  <c:pt idx="22">
                    <c:v>32</c:v>
                  </c:pt>
                  <c:pt idx="23">
                    <c:v>40</c:v>
                  </c:pt>
                  <c:pt idx="24">
                    <c:v>48</c:v>
                  </c:pt>
                  <c:pt idx="25">
                    <c:v>56</c:v>
                  </c:pt>
                </c:lvl>
                <c:lvl>
                  <c:pt idx="0">
                    <c:v>System 1</c:v>
                  </c:pt>
                  <c:pt idx="9">
                    <c:v>System 2</c:v>
                  </c:pt>
                  <c:pt idx="18">
                    <c:v>System 3</c:v>
                  </c:pt>
                </c:lvl>
              </c:multiLvlStrCache>
            </c:multiLvlStrRef>
          </c:cat>
          <c:val>
            <c:numRef>
              <c:f>'multi-system'!$C$2:$C$27</c:f>
              <c:numCache>
                <c:formatCode>0.0</c:formatCode>
                <c:ptCount val="26"/>
                <c:pt idx="0">
                  <c:v>8.2711499999999993E-2</c:v>
                </c:pt>
                <c:pt idx="1">
                  <c:v>0.57825300000000002</c:v>
                </c:pt>
                <c:pt idx="2">
                  <c:v>1</c:v>
                </c:pt>
                <c:pt idx="3">
                  <c:v>1.2274400000000001</c:v>
                </c:pt>
                <c:pt idx="4">
                  <c:v>1.5012099999999999</c:v>
                </c:pt>
                <c:pt idx="5">
                  <c:v>1.4746300000000001</c:v>
                </c:pt>
                <c:pt idx="6">
                  <c:v>1.4772000000000001</c:v>
                </c:pt>
                <c:pt idx="7">
                  <c:v>1.4432700000000001</c:v>
                </c:pt>
                <c:pt idx="8">
                  <c:v>1.59135</c:v>
                </c:pt>
                <c:pt idx="9">
                  <c:v>8.5520299999999994E-2</c:v>
                </c:pt>
                <c:pt idx="10">
                  <c:v>0.56936600000000004</c:v>
                </c:pt>
                <c:pt idx="11">
                  <c:v>1.0073799999999999</c:v>
                </c:pt>
                <c:pt idx="12">
                  <c:v>1.33918</c:v>
                </c:pt>
                <c:pt idx="13">
                  <c:v>1.4790099999999999</c:v>
                </c:pt>
                <c:pt idx="14">
                  <c:v>1.27186</c:v>
                </c:pt>
                <c:pt idx="15">
                  <c:v>1.4061300000000001</c:v>
                </c:pt>
                <c:pt idx="16">
                  <c:v>1.5070300000000001</c:v>
                </c:pt>
                <c:pt idx="17">
                  <c:v>1.5148999999999999</c:v>
                </c:pt>
                <c:pt idx="18">
                  <c:v>5.6387199999999998E-2</c:v>
                </c:pt>
                <c:pt idx="19">
                  <c:v>0.47225299999999998</c:v>
                </c:pt>
                <c:pt idx="20">
                  <c:v>0.81725800000000004</c:v>
                </c:pt>
                <c:pt idx="21">
                  <c:v>1.05888</c:v>
                </c:pt>
                <c:pt idx="22">
                  <c:v>0.89339400000000002</c:v>
                </c:pt>
                <c:pt idx="23">
                  <c:v>1.0102100000000001</c:v>
                </c:pt>
                <c:pt idx="24">
                  <c:v>1.1092900000000001</c:v>
                </c:pt>
                <c:pt idx="25">
                  <c:v>1.0907899999999999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E-4791-8AF3-AD8CBC8F6A6B}"/>
            </c:ext>
          </c:extLst>
        </c:ser>
        <c:ser>
          <c:idx val="1"/>
          <c:order val="1"/>
          <c:tx>
            <c:strRef>
              <c:f>'multi-system'!$D$1</c:f>
              <c:strCache>
                <c:ptCount val="1"/>
                <c:pt idx="0">
                  <c:v>Predicted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127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129E-4791-8AF3-AD8CBC8F6A6B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127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129E-4791-8AF3-AD8CBC8F6A6B}"/>
              </c:ext>
            </c:extLst>
          </c:dPt>
          <c:cat>
            <c:multiLvlStrRef>
              <c:f>'multi-system'!$A$2:$B$27</c:f>
              <c:multiLvlStrCache>
                <c:ptCount val="26"/>
                <c:lvl>
                  <c:pt idx="0">
                    <c:v>1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  <c:pt idx="5">
                    <c:v>40</c:v>
                  </c:pt>
                  <c:pt idx="6">
                    <c:v>48</c:v>
                  </c:pt>
                  <c:pt idx="7">
                    <c:v>56</c:v>
                  </c:pt>
                  <c:pt idx="8">
                    <c:v>64</c:v>
                  </c:pt>
                  <c:pt idx="9">
                    <c:v>1</c:v>
                  </c:pt>
                  <c:pt idx="10">
                    <c:v>8</c:v>
                  </c:pt>
                  <c:pt idx="11">
                    <c:v>16</c:v>
                  </c:pt>
                  <c:pt idx="12">
                    <c:v>24</c:v>
                  </c:pt>
                  <c:pt idx="13">
                    <c:v>32</c:v>
                  </c:pt>
                  <c:pt idx="14">
                    <c:v>40</c:v>
                  </c:pt>
                  <c:pt idx="15">
                    <c:v>48</c:v>
                  </c:pt>
                  <c:pt idx="16">
                    <c:v>56</c:v>
                  </c:pt>
                  <c:pt idx="17">
                    <c:v>64</c:v>
                  </c:pt>
                  <c:pt idx="18">
                    <c:v>1</c:v>
                  </c:pt>
                  <c:pt idx="19">
                    <c:v>8</c:v>
                  </c:pt>
                  <c:pt idx="20">
                    <c:v>16</c:v>
                  </c:pt>
                  <c:pt idx="21">
                    <c:v>24</c:v>
                  </c:pt>
                  <c:pt idx="22">
                    <c:v>32</c:v>
                  </c:pt>
                  <c:pt idx="23">
                    <c:v>40</c:v>
                  </c:pt>
                  <c:pt idx="24">
                    <c:v>48</c:v>
                  </c:pt>
                  <c:pt idx="25">
                    <c:v>56</c:v>
                  </c:pt>
                </c:lvl>
                <c:lvl>
                  <c:pt idx="0">
                    <c:v>System 1</c:v>
                  </c:pt>
                  <c:pt idx="9">
                    <c:v>System 2</c:v>
                  </c:pt>
                  <c:pt idx="18">
                    <c:v>System 3</c:v>
                  </c:pt>
                </c:lvl>
              </c:multiLvlStrCache>
            </c:multiLvlStrRef>
          </c:cat>
          <c:val>
            <c:numRef>
              <c:f>'multi-system'!$D$2:$D$27</c:f>
              <c:numCache>
                <c:formatCode>0.0</c:formatCode>
                <c:ptCount val="26"/>
                <c:pt idx="0">
                  <c:v>0.15393200000000001</c:v>
                </c:pt>
                <c:pt idx="1">
                  <c:v>0.76569600000000004</c:v>
                </c:pt>
                <c:pt idx="2">
                  <c:v>1</c:v>
                </c:pt>
                <c:pt idx="3">
                  <c:v>1.2036800000000001</c:v>
                </c:pt>
                <c:pt idx="4">
                  <c:v>1.70746</c:v>
                </c:pt>
                <c:pt idx="5">
                  <c:v>1.4911099999999999</c:v>
                </c:pt>
                <c:pt idx="6">
                  <c:v>1.84405</c:v>
                </c:pt>
                <c:pt idx="7">
                  <c:v>1.7047699999999999</c:v>
                </c:pt>
                <c:pt idx="8">
                  <c:v>1.75267</c:v>
                </c:pt>
                <c:pt idx="9">
                  <c:v>0.141792</c:v>
                </c:pt>
                <c:pt idx="10">
                  <c:v>0.61529</c:v>
                </c:pt>
                <c:pt idx="11">
                  <c:v>1.05524</c:v>
                </c:pt>
                <c:pt idx="12">
                  <c:v>1.5596099999999999</c:v>
                </c:pt>
                <c:pt idx="13">
                  <c:v>1.62964</c:v>
                </c:pt>
                <c:pt idx="14">
                  <c:v>1.4309000000000001</c:v>
                </c:pt>
                <c:pt idx="15">
                  <c:v>1.4992099999999999</c:v>
                </c:pt>
                <c:pt idx="16">
                  <c:v>1.5555099999999999</c:v>
                </c:pt>
                <c:pt idx="17">
                  <c:v>1.5995999999999999</c:v>
                </c:pt>
                <c:pt idx="18">
                  <c:v>7.1698200000000004E-2</c:v>
                </c:pt>
                <c:pt idx="19">
                  <c:v>0.59498899999999999</c:v>
                </c:pt>
                <c:pt idx="20">
                  <c:v>0.96997999999999995</c:v>
                </c:pt>
                <c:pt idx="21">
                  <c:v>1.26501</c:v>
                </c:pt>
                <c:pt idx="22">
                  <c:v>1.1832400000000001</c:v>
                </c:pt>
                <c:pt idx="23">
                  <c:v>1.1271</c:v>
                </c:pt>
                <c:pt idx="24">
                  <c:v>0.70175299999999996</c:v>
                </c:pt>
                <c:pt idx="25">
                  <c:v>0.90934800000000005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29E-4791-8AF3-AD8CBC8F6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535392"/>
        <c:axId val="873490416"/>
      </c:lineChart>
      <c:catAx>
        <c:axId val="87853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490416"/>
        <c:crosses val="autoZero"/>
        <c:auto val="1"/>
        <c:lblAlgn val="ctr"/>
        <c:lblOffset val="100"/>
        <c:noMultiLvlLbl val="0"/>
      </c:catAx>
      <c:valAx>
        <c:axId val="87349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 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535392"/>
        <c:crosses val="autoZero"/>
        <c:crossBetween val="between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6977736217892145"/>
          <c:y val="0.10166689690104526"/>
          <c:w val="0.19023877911487483"/>
          <c:h val="0.15184302620067228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1"/>
          <c:tx>
            <c:strRef>
              <c:f>Sheet1!$C$1</c:f>
              <c:strCache>
                <c:ptCount val="1"/>
                <c:pt idx="0">
                  <c:v>Without classifier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Sheet1!$B$2:$B$63</c:f>
              <c:numCache>
                <c:formatCode>General</c:formatCode>
                <c:ptCount val="62"/>
                <c:pt idx="0">
                  <c:v>0</c:v>
                </c:pt>
                <c:pt idx="1">
                  <c:v>61.539615384615374</c:v>
                </c:pt>
                <c:pt idx="2">
                  <c:v>42.550769230769227</c:v>
                </c:pt>
                <c:pt idx="3">
                  <c:v>26.764615384615386</c:v>
                </c:pt>
                <c:pt idx="4">
                  <c:v>19.976538461538457</c:v>
                </c:pt>
                <c:pt idx="5">
                  <c:v>47.123461538461534</c:v>
                </c:pt>
                <c:pt idx="6">
                  <c:v>14.413076923076924</c:v>
                </c:pt>
                <c:pt idx="7">
                  <c:v>46.344999999999999</c:v>
                </c:pt>
                <c:pt idx="8">
                  <c:v>9.8176923076923046</c:v>
                </c:pt>
                <c:pt idx="9">
                  <c:v>20.055384615384618</c:v>
                </c:pt>
                <c:pt idx="10">
                  <c:v>19.989230769230765</c:v>
                </c:pt>
                <c:pt idx="11">
                  <c:v>40.993461538461538</c:v>
                </c:pt>
                <c:pt idx="12">
                  <c:v>16.3</c:v>
                </c:pt>
                <c:pt idx="13">
                  <c:v>58.013461538461534</c:v>
                </c:pt>
                <c:pt idx="14">
                  <c:v>33.654230769230772</c:v>
                </c:pt>
                <c:pt idx="15">
                  <c:v>19.489230769230772</c:v>
                </c:pt>
                <c:pt idx="16">
                  <c:v>46.02769230769232</c:v>
                </c:pt>
                <c:pt idx="17">
                  <c:v>26.805769230769236</c:v>
                </c:pt>
                <c:pt idx="18">
                  <c:v>16.826923076923077</c:v>
                </c:pt>
                <c:pt idx="19">
                  <c:v>15.74307692307692</c:v>
                </c:pt>
                <c:pt idx="20">
                  <c:v>23.031538461538464</c:v>
                </c:pt>
                <c:pt idx="21">
                  <c:v>25.775000000000002</c:v>
                </c:pt>
                <c:pt idx="22">
                  <c:v>62.477692307692301</c:v>
                </c:pt>
                <c:pt idx="23">
                  <c:v>16.594999999999999</c:v>
                </c:pt>
                <c:pt idx="24">
                  <c:v>10.423076923076922</c:v>
                </c:pt>
                <c:pt idx="25">
                  <c:v>22.134999999999994</c:v>
                </c:pt>
                <c:pt idx="26">
                  <c:v>29.520384615384618</c:v>
                </c:pt>
                <c:pt idx="27">
                  <c:v>27.157307692307693</c:v>
                </c:pt>
                <c:pt idx="28">
                  <c:v>43.841923076923074</c:v>
                </c:pt>
                <c:pt idx="29">
                  <c:v>23.624230769230767</c:v>
                </c:pt>
                <c:pt idx="30">
                  <c:v>29.323846153846155</c:v>
                </c:pt>
                <c:pt idx="31">
                  <c:v>6.6280769230769261</c:v>
                </c:pt>
                <c:pt idx="32">
                  <c:v>31.802307692307689</c:v>
                </c:pt>
                <c:pt idx="33">
                  <c:v>17.240384615384617</c:v>
                </c:pt>
                <c:pt idx="34">
                  <c:v>56.02961538461539</c:v>
                </c:pt>
                <c:pt idx="35">
                  <c:v>32.112307692307695</c:v>
                </c:pt>
                <c:pt idx="36">
                  <c:v>4.2261538461538466</c:v>
                </c:pt>
                <c:pt idx="37">
                  <c:v>6.5000000000000018</c:v>
                </c:pt>
                <c:pt idx="38">
                  <c:v>39.065769230769234</c:v>
                </c:pt>
                <c:pt idx="39">
                  <c:v>21.930000000000003</c:v>
                </c:pt>
                <c:pt idx="40">
                  <c:v>23.968461538461547</c:v>
                </c:pt>
                <c:pt idx="41">
                  <c:v>14.947692307692305</c:v>
                </c:pt>
                <c:pt idx="42">
                  <c:v>45.517692307692307</c:v>
                </c:pt>
                <c:pt idx="43">
                  <c:v>33.900769230769228</c:v>
                </c:pt>
                <c:pt idx="44">
                  <c:v>20.753846153846151</c:v>
                </c:pt>
                <c:pt idx="45">
                  <c:v>3.3638461538461537</c:v>
                </c:pt>
                <c:pt idx="46">
                  <c:v>20.501923076923074</c:v>
                </c:pt>
                <c:pt idx="47">
                  <c:v>27.989230769230765</c:v>
                </c:pt>
                <c:pt idx="48">
                  <c:v>10.938461538461537</c:v>
                </c:pt>
                <c:pt idx="49">
                  <c:v>120.93192307692306</c:v>
                </c:pt>
                <c:pt idx="50">
                  <c:v>20.702307692307691</c:v>
                </c:pt>
                <c:pt idx="51">
                  <c:v>3.8126923076923069</c:v>
                </c:pt>
                <c:pt idx="52">
                  <c:v>5.0026923076923078</c:v>
                </c:pt>
                <c:pt idx="53">
                  <c:v>23.874230769230774</c:v>
                </c:pt>
                <c:pt idx="54">
                  <c:v>11.532307692307695</c:v>
                </c:pt>
                <c:pt idx="55">
                  <c:v>61.434999999999995</c:v>
                </c:pt>
                <c:pt idx="56">
                  <c:v>6.4596153846153852</c:v>
                </c:pt>
                <c:pt idx="57">
                  <c:v>50.067307692307701</c:v>
                </c:pt>
                <c:pt idx="58">
                  <c:v>84.046153846153857</c:v>
                </c:pt>
                <c:pt idx="59">
                  <c:v>38.222307692307702</c:v>
                </c:pt>
                <c:pt idx="60">
                  <c:v>11.227307692307694</c:v>
                </c:pt>
                <c:pt idx="61">
                  <c:v>100</c:v>
                </c:pt>
              </c:numCache>
            </c:numRef>
          </c:xVal>
          <c:yVal>
            <c:numRef>
              <c:f>Sheet1!$C$2:$C$63</c:f>
              <c:numCache>
                <c:formatCode>General</c:formatCode>
                <c:ptCount val="62"/>
                <c:pt idx="0">
                  <c:v>0</c:v>
                </c:pt>
                <c:pt idx="1">
                  <c:v>61.539615384615374</c:v>
                </c:pt>
                <c:pt idx="2">
                  <c:v>42.550769230769227</c:v>
                </c:pt>
                <c:pt idx="3">
                  <c:v>26.764615384615386</c:v>
                </c:pt>
                <c:pt idx="4">
                  <c:v>19.976538461538457</c:v>
                </c:pt>
                <c:pt idx="5">
                  <c:v>47.123461538461534</c:v>
                </c:pt>
                <c:pt idx="6">
                  <c:v>14.413076923076924</c:v>
                </c:pt>
                <c:pt idx="7">
                  <c:v>46.344999999999999</c:v>
                </c:pt>
                <c:pt idx="8">
                  <c:v>9.8176923076923046</c:v>
                </c:pt>
                <c:pt idx="9">
                  <c:v>20.055384615384618</c:v>
                </c:pt>
                <c:pt idx="10">
                  <c:v>19.989230769230765</c:v>
                </c:pt>
                <c:pt idx="11">
                  <c:v>40.993461538461538</c:v>
                </c:pt>
                <c:pt idx="12">
                  <c:v>16.3</c:v>
                </c:pt>
                <c:pt idx="13">
                  <c:v>58.013461538461534</c:v>
                </c:pt>
                <c:pt idx="14">
                  <c:v>33.654230769230772</c:v>
                </c:pt>
                <c:pt idx="15">
                  <c:v>19.489230769230772</c:v>
                </c:pt>
                <c:pt idx="16">
                  <c:v>46.02769230769232</c:v>
                </c:pt>
                <c:pt idx="17">
                  <c:v>26.805769230769236</c:v>
                </c:pt>
                <c:pt idx="18">
                  <c:v>16.826923076923077</c:v>
                </c:pt>
                <c:pt idx="19">
                  <c:v>15.74307692307692</c:v>
                </c:pt>
                <c:pt idx="20">
                  <c:v>23.031538461538464</c:v>
                </c:pt>
                <c:pt idx="21">
                  <c:v>25.775000000000002</c:v>
                </c:pt>
                <c:pt idx="22">
                  <c:v>62.477692307692301</c:v>
                </c:pt>
                <c:pt idx="23">
                  <c:v>16.594999999999999</c:v>
                </c:pt>
                <c:pt idx="24">
                  <c:v>10.423076923076922</c:v>
                </c:pt>
                <c:pt idx="25">
                  <c:v>22.134999999999994</c:v>
                </c:pt>
                <c:pt idx="26">
                  <c:v>29.520384615384618</c:v>
                </c:pt>
                <c:pt idx="27">
                  <c:v>27.157307692307693</c:v>
                </c:pt>
                <c:pt idx="28">
                  <c:v>43.841923076923074</c:v>
                </c:pt>
                <c:pt idx="29">
                  <c:v>23.624230769230767</c:v>
                </c:pt>
                <c:pt idx="30">
                  <c:v>29.323846153846155</c:v>
                </c:pt>
                <c:pt idx="31">
                  <c:v>6.6280769230769261</c:v>
                </c:pt>
                <c:pt idx="32">
                  <c:v>31.802307692307689</c:v>
                </c:pt>
                <c:pt idx="33">
                  <c:v>17.240384615384617</c:v>
                </c:pt>
                <c:pt idx="34">
                  <c:v>56.02961538461539</c:v>
                </c:pt>
                <c:pt idx="35">
                  <c:v>32.112307692307695</c:v>
                </c:pt>
                <c:pt idx="36">
                  <c:v>4.2261538461538466</c:v>
                </c:pt>
                <c:pt idx="37">
                  <c:v>6.5000000000000018</c:v>
                </c:pt>
                <c:pt idx="38">
                  <c:v>39.065769230769234</c:v>
                </c:pt>
                <c:pt idx="39">
                  <c:v>21.930000000000003</c:v>
                </c:pt>
                <c:pt idx="40">
                  <c:v>23.968461538461547</c:v>
                </c:pt>
                <c:pt idx="41">
                  <c:v>14.947692307692305</c:v>
                </c:pt>
                <c:pt idx="42">
                  <c:v>45.517692307692307</c:v>
                </c:pt>
                <c:pt idx="43">
                  <c:v>33.900769230769228</c:v>
                </c:pt>
                <c:pt idx="44">
                  <c:v>20.753846153846151</c:v>
                </c:pt>
                <c:pt idx="45">
                  <c:v>3.3638461538461537</c:v>
                </c:pt>
                <c:pt idx="46">
                  <c:v>20.501923076923074</c:v>
                </c:pt>
                <c:pt idx="47">
                  <c:v>27.989230769230765</c:v>
                </c:pt>
                <c:pt idx="48">
                  <c:v>10.938461538461537</c:v>
                </c:pt>
                <c:pt idx="49">
                  <c:v>120.93192307692306</c:v>
                </c:pt>
                <c:pt idx="50">
                  <c:v>20.702307692307691</c:v>
                </c:pt>
                <c:pt idx="51">
                  <c:v>3.8126923076923069</c:v>
                </c:pt>
                <c:pt idx="52">
                  <c:v>5.0026923076923078</c:v>
                </c:pt>
                <c:pt idx="53">
                  <c:v>23.874230769230774</c:v>
                </c:pt>
                <c:pt idx="54">
                  <c:v>11.532307692307695</c:v>
                </c:pt>
                <c:pt idx="55">
                  <c:v>61.434999999999995</c:v>
                </c:pt>
                <c:pt idx="56">
                  <c:v>6.4596153846153852</c:v>
                </c:pt>
                <c:pt idx="57">
                  <c:v>50.067307692307701</c:v>
                </c:pt>
                <c:pt idx="58">
                  <c:v>84.046153846153857</c:v>
                </c:pt>
                <c:pt idx="59">
                  <c:v>38.222307692307702</c:v>
                </c:pt>
                <c:pt idx="60">
                  <c:v>11.227307692307694</c:v>
                </c:pt>
                <c:pt idx="6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DC-43F8-A906-3E2A6898A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714072"/>
        <c:axId val="569709480"/>
      </c:scatterChart>
      <c:scatterChart>
        <c:scatterStyle val="lineMarker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With classifier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Sheet1!$B$2:$B$62</c:f>
              <c:numCache>
                <c:formatCode>General</c:formatCode>
                <c:ptCount val="61"/>
                <c:pt idx="0">
                  <c:v>0</c:v>
                </c:pt>
                <c:pt idx="1">
                  <c:v>61.539615384615374</c:v>
                </c:pt>
                <c:pt idx="2">
                  <c:v>42.550769230769227</c:v>
                </c:pt>
                <c:pt idx="3">
                  <c:v>26.764615384615386</c:v>
                </c:pt>
                <c:pt idx="4">
                  <c:v>19.976538461538457</c:v>
                </c:pt>
                <c:pt idx="5">
                  <c:v>47.123461538461534</c:v>
                </c:pt>
                <c:pt idx="6">
                  <c:v>14.413076923076924</c:v>
                </c:pt>
                <c:pt idx="7">
                  <c:v>46.344999999999999</c:v>
                </c:pt>
                <c:pt idx="8">
                  <c:v>9.8176923076923046</c:v>
                </c:pt>
                <c:pt idx="9">
                  <c:v>20.055384615384618</c:v>
                </c:pt>
                <c:pt idx="10">
                  <c:v>19.989230769230765</c:v>
                </c:pt>
                <c:pt idx="11">
                  <c:v>40.993461538461538</c:v>
                </c:pt>
                <c:pt idx="12">
                  <c:v>16.3</c:v>
                </c:pt>
                <c:pt idx="13">
                  <c:v>58.013461538461534</c:v>
                </c:pt>
                <c:pt idx="14">
                  <c:v>33.654230769230772</c:v>
                </c:pt>
                <c:pt idx="15">
                  <c:v>19.489230769230772</c:v>
                </c:pt>
                <c:pt idx="16">
                  <c:v>46.02769230769232</c:v>
                </c:pt>
                <c:pt idx="17">
                  <c:v>26.805769230769236</c:v>
                </c:pt>
                <c:pt idx="18">
                  <c:v>16.826923076923077</c:v>
                </c:pt>
                <c:pt idx="19">
                  <c:v>15.74307692307692</c:v>
                </c:pt>
                <c:pt idx="20">
                  <c:v>23.031538461538464</c:v>
                </c:pt>
                <c:pt idx="21">
                  <c:v>25.775000000000002</c:v>
                </c:pt>
                <c:pt idx="22">
                  <c:v>62.477692307692301</c:v>
                </c:pt>
                <c:pt idx="23">
                  <c:v>16.594999999999999</c:v>
                </c:pt>
                <c:pt idx="24">
                  <c:v>10.423076923076922</c:v>
                </c:pt>
                <c:pt idx="25">
                  <c:v>22.134999999999994</c:v>
                </c:pt>
                <c:pt idx="26">
                  <c:v>29.520384615384618</c:v>
                </c:pt>
                <c:pt idx="27">
                  <c:v>27.157307692307693</c:v>
                </c:pt>
                <c:pt idx="28">
                  <c:v>43.841923076923074</c:v>
                </c:pt>
                <c:pt idx="29">
                  <c:v>23.624230769230767</c:v>
                </c:pt>
                <c:pt idx="30">
                  <c:v>29.323846153846155</c:v>
                </c:pt>
                <c:pt idx="31">
                  <c:v>6.6280769230769261</c:v>
                </c:pt>
                <c:pt idx="32">
                  <c:v>31.802307692307689</c:v>
                </c:pt>
                <c:pt idx="33">
                  <c:v>17.240384615384617</c:v>
                </c:pt>
                <c:pt idx="34">
                  <c:v>56.02961538461539</c:v>
                </c:pt>
                <c:pt idx="35">
                  <c:v>32.112307692307695</c:v>
                </c:pt>
                <c:pt idx="36">
                  <c:v>4.2261538461538466</c:v>
                </c:pt>
                <c:pt idx="37">
                  <c:v>6.5000000000000018</c:v>
                </c:pt>
                <c:pt idx="38">
                  <c:v>39.065769230769234</c:v>
                </c:pt>
                <c:pt idx="39">
                  <c:v>21.930000000000003</c:v>
                </c:pt>
                <c:pt idx="40">
                  <c:v>23.968461538461547</c:v>
                </c:pt>
                <c:pt idx="41">
                  <c:v>14.947692307692305</c:v>
                </c:pt>
                <c:pt idx="42">
                  <c:v>45.517692307692307</c:v>
                </c:pt>
                <c:pt idx="43">
                  <c:v>33.900769230769228</c:v>
                </c:pt>
                <c:pt idx="44">
                  <c:v>20.753846153846151</c:v>
                </c:pt>
                <c:pt idx="45">
                  <c:v>3.3638461538461537</c:v>
                </c:pt>
                <c:pt idx="46">
                  <c:v>20.501923076923074</c:v>
                </c:pt>
                <c:pt idx="47">
                  <c:v>27.989230769230765</c:v>
                </c:pt>
                <c:pt idx="48">
                  <c:v>10.938461538461537</c:v>
                </c:pt>
                <c:pt idx="49">
                  <c:v>120.93192307692306</c:v>
                </c:pt>
                <c:pt idx="50">
                  <c:v>20.702307692307691</c:v>
                </c:pt>
                <c:pt idx="51">
                  <c:v>3.8126923076923069</c:v>
                </c:pt>
                <c:pt idx="52">
                  <c:v>5.0026923076923078</c:v>
                </c:pt>
                <c:pt idx="53">
                  <c:v>23.874230769230774</c:v>
                </c:pt>
                <c:pt idx="54">
                  <c:v>11.532307692307695</c:v>
                </c:pt>
                <c:pt idx="55">
                  <c:v>61.434999999999995</c:v>
                </c:pt>
                <c:pt idx="56">
                  <c:v>6.4596153846153852</c:v>
                </c:pt>
                <c:pt idx="57">
                  <c:v>50.067307692307701</c:v>
                </c:pt>
                <c:pt idx="58">
                  <c:v>84.046153846153857</c:v>
                </c:pt>
                <c:pt idx="59">
                  <c:v>38.222307692307702</c:v>
                </c:pt>
                <c:pt idx="60">
                  <c:v>11.227307692307694</c:v>
                </c:pt>
              </c:numCache>
            </c:numRef>
          </c:xVal>
          <c:yVal>
            <c:numRef>
              <c:f>Sheet1!$D$2:$D$62</c:f>
              <c:numCache>
                <c:formatCode>General</c:formatCode>
                <c:ptCount val="61"/>
                <c:pt idx="1">
                  <c:v>44.338076923076919</c:v>
                </c:pt>
                <c:pt idx="2">
                  <c:v>34.246538461538456</c:v>
                </c:pt>
                <c:pt idx="3">
                  <c:v>18.22730769230769</c:v>
                </c:pt>
                <c:pt idx="4">
                  <c:v>22.503846153846155</c:v>
                </c:pt>
                <c:pt idx="5">
                  <c:v>42.535384615384615</c:v>
                </c:pt>
                <c:pt idx="6">
                  <c:v>24.954999999999998</c:v>
                </c:pt>
                <c:pt idx="7">
                  <c:v>43.29038461538461</c:v>
                </c:pt>
                <c:pt idx="8">
                  <c:v>7.7373076923076942</c:v>
                </c:pt>
                <c:pt idx="9">
                  <c:v>24.692307692307686</c:v>
                </c:pt>
                <c:pt idx="10">
                  <c:v>18.067692307692312</c:v>
                </c:pt>
                <c:pt idx="11">
                  <c:v>16.938846153846153</c:v>
                </c:pt>
                <c:pt idx="12">
                  <c:v>14.289230769230768</c:v>
                </c:pt>
                <c:pt idx="13">
                  <c:v>53.120384615384623</c:v>
                </c:pt>
                <c:pt idx="14">
                  <c:v>33.264615384615382</c:v>
                </c:pt>
                <c:pt idx="15">
                  <c:v>21.426153846153852</c:v>
                </c:pt>
                <c:pt idx="16">
                  <c:v>44.47230769230768</c:v>
                </c:pt>
                <c:pt idx="17">
                  <c:v>15.788846153846151</c:v>
                </c:pt>
                <c:pt idx="18">
                  <c:v>7.2557692307692312</c:v>
                </c:pt>
                <c:pt idx="19">
                  <c:v>14.730384615384615</c:v>
                </c:pt>
                <c:pt idx="20">
                  <c:v>18.344230769230769</c:v>
                </c:pt>
                <c:pt idx="21">
                  <c:v>22.454230769230769</c:v>
                </c:pt>
                <c:pt idx="22">
                  <c:v>10.889615384615384</c:v>
                </c:pt>
                <c:pt idx="23">
                  <c:v>24.302692307692318</c:v>
                </c:pt>
                <c:pt idx="24">
                  <c:v>27.309230769230769</c:v>
                </c:pt>
                <c:pt idx="25">
                  <c:v>24.981923076923074</c:v>
                </c:pt>
                <c:pt idx="26">
                  <c:v>6.2080769230769226</c:v>
                </c:pt>
                <c:pt idx="27">
                  <c:v>26.110769230769236</c:v>
                </c:pt>
                <c:pt idx="28">
                  <c:v>11.511538461538461</c:v>
                </c:pt>
                <c:pt idx="29">
                  <c:v>32.153846153846153</c:v>
                </c:pt>
                <c:pt idx="30">
                  <c:v>5.2665384615384632</c:v>
                </c:pt>
                <c:pt idx="31">
                  <c:v>5.8788461538461529</c:v>
                </c:pt>
                <c:pt idx="32">
                  <c:v>30.473461538461535</c:v>
                </c:pt>
                <c:pt idx="33">
                  <c:v>19.178076923076922</c:v>
                </c:pt>
                <c:pt idx="34">
                  <c:v>20.25269230769231</c:v>
                </c:pt>
                <c:pt idx="35">
                  <c:v>14.135384615384615</c:v>
                </c:pt>
                <c:pt idx="36">
                  <c:v>40.292692307692313</c:v>
                </c:pt>
                <c:pt idx="37">
                  <c:v>15.132692307692309</c:v>
                </c:pt>
                <c:pt idx="38">
                  <c:v>27.881538461538462</c:v>
                </c:pt>
                <c:pt idx="39">
                  <c:v>4.070384615384615</c:v>
                </c:pt>
                <c:pt idx="40">
                  <c:v>4.6196153846153836</c:v>
                </c:pt>
                <c:pt idx="41">
                  <c:v>15.621538461538456</c:v>
                </c:pt>
                <c:pt idx="42">
                  <c:v>25.918461538461543</c:v>
                </c:pt>
                <c:pt idx="43">
                  <c:v>31.473076923076935</c:v>
                </c:pt>
                <c:pt idx="44">
                  <c:v>8.2661538461538466</c:v>
                </c:pt>
                <c:pt idx="45">
                  <c:v>21.849230769230765</c:v>
                </c:pt>
                <c:pt idx="46">
                  <c:v>5.1069230769230769</c:v>
                </c:pt>
                <c:pt idx="47">
                  <c:v>5.2023076923076932</c:v>
                </c:pt>
                <c:pt idx="48">
                  <c:v>19.171538461538461</c:v>
                </c:pt>
                <c:pt idx="49">
                  <c:v>19.438461538461539</c:v>
                </c:pt>
                <c:pt idx="50">
                  <c:v>9.3965384615384604</c:v>
                </c:pt>
                <c:pt idx="51">
                  <c:v>39.964230769230767</c:v>
                </c:pt>
                <c:pt idx="52">
                  <c:v>6.0519230769230763</c:v>
                </c:pt>
                <c:pt idx="53">
                  <c:v>32.128076923076925</c:v>
                </c:pt>
                <c:pt idx="54">
                  <c:v>31.928461538461541</c:v>
                </c:pt>
                <c:pt idx="55">
                  <c:v>19.107692307692307</c:v>
                </c:pt>
                <c:pt idx="56">
                  <c:v>34.707307692307694</c:v>
                </c:pt>
                <c:pt idx="57">
                  <c:v>38.875769230769222</c:v>
                </c:pt>
                <c:pt idx="58">
                  <c:v>33.261538461538464</c:v>
                </c:pt>
                <c:pt idx="59">
                  <c:v>39.66076923076924</c:v>
                </c:pt>
                <c:pt idx="60">
                  <c:v>20.661153846153848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DC-43F8-A906-3E2A6898A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714072"/>
        <c:axId val="569709480"/>
      </c:scatterChart>
      <c:valAx>
        <c:axId val="569714072"/>
        <c:scaling>
          <c:orientation val="minMax"/>
          <c:max val="9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 without using classifier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09480"/>
        <c:crosses val="autoZero"/>
        <c:crossBetween val="midCat"/>
        <c:majorUnit val="10"/>
      </c:valAx>
      <c:valAx>
        <c:axId val="569709480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 with using classifier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14072"/>
        <c:crosses val="autoZero"/>
        <c:crossBetween val="midCat"/>
        <c:majorUnit val="10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1"/>
          <c:tx>
            <c:strRef>
              <c:f>Sheet1!$C$1</c:f>
              <c:strCache>
                <c:ptCount val="1"/>
                <c:pt idx="0">
                  <c:v>Without speedup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Sheet1!$B$2:$B$63</c:f>
              <c:numCache>
                <c:formatCode>General</c:formatCode>
                <c:ptCount val="62"/>
                <c:pt idx="0">
                  <c:v>0</c:v>
                </c:pt>
                <c:pt idx="1">
                  <c:v>44.338076923076919</c:v>
                </c:pt>
                <c:pt idx="2">
                  <c:v>34.246538461538456</c:v>
                </c:pt>
                <c:pt idx="3">
                  <c:v>18.22730769230769</c:v>
                </c:pt>
                <c:pt idx="4">
                  <c:v>15.132692307692309</c:v>
                </c:pt>
                <c:pt idx="5">
                  <c:v>22.503846153846155</c:v>
                </c:pt>
                <c:pt idx="6">
                  <c:v>27.881538461538462</c:v>
                </c:pt>
                <c:pt idx="7">
                  <c:v>42.535384615384615</c:v>
                </c:pt>
                <c:pt idx="8">
                  <c:v>4.070384615384615</c:v>
                </c:pt>
                <c:pt idx="9">
                  <c:v>24.954999999999998</c:v>
                </c:pt>
                <c:pt idx="10">
                  <c:v>43.29038461538461</c:v>
                </c:pt>
                <c:pt idx="11">
                  <c:v>4.6196153846153836</c:v>
                </c:pt>
                <c:pt idx="12">
                  <c:v>7.7373076923076942</c:v>
                </c:pt>
                <c:pt idx="13">
                  <c:v>15.621538461538456</c:v>
                </c:pt>
                <c:pt idx="14">
                  <c:v>24.692307692307686</c:v>
                </c:pt>
                <c:pt idx="15">
                  <c:v>25.918461538461543</c:v>
                </c:pt>
                <c:pt idx="16">
                  <c:v>31.473076923076935</c:v>
                </c:pt>
                <c:pt idx="17">
                  <c:v>18.067692307692312</c:v>
                </c:pt>
                <c:pt idx="18">
                  <c:v>16.938846153846153</c:v>
                </c:pt>
                <c:pt idx="19">
                  <c:v>8.2661538461538466</c:v>
                </c:pt>
                <c:pt idx="20">
                  <c:v>14.289230769230768</c:v>
                </c:pt>
                <c:pt idx="21">
                  <c:v>53.120384615384623</c:v>
                </c:pt>
                <c:pt idx="22">
                  <c:v>33.264615384615382</c:v>
                </c:pt>
                <c:pt idx="23">
                  <c:v>21.849230769230765</c:v>
                </c:pt>
                <c:pt idx="24">
                  <c:v>21.426153846153852</c:v>
                </c:pt>
                <c:pt idx="25">
                  <c:v>44.47230769230768</c:v>
                </c:pt>
                <c:pt idx="26">
                  <c:v>15.788846153846151</c:v>
                </c:pt>
                <c:pt idx="27">
                  <c:v>5.1069230769230769</c:v>
                </c:pt>
                <c:pt idx="28">
                  <c:v>7.2557692307692312</c:v>
                </c:pt>
                <c:pt idx="29">
                  <c:v>14.730384615384615</c:v>
                </c:pt>
                <c:pt idx="30">
                  <c:v>18.344230769230769</c:v>
                </c:pt>
                <c:pt idx="31">
                  <c:v>22.454230769230769</c:v>
                </c:pt>
                <c:pt idx="32">
                  <c:v>10.889615384615384</c:v>
                </c:pt>
                <c:pt idx="33">
                  <c:v>24.302692307692318</c:v>
                </c:pt>
                <c:pt idx="34">
                  <c:v>27.309230769230769</c:v>
                </c:pt>
                <c:pt idx="35">
                  <c:v>5.2023076923076932</c:v>
                </c:pt>
                <c:pt idx="36">
                  <c:v>19.171538461538461</c:v>
                </c:pt>
                <c:pt idx="37">
                  <c:v>19.438461538461539</c:v>
                </c:pt>
                <c:pt idx="38">
                  <c:v>9.3965384615384604</c:v>
                </c:pt>
                <c:pt idx="39">
                  <c:v>24.981923076923074</c:v>
                </c:pt>
                <c:pt idx="40">
                  <c:v>39.964230769230767</c:v>
                </c:pt>
                <c:pt idx="41">
                  <c:v>6.2080769230769226</c:v>
                </c:pt>
                <c:pt idx="42">
                  <c:v>26.110769230769236</c:v>
                </c:pt>
                <c:pt idx="43">
                  <c:v>11.511538461538461</c:v>
                </c:pt>
                <c:pt idx="44">
                  <c:v>6.0519230769230763</c:v>
                </c:pt>
                <c:pt idx="45">
                  <c:v>32.153846153846153</c:v>
                </c:pt>
                <c:pt idx="46">
                  <c:v>5.2665384615384632</c:v>
                </c:pt>
                <c:pt idx="47">
                  <c:v>32.128076923076925</c:v>
                </c:pt>
                <c:pt idx="48">
                  <c:v>31.928461538461541</c:v>
                </c:pt>
                <c:pt idx="49">
                  <c:v>19.107692307692307</c:v>
                </c:pt>
                <c:pt idx="50">
                  <c:v>34.707307692307694</c:v>
                </c:pt>
                <c:pt idx="51">
                  <c:v>38.875769230769222</c:v>
                </c:pt>
                <c:pt idx="52">
                  <c:v>33.261538461538464</c:v>
                </c:pt>
                <c:pt idx="53">
                  <c:v>39.66076923076924</c:v>
                </c:pt>
                <c:pt idx="54">
                  <c:v>5.8788461538461529</c:v>
                </c:pt>
                <c:pt idx="55">
                  <c:v>30.473461538461535</c:v>
                </c:pt>
                <c:pt idx="56">
                  <c:v>19.178076923076922</c:v>
                </c:pt>
                <c:pt idx="57">
                  <c:v>20.25269230769231</c:v>
                </c:pt>
                <c:pt idx="58">
                  <c:v>20.661153846153848</c:v>
                </c:pt>
                <c:pt idx="59">
                  <c:v>14.135384615384615</c:v>
                </c:pt>
                <c:pt idx="60">
                  <c:v>40.292692307692313</c:v>
                </c:pt>
                <c:pt idx="61">
                  <c:v>100</c:v>
                </c:pt>
              </c:numCache>
            </c:numRef>
          </c:xVal>
          <c:yVal>
            <c:numRef>
              <c:f>Sheet1!$C$2:$C$63</c:f>
              <c:numCache>
                <c:formatCode>General</c:formatCode>
                <c:ptCount val="62"/>
                <c:pt idx="0">
                  <c:v>0</c:v>
                </c:pt>
                <c:pt idx="1">
                  <c:v>44.338076923076919</c:v>
                </c:pt>
                <c:pt idx="2">
                  <c:v>34.246538461538456</c:v>
                </c:pt>
                <c:pt idx="3">
                  <c:v>18.22730769230769</c:v>
                </c:pt>
                <c:pt idx="4">
                  <c:v>15.132692307692309</c:v>
                </c:pt>
                <c:pt idx="5">
                  <c:v>22.503846153846155</c:v>
                </c:pt>
                <c:pt idx="6">
                  <c:v>27.881538461538462</c:v>
                </c:pt>
                <c:pt idx="7">
                  <c:v>42.535384615384615</c:v>
                </c:pt>
                <c:pt idx="8">
                  <c:v>4.070384615384615</c:v>
                </c:pt>
                <c:pt idx="9">
                  <c:v>24.954999999999998</c:v>
                </c:pt>
                <c:pt idx="10">
                  <c:v>43.29038461538461</c:v>
                </c:pt>
                <c:pt idx="11">
                  <c:v>4.6196153846153836</c:v>
                </c:pt>
                <c:pt idx="12">
                  <c:v>7.7373076923076942</c:v>
                </c:pt>
                <c:pt idx="13">
                  <c:v>15.621538461538456</c:v>
                </c:pt>
                <c:pt idx="14">
                  <c:v>24.692307692307686</c:v>
                </c:pt>
                <c:pt idx="15">
                  <c:v>25.918461538461543</c:v>
                </c:pt>
                <c:pt idx="16">
                  <c:v>31.473076923076935</c:v>
                </c:pt>
                <c:pt idx="17">
                  <c:v>18.067692307692312</c:v>
                </c:pt>
                <c:pt idx="18">
                  <c:v>16.938846153846153</c:v>
                </c:pt>
                <c:pt idx="19">
                  <c:v>8.2661538461538466</c:v>
                </c:pt>
                <c:pt idx="20">
                  <c:v>14.289230769230768</c:v>
                </c:pt>
                <c:pt idx="21">
                  <c:v>53.120384615384623</c:v>
                </c:pt>
                <c:pt idx="22">
                  <c:v>33.264615384615382</c:v>
                </c:pt>
                <c:pt idx="23">
                  <c:v>21.849230769230765</c:v>
                </c:pt>
                <c:pt idx="24">
                  <c:v>21.426153846153852</c:v>
                </c:pt>
                <c:pt idx="25">
                  <c:v>44.47230769230768</c:v>
                </c:pt>
                <c:pt idx="26">
                  <c:v>15.788846153846151</c:v>
                </c:pt>
                <c:pt idx="27">
                  <c:v>5.1069230769230769</c:v>
                </c:pt>
                <c:pt idx="28">
                  <c:v>7.2557692307692312</c:v>
                </c:pt>
                <c:pt idx="29">
                  <c:v>14.730384615384615</c:v>
                </c:pt>
                <c:pt idx="30">
                  <c:v>18.344230769230769</c:v>
                </c:pt>
                <c:pt idx="31">
                  <c:v>22.454230769230769</c:v>
                </c:pt>
                <c:pt idx="32">
                  <c:v>10.889615384615384</c:v>
                </c:pt>
                <c:pt idx="33">
                  <c:v>24.302692307692318</c:v>
                </c:pt>
                <c:pt idx="34">
                  <c:v>27.309230769230769</c:v>
                </c:pt>
                <c:pt idx="35">
                  <c:v>5.2023076923076932</c:v>
                </c:pt>
                <c:pt idx="36">
                  <c:v>19.171538461538461</c:v>
                </c:pt>
                <c:pt idx="37">
                  <c:v>19.438461538461539</c:v>
                </c:pt>
                <c:pt idx="38">
                  <c:v>9.3965384615384604</c:v>
                </c:pt>
                <c:pt idx="39">
                  <c:v>24.981923076923074</c:v>
                </c:pt>
                <c:pt idx="40">
                  <c:v>39.964230769230767</c:v>
                </c:pt>
                <c:pt idx="41">
                  <c:v>6.2080769230769226</c:v>
                </c:pt>
                <c:pt idx="42">
                  <c:v>26.110769230769236</c:v>
                </c:pt>
                <c:pt idx="43">
                  <c:v>11.511538461538461</c:v>
                </c:pt>
                <c:pt idx="44">
                  <c:v>6.0519230769230763</c:v>
                </c:pt>
                <c:pt idx="45">
                  <c:v>32.153846153846153</c:v>
                </c:pt>
                <c:pt idx="46">
                  <c:v>5.2665384615384632</c:v>
                </c:pt>
                <c:pt idx="47">
                  <c:v>32.128076923076925</c:v>
                </c:pt>
                <c:pt idx="48">
                  <c:v>31.928461538461541</c:v>
                </c:pt>
                <c:pt idx="49">
                  <c:v>19.107692307692307</c:v>
                </c:pt>
                <c:pt idx="50">
                  <c:v>34.707307692307694</c:v>
                </c:pt>
                <c:pt idx="51">
                  <c:v>38.875769230769222</c:v>
                </c:pt>
                <c:pt idx="52">
                  <c:v>33.261538461538464</c:v>
                </c:pt>
                <c:pt idx="53">
                  <c:v>39.66076923076924</c:v>
                </c:pt>
                <c:pt idx="54">
                  <c:v>5.8788461538461529</c:v>
                </c:pt>
                <c:pt idx="55">
                  <c:v>30.473461538461535</c:v>
                </c:pt>
                <c:pt idx="56">
                  <c:v>19.178076923076922</c:v>
                </c:pt>
                <c:pt idx="57">
                  <c:v>20.25269230769231</c:v>
                </c:pt>
                <c:pt idx="58">
                  <c:v>20.661153846153848</c:v>
                </c:pt>
                <c:pt idx="59">
                  <c:v>14.135384615384615</c:v>
                </c:pt>
                <c:pt idx="60">
                  <c:v>40.292692307692313</c:v>
                </c:pt>
                <c:pt idx="6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EB-4BBE-B8EB-918D1458D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714072"/>
        <c:axId val="569709480"/>
      </c:scatterChart>
      <c:scatterChart>
        <c:scatterStyle val="lineMarker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With speedup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Sheet1!$B$2:$B$62</c:f>
              <c:numCache>
                <c:formatCode>General</c:formatCode>
                <c:ptCount val="61"/>
                <c:pt idx="0">
                  <c:v>0</c:v>
                </c:pt>
                <c:pt idx="1">
                  <c:v>44.338076923076919</c:v>
                </c:pt>
                <c:pt idx="2">
                  <c:v>34.246538461538456</c:v>
                </c:pt>
                <c:pt idx="3">
                  <c:v>18.22730769230769</c:v>
                </c:pt>
                <c:pt idx="4">
                  <c:v>15.132692307692309</c:v>
                </c:pt>
                <c:pt idx="5">
                  <c:v>22.503846153846155</c:v>
                </c:pt>
                <c:pt idx="6">
                  <c:v>27.881538461538462</c:v>
                </c:pt>
                <c:pt idx="7">
                  <c:v>42.535384615384615</c:v>
                </c:pt>
                <c:pt idx="8">
                  <c:v>4.070384615384615</c:v>
                </c:pt>
                <c:pt idx="9">
                  <c:v>24.954999999999998</c:v>
                </c:pt>
                <c:pt idx="10">
                  <c:v>43.29038461538461</c:v>
                </c:pt>
                <c:pt idx="11">
                  <c:v>4.6196153846153836</c:v>
                </c:pt>
                <c:pt idx="12">
                  <c:v>7.7373076923076942</c:v>
                </c:pt>
                <c:pt idx="13">
                  <c:v>15.621538461538456</c:v>
                </c:pt>
                <c:pt idx="14">
                  <c:v>24.692307692307686</c:v>
                </c:pt>
                <c:pt idx="15">
                  <c:v>25.918461538461543</c:v>
                </c:pt>
                <c:pt idx="16">
                  <c:v>31.473076923076935</c:v>
                </c:pt>
                <c:pt idx="17">
                  <c:v>18.067692307692312</c:v>
                </c:pt>
                <c:pt idx="18">
                  <c:v>16.938846153846153</c:v>
                </c:pt>
                <c:pt idx="19">
                  <c:v>8.2661538461538466</c:v>
                </c:pt>
                <c:pt idx="20">
                  <c:v>14.289230769230768</c:v>
                </c:pt>
                <c:pt idx="21">
                  <c:v>53.120384615384623</c:v>
                </c:pt>
                <c:pt idx="22">
                  <c:v>33.264615384615382</c:v>
                </c:pt>
                <c:pt idx="23">
                  <c:v>21.849230769230765</c:v>
                </c:pt>
                <c:pt idx="24">
                  <c:v>21.426153846153852</c:v>
                </c:pt>
                <c:pt idx="25">
                  <c:v>44.47230769230768</c:v>
                </c:pt>
                <c:pt idx="26">
                  <c:v>15.788846153846151</c:v>
                </c:pt>
                <c:pt idx="27">
                  <c:v>5.1069230769230769</c:v>
                </c:pt>
                <c:pt idx="28">
                  <c:v>7.2557692307692312</c:v>
                </c:pt>
                <c:pt idx="29">
                  <c:v>14.730384615384615</c:v>
                </c:pt>
                <c:pt idx="30">
                  <c:v>18.344230769230769</c:v>
                </c:pt>
                <c:pt idx="31">
                  <c:v>22.454230769230769</c:v>
                </c:pt>
                <c:pt idx="32">
                  <c:v>10.889615384615384</c:v>
                </c:pt>
                <c:pt idx="33">
                  <c:v>24.302692307692318</c:v>
                </c:pt>
                <c:pt idx="34">
                  <c:v>27.309230769230769</c:v>
                </c:pt>
                <c:pt idx="35">
                  <c:v>5.2023076923076932</c:v>
                </c:pt>
                <c:pt idx="36">
                  <c:v>19.171538461538461</c:v>
                </c:pt>
                <c:pt idx="37">
                  <c:v>19.438461538461539</c:v>
                </c:pt>
                <c:pt idx="38">
                  <c:v>9.3965384615384604</c:v>
                </c:pt>
                <c:pt idx="39">
                  <c:v>24.981923076923074</c:v>
                </c:pt>
                <c:pt idx="40">
                  <c:v>39.964230769230767</c:v>
                </c:pt>
                <c:pt idx="41">
                  <c:v>6.2080769230769226</c:v>
                </c:pt>
                <c:pt idx="42">
                  <c:v>26.110769230769236</c:v>
                </c:pt>
                <c:pt idx="43">
                  <c:v>11.511538461538461</c:v>
                </c:pt>
                <c:pt idx="44">
                  <c:v>6.0519230769230763</c:v>
                </c:pt>
                <c:pt idx="45">
                  <c:v>32.153846153846153</c:v>
                </c:pt>
                <c:pt idx="46">
                  <c:v>5.2665384615384632</c:v>
                </c:pt>
                <c:pt idx="47">
                  <c:v>32.128076923076925</c:v>
                </c:pt>
                <c:pt idx="48">
                  <c:v>31.928461538461541</c:v>
                </c:pt>
                <c:pt idx="49">
                  <c:v>19.107692307692307</c:v>
                </c:pt>
                <c:pt idx="50">
                  <c:v>34.707307692307694</c:v>
                </c:pt>
                <c:pt idx="51">
                  <c:v>38.875769230769222</c:v>
                </c:pt>
                <c:pt idx="52">
                  <c:v>33.261538461538464</c:v>
                </c:pt>
                <c:pt idx="53">
                  <c:v>39.66076923076924</c:v>
                </c:pt>
                <c:pt idx="54">
                  <c:v>5.8788461538461529</c:v>
                </c:pt>
                <c:pt idx="55">
                  <c:v>30.473461538461535</c:v>
                </c:pt>
                <c:pt idx="56">
                  <c:v>19.178076923076922</c:v>
                </c:pt>
                <c:pt idx="57">
                  <c:v>20.25269230769231</c:v>
                </c:pt>
                <c:pt idx="58">
                  <c:v>20.661153846153848</c:v>
                </c:pt>
                <c:pt idx="59">
                  <c:v>14.135384615384615</c:v>
                </c:pt>
                <c:pt idx="60">
                  <c:v>40.292692307692313</c:v>
                </c:pt>
              </c:numCache>
            </c:numRef>
          </c:xVal>
          <c:yVal>
            <c:numRef>
              <c:f>Sheet1!$D$2:$D$62</c:f>
              <c:numCache>
                <c:formatCode>General</c:formatCode>
                <c:ptCount val="61"/>
                <c:pt idx="1">
                  <c:v>28.848461538461535</c:v>
                </c:pt>
                <c:pt idx="2">
                  <c:v>17.095384615384617</c:v>
                </c:pt>
                <c:pt idx="3">
                  <c:v>11.516153846153847</c:v>
                </c:pt>
                <c:pt idx="4">
                  <c:v>8.5811538461538461</c:v>
                </c:pt>
                <c:pt idx="5">
                  <c:v>24.731923076923081</c:v>
                </c:pt>
                <c:pt idx="6">
                  <c:v>19.540769230769232</c:v>
                </c:pt>
                <c:pt idx="7">
                  <c:v>13.031153846153844</c:v>
                </c:pt>
                <c:pt idx="8">
                  <c:v>41.083076923076923</c:v>
                </c:pt>
                <c:pt idx="9">
                  <c:v>6.6838461538461527</c:v>
                </c:pt>
                <c:pt idx="10">
                  <c:v>9.8942307692307701</c:v>
                </c:pt>
                <c:pt idx="11">
                  <c:v>19.806923076923077</c:v>
                </c:pt>
                <c:pt idx="12">
                  <c:v>13.219615384615382</c:v>
                </c:pt>
                <c:pt idx="13">
                  <c:v>7.9865384615384603</c:v>
                </c:pt>
                <c:pt idx="14">
                  <c:v>26.297307692307694</c:v>
                </c:pt>
                <c:pt idx="15">
                  <c:v>14.113846153846158</c:v>
                </c:pt>
                <c:pt idx="16">
                  <c:v>7.4084615384615393</c:v>
                </c:pt>
                <c:pt idx="17">
                  <c:v>14.992307692307691</c:v>
                </c:pt>
                <c:pt idx="18">
                  <c:v>15.467307692307694</c:v>
                </c:pt>
                <c:pt idx="19">
                  <c:v>9.4661538461538477</c:v>
                </c:pt>
                <c:pt idx="20">
                  <c:v>12.990384615384617</c:v>
                </c:pt>
                <c:pt idx="21">
                  <c:v>11.850384615384616</c:v>
                </c:pt>
                <c:pt idx="22">
                  <c:v>7.254999999999999</c:v>
                </c:pt>
                <c:pt idx="23">
                  <c:v>13.751538461538463</c:v>
                </c:pt>
                <c:pt idx="24">
                  <c:v>13.509615384615389</c:v>
                </c:pt>
                <c:pt idx="25">
                  <c:v>22.932692307692314</c:v>
                </c:pt>
                <c:pt idx="26">
                  <c:v>19.389615384615382</c:v>
                </c:pt>
                <c:pt idx="27">
                  <c:v>12.598461538461541</c:v>
                </c:pt>
                <c:pt idx="28">
                  <c:v>4.2153846153846155</c:v>
                </c:pt>
                <c:pt idx="29">
                  <c:v>23.258076923076924</c:v>
                </c:pt>
                <c:pt idx="30">
                  <c:v>17.274999999999999</c:v>
                </c:pt>
                <c:pt idx="31">
                  <c:v>22.675000000000004</c:v>
                </c:pt>
                <c:pt idx="32">
                  <c:v>6.4246153846153842</c:v>
                </c:pt>
                <c:pt idx="33">
                  <c:v>7.1757692307692302</c:v>
                </c:pt>
                <c:pt idx="34">
                  <c:v>11.289230769230768</c:v>
                </c:pt>
                <c:pt idx="35">
                  <c:v>12.44846153846154</c:v>
                </c:pt>
                <c:pt idx="36">
                  <c:v>12.275769230769232</c:v>
                </c:pt>
                <c:pt idx="37">
                  <c:v>9.0676923076923082</c:v>
                </c:pt>
                <c:pt idx="38">
                  <c:v>27.628076923076925</c:v>
                </c:pt>
                <c:pt idx="39">
                  <c:v>15.986153846153845</c:v>
                </c:pt>
                <c:pt idx="40">
                  <c:v>15.803461538461537</c:v>
                </c:pt>
                <c:pt idx="41">
                  <c:v>3.1265384615384613</c:v>
                </c:pt>
                <c:pt idx="42">
                  <c:v>2.9534615384615388</c:v>
                </c:pt>
                <c:pt idx="43">
                  <c:v>8.7196153846153841</c:v>
                </c:pt>
                <c:pt idx="44">
                  <c:v>12.663076923076918</c:v>
                </c:pt>
                <c:pt idx="45">
                  <c:v>28.328076923076917</c:v>
                </c:pt>
                <c:pt idx="46">
                  <c:v>7.7007692307692306</c:v>
                </c:pt>
                <c:pt idx="47">
                  <c:v>8.9799999999999969</c:v>
                </c:pt>
                <c:pt idx="48">
                  <c:v>21.363461538461536</c:v>
                </c:pt>
                <c:pt idx="49">
                  <c:v>14.265769230769232</c:v>
                </c:pt>
                <c:pt idx="50">
                  <c:v>6.9796153846153848</c:v>
                </c:pt>
                <c:pt idx="51">
                  <c:v>18.79615384615385</c:v>
                </c:pt>
                <c:pt idx="52">
                  <c:v>9.412307692307694</c:v>
                </c:pt>
                <c:pt idx="53">
                  <c:v>10.908076923076921</c:v>
                </c:pt>
                <c:pt idx="54">
                  <c:v>3.9634615384615377</c:v>
                </c:pt>
                <c:pt idx="55">
                  <c:v>4.2607692307692302</c:v>
                </c:pt>
                <c:pt idx="56">
                  <c:v>17.538846153846158</c:v>
                </c:pt>
                <c:pt idx="57">
                  <c:v>9.5011538461538478</c:v>
                </c:pt>
                <c:pt idx="58">
                  <c:v>5.7884615384615392</c:v>
                </c:pt>
                <c:pt idx="59">
                  <c:v>35.122692307692311</c:v>
                </c:pt>
                <c:pt idx="60">
                  <c:v>4.7619230769230763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B-4BBE-B8EB-918D1458D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714072"/>
        <c:axId val="569709480"/>
      </c:scatterChart>
      <c:valAx>
        <c:axId val="569714072"/>
        <c:scaling>
          <c:orientation val="minMax"/>
          <c:max val="6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 when fingerprinting with partial 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09480"/>
        <c:crosses val="autoZero"/>
        <c:crossBetween val="midCat"/>
        <c:majorUnit val="10"/>
      </c:valAx>
      <c:valAx>
        <c:axId val="56970948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 when fingerprinting with complete runs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714072"/>
        <c:crosses val="autoZero"/>
        <c:crossBetween val="midCat"/>
        <c:majorUnit val="10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Global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</c:numCache>
            </c:numRef>
          </c:xVal>
          <c:yVal>
            <c:numRef>
              <c:f>Sheet1!$B$3:$B$7</c:f>
              <c:numCache>
                <c:formatCode>0.0</c:formatCode>
                <c:ptCount val="5"/>
                <c:pt idx="0">
                  <c:v>40.72944871</c:v>
                </c:pt>
                <c:pt idx="1">
                  <c:v>35.453710000000001</c:v>
                </c:pt>
                <c:pt idx="2">
                  <c:v>29.9955128</c:v>
                </c:pt>
                <c:pt idx="3">
                  <c:v>27.7544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83-4362-96BC-510E2454B6AE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System 1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prstDash val="lgDash"/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</c:numCache>
            </c:numRef>
          </c:xVal>
          <c:yVal>
            <c:numRef>
              <c:f>Sheet1!$C$3:$C$7</c:f>
              <c:numCache>
                <c:formatCode>0.0</c:formatCode>
                <c:ptCount val="5"/>
                <c:pt idx="0">
                  <c:v>23.389500000000002</c:v>
                </c:pt>
                <c:pt idx="1">
                  <c:v>17.694600000000001</c:v>
                </c:pt>
                <c:pt idx="2">
                  <c:v>14.018700000000001</c:v>
                </c:pt>
                <c:pt idx="3">
                  <c:v>12.2675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F83-4362-96BC-510E2454B6AE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System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dash"/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</c:numCache>
            </c:numRef>
          </c:xVal>
          <c:yVal>
            <c:numRef>
              <c:f>Sheet1!$D$3:$D$7</c:f>
              <c:numCache>
                <c:formatCode>0.0</c:formatCode>
                <c:ptCount val="5"/>
                <c:pt idx="0">
                  <c:v>27.4969</c:v>
                </c:pt>
                <c:pt idx="1">
                  <c:v>19.799199999999999</c:v>
                </c:pt>
                <c:pt idx="2">
                  <c:v>17.0261</c:v>
                </c:pt>
                <c:pt idx="3">
                  <c:v>14.169499999999999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F83-4362-96BC-510E2454B6AE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System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</c:numCache>
            </c:numRef>
          </c:xVal>
          <c:yVal>
            <c:numRef>
              <c:f>Sheet1!$E$3:$E$7</c:f>
              <c:numCache>
                <c:formatCode>0.0</c:formatCode>
                <c:ptCount val="5"/>
                <c:pt idx="0">
                  <c:v>23.932211500000001</c:v>
                </c:pt>
                <c:pt idx="1">
                  <c:v>20.029615</c:v>
                </c:pt>
                <c:pt idx="2">
                  <c:v>16.978383999999998</c:v>
                </c:pt>
                <c:pt idx="3">
                  <c:v>15.484326920000001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F83-4362-96BC-510E2454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421808"/>
        <c:axId val="1749914928"/>
      </c:scatterChart>
      <c:valAx>
        <c:axId val="1748421808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data coverage (% of total possible data used for training)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14928"/>
        <c:crosses val="autoZero"/>
        <c:crossBetween val="midCat"/>
        <c:majorUnit val="25"/>
      </c:valAx>
      <c:valAx>
        <c:axId val="17499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42180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76632374078240229"/>
          <c:y val="0.24857174103237101"/>
          <c:w val="0.17602428602674666"/>
          <c:h val="0.33194969378827649"/>
        </c:manualLayout>
      </c:layout>
      <c:overlay val="1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[motivation.xlsx]hpe!$B$6</c:f>
              <c:strCache>
                <c:ptCount val="1"/>
                <c:pt idx="0">
                  <c:v>Time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[motivation.xlsx]hpe!$C$1:$K$1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</c:numCache>
            </c:numRef>
          </c:xVal>
          <c:yVal>
            <c:numRef>
              <c:f>[motivation.xlsx]hpe!$C$6:$K$6</c:f>
              <c:numCache>
                <c:formatCode>General</c:formatCode>
                <c:ptCount val="9"/>
                <c:pt idx="0">
                  <c:v>43.320477359999998</c:v>
                </c:pt>
                <c:pt idx="1">
                  <c:v>12.164229069999999</c:v>
                </c:pt>
                <c:pt idx="2">
                  <c:v>6.4896689519999997</c:v>
                </c:pt>
                <c:pt idx="3">
                  <c:v>5.0024109770000003</c:v>
                </c:pt>
                <c:pt idx="4">
                  <c:v>5.0377312280000002</c:v>
                </c:pt>
                <c:pt idx="5">
                  <c:v>5.2572910019999997</c:v>
                </c:pt>
                <c:pt idx="6">
                  <c:v>5.4246999379999998</c:v>
                </c:pt>
                <c:pt idx="7">
                  <c:v>5.4555271660000004</c:v>
                </c:pt>
                <c:pt idx="8">
                  <c:v>5.3520189580000004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DB-468F-B963-252EE324E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961520"/>
        <c:axId val="575961848"/>
      </c:scatterChart>
      <c:scatterChart>
        <c:scatterStyle val="smoothMarker"/>
        <c:varyColors val="0"/>
        <c:ser>
          <c:idx val="1"/>
          <c:order val="1"/>
          <c:tx>
            <c:strRef>
              <c:f>[motivation.xlsx]hpe!$B$5</c:f>
              <c:strCache>
                <c:ptCount val="1"/>
                <c:pt idx="0">
                  <c:v>Cost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[motivation.xlsx]hpe!$C$1:$K$1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</c:numCache>
            </c:numRef>
          </c:xVal>
          <c:yVal>
            <c:numRef>
              <c:f>[motivation.xlsx]hpe!$C$5:$K$5</c:f>
              <c:numCache>
                <c:formatCode>General</c:formatCode>
                <c:ptCount val="9"/>
                <c:pt idx="0">
                  <c:v>1.2033465933333333E-2</c:v>
                </c:pt>
                <c:pt idx="1">
                  <c:v>2.7031620155555554E-2</c:v>
                </c:pt>
                <c:pt idx="2">
                  <c:v>2.884297312E-2</c:v>
                </c:pt>
                <c:pt idx="3">
                  <c:v>3.3349406513333332E-2</c:v>
                </c:pt>
                <c:pt idx="4">
                  <c:v>4.477983313777778E-2</c:v>
                </c:pt>
                <c:pt idx="5">
                  <c:v>5.8414344466666664E-2</c:v>
                </c:pt>
                <c:pt idx="6">
                  <c:v>7.2329332506666663E-2</c:v>
                </c:pt>
                <c:pt idx="7">
                  <c:v>8.4863755915555561E-2</c:v>
                </c:pt>
                <c:pt idx="8">
                  <c:v>9.5147003697777788E-2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CDB-468F-B963-252EE324E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808760"/>
        <c:axId val="578815648"/>
      </c:scatterChart>
      <c:valAx>
        <c:axId val="575961520"/>
        <c:scaling>
          <c:orientation val="minMax"/>
          <c:max val="6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61848"/>
        <c:crosses val="autoZero"/>
        <c:crossBetween val="midCat"/>
        <c:majorUnit val="8"/>
      </c:valAx>
      <c:valAx>
        <c:axId val="57596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61520"/>
        <c:crosses val="autoZero"/>
        <c:crossBetween val="midCat"/>
      </c:valAx>
      <c:valAx>
        <c:axId val="578815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(core-hours)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08760"/>
        <c:crosses val="max"/>
        <c:crossBetween val="midCat"/>
      </c:valAx>
      <c:valAx>
        <c:axId val="578808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881564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54124450904337795"/>
          <c:y val="0.3910875672274024"/>
          <c:w val="0.2088545084208224"/>
          <c:h val="0.15625109361329836"/>
        </c:manualLayout>
      </c:layout>
      <c:overlay val="1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[motivation.xlsx]hpe!$B$9</c:f>
              <c:strCache>
                <c:ptCount val="1"/>
                <c:pt idx="0">
                  <c:v>Time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[motivation.xlsx]hpe!$C$1:$K$1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</c:numCache>
            </c:numRef>
          </c:xVal>
          <c:yVal>
            <c:numRef>
              <c:f>[motivation.xlsx]hpe!$C$9:$K$9</c:f>
              <c:numCache>
                <c:formatCode>General</c:formatCode>
                <c:ptCount val="9"/>
                <c:pt idx="0">
                  <c:v>307.98796329999999</c:v>
                </c:pt>
                <c:pt idx="1">
                  <c:v>402.45823719999999</c:v>
                </c:pt>
                <c:pt idx="2">
                  <c:v>514.12468379999996</c:v>
                </c:pt>
                <c:pt idx="3">
                  <c:v>625.76974629999995</c:v>
                </c:pt>
                <c:pt idx="4">
                  <c:v>737.85769370000003</c:v>
                </c:pt>
                <c:pt idx="5">
                  <c:v>850.81778889999998</c:v>
                </c:pt>
                <c:pt idx="6">
                  <c:v>963.17391559999999</c:v>
                </c:pt>
                <c:pt idx="7">
                  <c:v>1085.8750729999999</c:v>
                </c:pt>
                <c:pt idx="8">
                  <c:v>1209.586481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22-424C-917A-7CFE5B2FD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961520"/>
        <c:axId val="575961848"/>
      </c:scatterChart>
      <c:scatterChart>
        <c:scatterStyle val="smoothMarker"/>
        <c:varyColors val="0"/>
        <c:ser>
          <c:idx val="1"/>
          <c:order val="1"/>
          <c:tx>
            <c:strRef>
              <c:f>[motivation.xlsx]hpe!$B$8</c:f>
              <c:strCache>
                <c:ptCount val="1"/>
                <c:pt idx="0">
                  <c:v>Cost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[motivation.xlsx]hpe!$C$1:$K$1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16</c:v>
                </c:pt>
                <c:pt idx="3">
                  <c:v>24</c:v>
                </c:pt>
                <c:pt idx="4">
                  <c:v>32</c:v>
                </c:pt>
                <c:pt idx="5">
                  <c:v>40</c:v>
                </c:pt>
                <c:pt idx="6">
                  <c:v>48</c:v>
                </c:pt>
                <c:pt idx="7">
                  <c:v>56</c:v>
                </c:pt>
                <c:pt idx="8">
                  <c:v>64</c:v>
                </c:pt>
              </c:numCache>
            </c:numRef>
          </c:xVal>
          <c:yVal>
            <c:numRef>
              <c:f>[motivation.xlsx]hpe!$C$8:$K$8</c:f>
              <c:numCache>
                <c:formatCode>General</c:formatCode>
                <c:ptCount val="9"/>
                <c:pt idx="0">
                  <c:v>8.5552212027777769E-2</c:v>
                </c:pt>
                <c:pt idx="1">
                  <c:v>0.89435163822222219</c:v>
                </c:pt>
                <c:pt idx="2">
                  <c:v>2.2849985946666664</c:v>
                </c:pt>
                <c:pt idx="3">
                  <c:v>4.1717983086666663</c:v>
                </c:pt>
                <c:pt idx="4">
                  <c:v>6.5587350551111117</c:v>
                </c:pt>
                <c:pt idx="5">
                  <c:v>9.4535309877777784</c:v>
                </c:pt>
                <c:pt idx="6">
                  <c:v>12.842318874666667</c:v>
                </c:pt>
                <c:pt idx="7">
                  <c:v>16.891390024444444</c:v>
                </c:pt>
                <c:pt idx="8">
                  <c:v>21.503759662222222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22-424C-917A-7CFE5B2FD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808760"/>
        <c:axId val="578815648"/>
      </c:scatterChart>
      <c:valAx>
        <c:axId val="575961520"/>
        <c:scaling>
          <c:orientation val="minMax"/>
          <c:max val="6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61848"/>
        <c:crosses val="autoZero"/>
        <c:crossBetween val="midCat"/>
        <c:majorUnit val="8"/>
      </c:valAx>
      <c:valAx>
        <c:axId val="57596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61520"/>
        <c:crosses val="autoZero"/>
        <c:crossBetween val="midCat"/>
      </c:valAx>
      <c:valAx>
        <c:axId val="578815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(core-hours)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808760"/>
        <c:crosses val="max"/>
        <c:crossBetween val="midCat"/>
      </c:valAx>
      <c:valAx>
        <c:axId val="578808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8815648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r"/>
      <c:layout>
        <c:manualLayout>
          <c:xMode val="edge"/>
          <c:yMode val="edge"/>
          <c:x val="0.55853629810768934"/>
          <c:y val="0.59180444400383481"/>
          <c:w val="0.2088545084208224"/>
          <c:h val="0.15625109361329836"/>
        </c:manualLayout>
      </c:layout>
      <c:overlay val="1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[motivation.xlsx]hpe!$B$3</c:f>
              <c:strCache>
                <c:ptCount val="1"/>
                <c:pt idx="0">
                  <c:v>Time</c:v>
                </c:pt>
              </c:strCache>
            </c:strRef>
          </c:tx>
          <c:spPr>
            <a:ln w="12700"/>
          </c:spPr>
          <c:marker>
            <c:spPr>
              <a:ln w="12700"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A43EF55-E154-40BD-9C3B-E948A4E886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BF4-48E1-9474-6EB3077DEA9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AF1FA0-CAB6-4F4E-BCCF-90AC0EDAE4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BF4-48E1-9474-6EB3077DEA9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4812C42-87C8-4F56-8F10-5D7183F698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BF4-48E1-9474-6EB3077DEA9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57D18E2-2108-4E6B-BFE4-C797331B70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BF4-48E1-9474-6EB3077DEA9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2EF4647-174D-445F-9F0B-759EE5530F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BF4-48E1-9474-6EB3077DEA9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CD2A64F-2096-4969-BBE4-4A9D623467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BF4-48E1-9474-6EB3077DEA9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A03C65F-D168-49CF-9C47-FD83953006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BF4-48E1-9474-6EB3077DEA9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5D9EB3A-9B4B-4CCD-A0E4-E581987714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BF4-48E1-9474-6EB3077DEA9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B72514F-2C75-42ED-8253-F4D43AB477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5BF4-48E1-9474-6EB3077DE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[motivation.xlsx]hpe!$C$2:$K$2</c:f>
              <c:numCache>
                <c:formatCode>General</c:formatCode>
                <c:ptCount val="9"/>
                <c:pt idx="0">
                  <c:v>0.23703294694444446</c:v>
                </c:pt>
                <c:pt idx="1">
                  <c:v>1.1594305264444444</c:v>
                </c:pt>
                <c:pt idx="2">
                  <c:v>1.2749439991111111</c:v>
                </c:pt>
                <c:pt idx="3">
                  <c:v>1.281531958</c:v>
                </c:pt>
                <c:pt idx="4">
                  <c:v>1.3017037928888888</c:v>
                </c:pt>
                <c:pt idx="5">
                  <c:v>1.2958163888888889</c:v>
                </c:pt>
                <c:pt idx="6">
                  <c:v>1.3010222035999999</c:v>
                </c:pt>
                <c:pt idx="7">
                  <c:v>1.3105185333333333</c:v>
                </c:pt>
                <c:pt idx="8">
                  <c:v>1.3172008385777778</c:v>
                </c:pt>
              </c:numCache>
            </c:numRef>
          </c:xVal>
          <c:yVal>
            <c:numRef>
              <c:f>[motivation.xlsx]hpe!$C$3:$K$3</c:f>
              <c:numCache>
                <c:formatCode>General</c:formatCode>
                <c:ptCount val="9"/>
                <c:pt idx="0">
                  <c:v>853.31860900000004</c:v>
                </c:pt>
                <c:pt idx="1">
                  <c:v>521.74373690000004</c:v>
                </c:pt>
                <c:pt idx="2">
                  <c:v>286.86239979999999</c:v>
                </c:pt>
                <c:pt idx="3">
                  <c:v>192.22979369999999</c:v>
                </c:pt>
                <c:pt idx="4">
                  <c:v>146.44167669999999</c:v>
                </c:pt>
                <c:pt idx="5">
                  <c:v>116.623475</c:v>
                </c:pt>
                <c:pt idx="6">
                  <c:v>97.576665270000007</c:v>
                </c:pt>
                <c:pt idx="7">
                  <c:v>84.247619999999998</c:v>
                </c:pt>
                <c:pt idx="8">
                  <c:v>74.092547170000003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[motivation.xlsx]hpe!$C$1:$K$1</c15:f>
                <c15:dlblRangeCache>
                  <c:ptCount val="9"/>
                  <c:pt idx="0">
                    <c:v>1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  <c:pt idx="5">
                    <c:v>40</c:v>
                  </c:pt>
                  <c:pt idx="6">
                    <c:v>48</c:v>
                  </c:pt>
                  <c:pt idx="7">
                    <c:v>56</c:v>
                  </c:pt>
                  <c:pt idx="8">
                    <c:v>64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5BF4-48E1-9474-6EB3077DE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880192"/>
        <c:axId val="577875928"/>
      </c:scatterChart>
      <c:valAx>
        <c:axId val="57788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Cost (core-hours)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77875928"/>
        <c:crosses val="autoZero"/>
        <c:crossBetween val="midCat"/>
        <c:majorUnit val="0.2"/>
      </c:valAx>
      <c:valAx>
        <c:axId val="57787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Time (seconds)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7788019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[motivation.xlsx]hpe!$B$6</c:f>
              <c:strCache>
                <c:ptCount val="1"/>
                <c:pt idx="0">
                  <c:v>Time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7C2180D-AD7F-4330-9A01-287895A144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FCF-4039-A82D-704A186D6A8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10D019-6BC1-46CA-922C-0732962AB7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FCF-4039-A82D-704A186D6A8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10664A0-BF3B-47E2-A884-05ED28AD54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FCF-4039-A82D-704A186D6A8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BBF0846-5E10-443A-BC42-5BD11872A8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FCF-4039-A82D-704A186D6A8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DEDD383-F8A4-4261-B471-94851300D3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FCF-4039-A82D-704A186D6A8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CBA47E3-2844-4FA1-8A20-DF3C97A7FD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FCF-4039-A82D-704A186D6A8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E0C4EAE-BA84-4F68-A6FE-F0FCD7F03D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FCF-4039-A82D-704A186D6A8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1C95B35-99DB-4594-A3E9-D475F6A92C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FCF-4039-A82D-704A186D6A8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BC99C61-9330-4882-B1D6-CAB9AF774E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FCF-4039-A82D-704A186D6A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[motivation.xlsx]hpe!$C$5:$K$5</c:f>
              <c:numCache>
                <c:formatCode>General</c:formatCode>
                <c:ptCount val="9"/>
                <c:pt idx="0">
                  <c:v>1.2033465933333333E-2</c:v>
                </c:pt>
                <c:pt idx="1">
                  <c:v>2.7031620155555554E-2</c:v>
                </c:pt>
                <c:pt idx="2">
                  <c:v>2.884297312E-2</c:v>
                </c:pt>
                <c:pt idx="3">
                  <c:v>3.3349406513333332E-2</c:v>
                </c:pt>
                <c:pt idx="4">
                  <c:v>4.477983313777778E-2</c:v>
                </c:pt>
                <c:pt idx="5">
                  <c:v>5.8414344466666664E-2</c:v>
                </c:pt>
                <c:pt idx="6">
                  <c:v>7.2329332506666663E-2</c:v>
                </c:pt>
                <c:pt idx="7">
                  <c:v>8.4863755915555561E-2</c:v>
                </c:pt>
                <c:pt idx="8">
                  <c:v>9.5147003697777788E-2</c:v>
                </c:pt>
              </c:numCache>
            </c:numRef>
          </c:xVal>
          <c:yVal>
            <c:numRef>
              <c:f>[motivation.xlsx]hpe!$C$6:$K$6</c:f>
              <c:numCache>
                <c:formatCode>General</c:formatCode>
                <c:ptCount val="9"/>
                <c:pt idx="0">
                  <c:v>43.320477359999998</c:v>
                </c:pt>
                <c:pt idx="1">
                  <c:v>12.164229069999999</c:v>
                </c:pt>
                <c:pt idx="2">
                  <c:v>6.4896689519999997</c:v>
                </c:pt>
                <c:pt idx="3">
                  <c:v>5.0024109770000003</c:v>
                </c:pt>
                <c:pt idx="4">
                  <c:v>5.0377312280000002</c:v>
                </c:pt>
                <c:pt idx="5">
                  <c:v>5.2572910019999997</c:v>
                </c:pt>
                <c:pt idx="6">
                  <c:v>5.4246999379999998</c:v>
                </c:pt>
                <c:pt idx="7">
                  <c:v>5.4555271660000004</c:v>
                </c:pt>
                <c:pt idx="8">
                  <c:v>5.3520189580000004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[motivation.xlsx]hpe!$C$1:$K$1</c15:f>
                <c15:dlblRangeCache>
                  <c:ptCount val="9"/>
                  <c:pt idx="0">
                    <c:v>1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  <c:pt idx="5">
                    <c:v>40</c:v>
                  </c:pt>
                  <c:pt idx="6">
                    <c:v>48</c:v>
                  </c:pt>
                  <c:pt idx="7">
                    <c:v>56</c:v>
                  </c:pt>
                  <c:pt idx="8">
                    <c:v>64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AFCF-4039-A82D-704A186D6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928504"/>
        <c:axId val="579942280"/>
      </c:scatterChart>
      <c:valAx>
        <c:axId val="579928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(core-hours)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942280"/>
        <c:crosses val="autoZero"/>
        <c:crossBetween val="midCat"/>
        <c:majorUnit val="2.0000000000000004E-2"/>
      </c:valAx>
      <c:valAx>
        <c:axId val="57994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928504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[motivation.xlsx]hpe!$B$9</c:f>
              <c:strCache>
                <c:ptCount val="1"/>
                <c:pt idx="0">
                  <c:v>Time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B72E8A31-3349-4B26-86CC-10CD6A70BC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EC4-4BA5-86B3-F4EC3380994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946A63-27C2-4352-8293-7832F4D211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EC4-4BA5-86B3-F4EC3380994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35902D-9D42-4E5A-9955-D5D43BBA80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EC4-4BA5-86B3-F4EC3380994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7B390C7-CF9F-4147-8116-11E8B137DC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EC4-4BA5-86B3-F4EC3380994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F73CF02-D6E3-46A5-99EF-29EF648C51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EC4-4BA5-86B3-F4EC3380994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75756AC-D52D-4993-932A-C2CBB003D0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EC4-4BA5-86B3-F4EC3380994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DC02B1C-769F-4186-8005-1283CCEAF5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EC4-4BA5-86B3-F4EC3380994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2306D1D-64A0-4E15-B1E9-58AF1565A7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EC4-4BA5-86B3-F4EC3380994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649292E-AA8F-4848-8DE1-90A088F8E4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EC4-4BA5-86B3-F4EC338099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[motivation.xlsx]hpe!$C$8:$K$8</c:f>
              <c:numCache>
                <c:formatCode>General</c:formatCode>
                <c:ptCount val="9"/>
                <c:pt idx="0">
                  <c:v>8.5552212027777769E-2</c:v>
                </c:pt>
                <c:pt idx="1">
                  <c:v>0.89435163822222219</c:v>
                </c:pt>
                <c:pt idx="2">
                  <c:v>2.2849985946666664</c:v>
                </c:pt>
                <c:pt idx="3">
                  <c:v>4.1717983086666663</c:v>
                </c:pt>
                <c:pt idx="4">
                  <c:v>6.5587350551111117</c:v>
                </c:pt>
                <c:pt idx="5">
                  <c:v>9.4535309877777784</c:v>
                </c:pt>
                <c:pt idx="6">
                  <c:v>12.842318874666667</c:v>
                </c:pt>
                <c:pt idx="7">
                  <c:v>16.891390024444444</c:v>
                </c:pt>
                <c:pt idx="8">
                  <c:v>21.503759662222222</c:v>
                </c:pt>
              </c:numCache>
            </c:numRef>
          </c:xVal>
          <c:yVal>
            <c:numRef>
              <c:f>[motivation.xlsx]hpe!$C$9:$K$9</c:f>
              <c:numCache>
                <c:formatCode>General</c:formatCode>
                <c:ptCount val="9"/>
                <c:pt idx="0">
                  <c:v>307.98796329999999</c:v>
                </c:pt>
                <c:pt idx="1">
                  <c:v>402.45823719999999</c:v>
                </c:pt>
                <c:pt idx="2">
                  <c:v>514.12468379999996</c:v>
                </c:pt>
                <c:pt idx="3">
                  <c:v>625.76974629999995</c:v>
                </c:pt>
                <c:pt idx="4">
                  <c:v>737.85769370000003</c:v>
                </c:pt>
                <c:pt idx="5">
                  <c:v>850.81778889999998</c:v>
                </c:pt>
                <c:pt idx="6">
                  <c:v>963.17391559999999</c:v>
                </c:pt>
                <c:pt idx="7">
                  <c:v>1085.8750729999999</c:v>
                </c:pt>
                <c:pt idx="8">
                  <c:v>1209.586481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datalabelsRange>
                <c15:f>[motivation.xlsx]hpe!$C$1:$K$1</c15:f>
                <c15:dlblRangeCache>
                  <c:ptCount val="9"/>
                  <c:pt idx="0">
                    <c:v>1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  <c:pt idx="5">
                    <c:v>40</c:v>
                  </c:pt>
                  <c:pt idx="6">
                    <c:v>48</c:v>
                  </c:pt>
                  <c:pt idx="7">
                    <c:v>56</c:v>
                  </c:pt>
                  <c:pt idx="8">
                    <c:v>64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6EC4-4BA5-86B3-F4EC33809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928504"/>
        <c:axId val="579922928"/>
      </c:scatterChart>
      <c:valAx>
        <c:axId val="579928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 (core-hours)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922928"/>
        <c:crosses val="autoZero"/>
        <c:crossBetween val="midCat"/>
        <c:majorUnit val="5"/>
      </c:valAx>
      <c:valAx>
        <c:axId val="57992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928504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Sheet1!$A$6</c:f>
              <c:strCache>
                <c:ptCount val="1"/>
                <c:pt idx="0">
                  <c:v>Joint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3473884876664045E-2"/>
                  <c:y val="-6.6922948935648735E-2"/>
                </c:manualLayout>
              </c:layout>
              <c:tx>
                <c:rich>
                  <a:bodyPr/>
                  <a:lstStyle/>
                  <a:p>
                    <a:fld id="{C6B35F7C-01AC-4727-B962-D7AF9AE652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8786190245649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566-44A4-B1B8-D3E885B9D0C0}"/>
                </c:ext>
              </c:extLst>
            </c:dLbl>
            <c:dLbl>
              <c:idx val="1"/>
              <c:layout>
                <c:manualLayout>
                  <c:x val="-0.21969968966143383"/>
                  <c:y val="5.7264873140857341E-2"/>
                </c:manualLayout>
              </c:layout>
              <c:tx>
                <c:rich>
                  <a:bodyPr/>
                  <a:lstStyle/>
                  <a:p>
                    <a:fld id="{52EEF05C-91FB-4C07-B4D0-F03C883E3B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72974132950361"/>
                      <c:h val="0.1997501514233797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566-44A4-B1B8-D3E885B9D0C0}"/>
                </c:ext>
              </c:extLst>
            </c:dLbl>
            <c:dLbl>
              <c:idx val="2"/>
              <c:layout>
                <c:manualLayout>
                  <c:x val="-9.1368750874411084E-2"/>
                  <c:y val="7.6923196175465183E-2"/>
                </c:manualLayout>
              </c:layout>
              <c:tx>
                <c:rich>
                  <a:bodyPr/>
                  <a:lstStyle/>
                  <a:p>
                    <a:fld id="{4879F76A-8EAA-4714-852A-9F51EF3A5F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9611220981035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566-44A4-B1B8-D3E885B9D0C0}"/>
                </c:ext>
              </c:extLst>
            </c:dLbl>
            <c:dLbl>
              <c:idx val="3"/>
              <c:layout>
                <c:manualLayout>
                  <c:x val="-2.5088927963811784E-2"/>
                  <c:y val="-0.1083611626509452"/>
                </c:manualLayout>
              </c:layout>
              <c:tx>
                <c:rich>
                  <a:bodyPr/>
                  <a:lstStyle/>
                  <a:p>
                    <a:fld id="{E82240B6-AF73-4779-84A0-32BCB8DEEB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55934957663141"/>
                      <c:h val="0.193711785739307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566-44A4-B1B8-D3E885B9D0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Sheet1!$B$6:$E$6</c:f>
              <c:numCache>
                <c:formatCode>0.0</c:formatCode>
                <c:ptCount val="4"/>
                <c:pt idx="0">
                  <c:v>25.466685897000001</c:v>
                </c:pt>
                <c:pt idx="1">
                  <c:v>24.929833333000001</c:v>
                </c:pt>
                <c:pt idx="2">
                  <c:v>24.15</c:v>
                </c:pt>
                <c:pt idx="3">
                  <c:v>24.9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Sheet1!$B$12:$F$12</c15:f>
                <c15:dlblRangeCache>
                  <c:ptCount val="5"/>
                  <c:pt idx="0">
                    <c:v>System 1,
24 vCPUs, 192 GB</c:v>
                  </c:pt>
                  <c:pt idx="1">
                    <c:v>System 2,
56 vCPUs, 168 GB</c:v>
                  </c:pt>
                  <c:pt idx="2">
                    <c:v>System 2,
16 vCPUs, 48 GB</c:v>
                  </c:pt>
                  <c:pt idx="3">
                    <c:v>System 1,
64 vCPUs, 512 GB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B566-44A4-B1B8-D3E885B9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932568"/>
        <c:axId val="409397728"/>
      </c:lineChart>
      <c:catAx>
        <c:axId val="413932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fingerprint configurations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397728"/>
        <c:crosses val="autoZero"/>
        <c:auto val="1"/>
        <c:lblAlgn val="ctr"/>
        <c:lblOffset val="100"/>
        <c:noMultiLvlLbl val="0"/>
      </c:catAx>
      <c:valAx>
        <c:axId val="409397728"/>
        <c:scaling>
          <c:orientation val="minMax"/>
          <c:min val="2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2568"/>
        <c:crosses val="autoZero"/>
        <c:crossBetween val="between"/>
      </c:valAx>
      <c:spPr>
        <a:noFill/>
        <a:ln w="1270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Sheet1!$A$6</c:f>
              <c:strCache>
                <c:ptCount val="1"/>
                <c:pt idx="0">
                  <c:v>Joint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3473884876664045E-2"/>
                  <c:y val="-6.6922948935648735E-2"/>
                </c:manualLayout>
              </c:layout>
              <c:tx>
                <c:rich>
                  <a:bodyPr/>
                  <a:lstStyle/>
                  <a:p>
                    <a:fld id="{4DCB1406-4A00-49D2-A40A-10B4AEA0A9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8786190245649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566-44A4-B1B8-D3E885B9D0C0}"/>
                </c:ext>
              </c:extLst>
            </c:dLbl>
            <c:dLbl>
              <c:idx val="1"/>
              <c:layout>
                <c:manualLayout>
                  <c:x val="-0.21969968966143383"/>
                  <c:y val="5.7264873140857341E-2"/>
                </c:manualLayout>
              </c:layout>
              <c:tx>
                <c:rich>
                  <a:bodyPr/>
                  <a:lstStyle/>
                  <a:p>
                    <a:fld id="{BA8D5A87-F06D-4A99-BF41-7436D23160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72974132950361"/>
                      <c:h val="0.1997501514233797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566-44A4-B1B8-D3E885B9D0C0}"/>
                </c:ext>
              </c:extLst>
            </c:dLbl>
            <c:dLbl>
              <c:idx val="2"/>
              <c:layout>
                <c:manualLayout>
                  <c:x val="-9.1368750874411084E-2"/>
                  <c:y val="7.6923196175465183E-2"/>
                </c:manualLayout>
              </c:layout>
              <c:tx>
                <c:rich>
                  <a:bodyPr/>
                  <a:lstStyle/>
                  <a:p>
                    <a:fld id="{C19E9EB0-272E-4A44-AE4A-D842A93588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9611220981035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566-44A4-B1B8-D3E885B9D0C0}"/>
                </c:ext>
              </c:extLst>
            </c:dLbl>
            <c:dLbl>
              <c:idx val="3"/>
              <c:layout>
                <c:manualLayout>
                  <c:x val="-2.5088927963811784E-2"/>
                  <c:y val="-0.1083611626509452"/>
                </c:manualLayout>
              </c:layout>
              <c:tx>
                <c:rich>
                  <a:bodyPr/>
                  <a:lstStyle/>
                  <a:p>
                    <a:fld id="{12FA4233-1149-4111-A995-BE3808AC22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55934957663141"/>
                      <c:h val="0.193711785739307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566-44A4-B1B8-D3E885B9D0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Sheet1!$B$6:$E$6</c:f>
              <c:numCache>
                <c:formatCode>0.0</c:formatCode>
                <c:ptCount val="4"/>
                <c:pt idx="0">
                  <c:v>25.466685897000001</c:v>
                </c:pt>
                <c:pt idx="1">
                  <c:v>24.929833333000001</c:v>
                </c:pt>
                <c:pt idx="2">
                  <c:v>24.15</c:v>
                </c:pt>
                <c:pt idx="3">
                  <c:v>24.9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Sheet1!$B$12:$F$12</c15:f>
                <c15:dlblRangeCache>
                  <c:ptCount val="5"/>
                  <c:pt idx="0">
                    <c:v>System 1,
24 vCPUs, 192 GB</c:v>
                  </c:pt>
                  <c:pt idx="1">
                    <c:v>System 2,
56 vCPUs, 168 GB</c:v>
                  </c:pt>
                  <c:pt idx="2">
                    <c:v>System 2,
16 vCPUs, 48 GB</c:v>
                  </c:pt>
                  <c:pt idx="3">
                    <c:v>System 1,
64 vCPUs, 512 GB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B566-44A4-B1B8-D3E885B9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932568"/>
        <c:axId val="409397728"/>
      </c:lineChart>
      <c:catAx>
        <c:axId val="413932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fingerprint configurations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397728"/>
        <c:crosses val="autoZero"/>
        <c:auto val="1"/>
        <c:lblAlgn val="ctr"/>
        <c:lblOffset val="100"/>
        <c:noMultiLvlLbl val="0"/>
      </c:catAx>
      <c:valAx>
        <c:axId val="409397728"/>
        <c:scaling>
          <c:orientation val="minMax"/>
          <c:min val="2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2568"/>
        <c:crosses val="autoZero"/>
        <c:crossBetween val="between"/>
      </c:valAx>
      <c:spPr>
        <a:noFill/>
        <a:ln w="1270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Sheet1!$A$6</c:f>
              <c:strCache>
                <c:ptCount val="1"/>
                <c:pt idx="0">
                  <c:v>Joint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3473884876664045E-2"/>
                  <c:y val="-6.6922948935648735E-2"/>
                </c:manualLayout>
              </c:layout>
              <c:tx>
                <c:rich>
                  <a:bodyPr/>
                  <a:lstStyle/>
                  <a:p>
                    <a:fld id="{AC6AFF88-9B90-4D56-8916-44D56E2330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8786190245649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566-44A4-B1B8-D3E885B9D0C0}"/>
                </c:ext>
              </c:extLst>
            </c:dLbl>
            <c:dLbl>
              <c:idx val="1"/>
              <c:layout>
                <c:manualLayout>
                  <c:x val="-0.21969968966143383"/>
                  <c:y val="5.7264873140857341E-2"/>
                </c:manualLayout>
              </c:layout>
              <c:tx>
                <c:rich>
                  <a:bodyPr/>
                  <a:lstStyle/>
                  <a:p>
                    <a:fld id="{B3DF37F3-BCC3-4FF3-98FB-69B2803C64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72974132950361"/>
                      <c:h val="0.1997501514233797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566-44A4-B1B8-D3E885B9D0C0}"/>
                </c:ext>
              </c:extLst>
            </c:dLbl>
            <c:dLbl>
              <c:idx val="2"/>
              <c:layout>
                <c:manualLayout>
                  <c:x val="-9.1368750874411084E-2"/>
                  <c:y val="7.6923196175465183E-2"/>
                </c:manualLayout>
              </c:layout>
              <c:tx>
                <c:rich>
                  <a:bodyPr/>
                  <a:lstStyle/>
                  <a:p>
                    <a:fld id="{ED4255D7-0E29-45AA-A9BB-0A666E4DFF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9611220981035"/>
                      <c:h val="0.1997500870813966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566-44A4-B1B8-D3E885B9D0C0}"/>
                </c:ext>
              </c:extLst>
            </c:dLbl>
            <c:dLbl>
              <c:idx val="3"/>
              <c:layout>
                <c:manualLayout>
                  <c:x val="-2.5088927963811784E-2"/>
                  <c:y val="-0.1083611626509452"/>
                </c:manualLayout>
              </c:layout>
              <c:tx>
                <c:rich>
                  <a:bodyPr/>
                  <a:lstStyle/>
                  <a:p>
                    <a:fld id="{352ECB43-D12F-47FD-9324-C59A22CB2B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55934957663141"/>
                      <c:h val="0.1937117857393070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566-44A4-B1B8-D3E885B9D0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Sheet1!$B$6:$E$6</c:f>
              <c:numCache>
                <c:formatCode>0.0</c:formatCode>
                <c:ptCount val="4"/>
                <c:pt idx="0">
                  <c:v>25.466685897000001</c:v>
                </c:pt>
                <c:pt idx="1">
                  <c:v>24.929833333000001</c:v>
                </c:pt>
                <c:pt idx="2">
                  <c:v>24.15</c:v>
                </c:pt>
                <c:pt idx="3">
                  <c:v>24.9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Sheet1!$B$12:$F$12</c15:f>
                <c15:dlblRangeCache>
                  <c:ptCount val="5"/>
                  <c:pt idx="0">
                    <c:v>System 1,
24 vCPUs, 192 GB</c:v>
                  </c:pt>
                  <c:pt idx="1">
                    <c:v>System 2,
56 vCPUs, 168 GB</c:v>
                  </c:pt>
                  <c:pt idx="2">
                    <c:v>System 2,
16 vCPUs, 48 GB</c:v>
                  </c:pt>
                  <c:pt idx="3">
                    <c:v>System 1,
64 vCPUs, 512 GB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B566-44A4-B1B8-D3E885B9D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3932568"/>
        <c:axId val="409397728"/>
      </c:lineChart>
      <c:catAx>
        <c:axId val="413932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fingerprint configurations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397728"/>
        <c:crosses val="autoZero"/>
        <c:auto val="1"/>
        <c:lblAlgn val="ctr"/>
        <c:lblOffset val="100"/>
        <c:noMultiLvlLbl val="0"/>
      </c:catAx>
      <c:valAx>
        <c:axId val="409397728"/>
        <c:scaling>
          <c:orientation val="minMax"/>
          <c:min val="2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2568"/>
        <c:crosses val="autoZero"/>
        <c:crossBetween val="between"/>
      </c:valAx>
      <c:spPr>
        <a:noFill/>
        <a:ln w="12700"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Distribution!$A$2:$A$252</cx:f>
        <cx:lvl ptCount="251">
          <cx:pt idx="0">Global</cx:pt>
          <cx:pt idx="1">Global</cx:pt>
          <cx:pt idx="2">Global</cx:pt>
          <cx:pt idx="3">Global</cx:pt>
          <cx:pt idx="4">Global</cx:pt>
          <cx:pt idx="5">Global</cx:pt>
          <cx:pt idx="6">Global</cx:pt>
          <cx:pt idx="7">Global</cx:pt>
          <cx:pt idx="8">Global</cx:pt>
          <cx:pt idx="9">Global</cx:pt>
          <cx:pt idx="10">Global</cx:pt>
          <cx:pt idx="11">Global</cx:pt>
          <cx:pt idx="12">Global</cx:pt>
          <cx:pt idx="13">Global</cx:pt>
          <cx:pt idx="14">Global</cx:pt>
          <cx:pt idx="15">Global</cx:pt>
          <cx:pt idx="16">Global</cx:pt>
          <cx:pt idx="17">Global</cx:pt>
          <cx:pt idx="18">Global</cx:pt>
          <cx:pt idx="19">Global</cx:pt>
          <cx:pt idx="20">Global</cx:pt>
          <cx:pt idx="21">Global</cx:pt>
          <cx:pt idx="22">Global</cx:pt>
          <cx:pt idx="23">Global</cx:pt>
          <cx:pt idx="24">Global</cx:pt>
          <cx:pt idx="25">Global</cx:pt>
          <cx:pt idx="26">Global</cx:pt>
          <cx:pt idx="27">Global</cx:pt>
          <cx:pt idx="28">Global</cx:pt>
          <cx:pt idx="29">Global</cx:pt>
          <cx:pt idx="30">Global</cx:pt>
          <cx:pt idx="31">Global</cx:pt>
          <cx:pt idx="32">Global</cx:pt>
          <cx:pt idx="33">Global</cx:pt>
          <cx:pt idx="34">Global</cx:pt>
          <cx:pt idx="35">Global</cx:pt>
          <cx:pt idx="36">Global</cx:pt>
          <cx:pt idx="37">Global</cx:pt>
          <cx:pt idx="38">Global</cx:pt>
          <cx:pt idx="39">Global</cx:pt>
          <cx:pt idx="40">Global</cx:pt>
          <cx:pt idx="41">Global</cx:pt>
          <cx:pt idx="42">Global</cx:pt>
          <cx:pt idx="43">Global</cx:pt>
          <cx:pt idx="44">Global</cx:pt>
          <cx:pt idx="45">Global</cx:pt>
          <cx:pt idx="46">Global</cx:pt>
          <cx:pt idx="47">Global</cx:pt>
          <cx:pt idx="48">Global</cx:pt>
          <cx:pt idx="49">Global</cx:pt>
          <cx:pt idx="50">Global</cx:pt>
          <cx:pt idx="51">Global</cx:pt>
          <cx:pt idx="52">Global</cx:pt>
          <cx:pt idx="53">Global</cx:pt>
          <cx:pt idx="54">Global</cx:pt>
          <cx:pt idx="55">Global</cx:pt>
          <cx:pt idx="56">Global</cx:pt>
          <cx:pt idx="57">Global</cx:pt>
          <cx:pt idx="58">Global</cx:pt>
          <cx:pt idx="59">Global</cx:pt>
          <cx:pt idx="60">System 1</cx:pt>
          <cx:pt idx="61">System 1</cx:pt>
          <cx:pt idx="62">System 1</cx:pt>
          <cx:pt idx="63">System 1</cx:pt>
          <cx:pt idx="64">System 1</cx:pt>
          <cx:pt idx="65">System 1</cx:pt>
          <cx:pt idx="66">System 1</cx:pt>
          <cx:pt idx="67">System 1</cx:pt>
          <cx:pt idx="68">System 1</cx:pt>
          <cx:pt idx="69">System 1</cx:pt>
          <cx:pt idx="70">System 1</cx:pt>
          <cx:pt idx="71">System 1</cx:pt>
          <cx:pt idx="72">System 1</cx:pt>
          <cx:pt idx="73">System 1</cx:pt>
          <cx:pt idx="74">System 1</cx:pt>
          <cx:pt idx="75">System 1</cx:pt>
          <cx:pt idx="76">System 1</cx:pt>
          <cx:pt idx="77">System 1</cx:pt>
          <cx:pt idx="78">System 1</cx:pt>
          <cx:pt idx="79">System 1</cx:pt>
          <cx:pt idx="80">System 1</cx:pt>
          <cx:pt idx="81">System 1</cx:pt>
          <cx:pt idx="82">System 1</cx:pt>
          <cx:pt idx="83">System 1</cx:pt>
          <cx:pt idx="84">System 1</cx:pt>
          <cx:pt idx="85">System 1</cx:pt>
          <cx:pt idx="86">System 1</cx:pt>
          <cx:pt idx="87">System 1</cx:pt>
          <cx:pt idx="88">System 1</cx:pt>
          <cx:pt idx="89">System 1</cx:pt>
          <cx:pt idx="90">System 1</cx:pt>
          <cx:pt idx="91">System 1</cx:pt>
          <cx:pt idx="92">System 1</cx:pt>
          <cx:pt idx="93">System 1</cx:pt>
          <cx:pt idx="94">System 1</cx:pt>
          <cx:pt idx="95">System 1</cx:pt>
          <cx:pt idx="96">System 1</cx:pt>
          <cx:pt idx="97">System 1</cx:pt>
          <cx:pt idx="98">System 1</cx:pt>
          <cx:pt idx="99">System 1</cx:pt>
          <cx:pt idx="100">System 1</cx:pt>
          <cx:pt idx="101">System 1</cx:pt>
          <cx:pt idx="102">System 1</cx:pt>
          <cx:pt idx="103">System 1</cx:pt>
          <cx:pt idx="104">System 1</cx:pt>
          <cx:pt idx="105">System 1</cx:pt>
          <cx:pt idx="106">System 1</cx:pt>
          <cx:pt idx="107">System 1</cx:pt>
          <cx:pt idx="108">System 1</cx:pt>
          <cx:pt idx="109">System 1</cx:pt>
          <cx:pt idx="110">System 1</cx:pt>
          <cx:pt idx="111">System 1</cx:pt>
          <cx:pt idx="112">System 1</cx:pt>
          <cx:pt idx="113">System 1</cx:pt>
          <cx:pt idx="114">System 1</cx:pt>
          <cx:pt idx="115">System 1</cx:pt>
          <cx:pt idx="116">System 1</cx:pt>
          <cx:pt idx="117">System 1</cx:pt>
          <cx:pt idx="118">System 1</cx:pt>
          <cx:pt idx="119">System 1</cx:pt>
          <cx:pt idx="120">System 1</cx:pt>
          <cx:pt idx="121">System 1</cx:pt>
          <cx:pt idx="122">System 1</cx:pt>
          <cx:pt idx="123">System 2</cx:pt>
          <cx:pt idx="124">System 2</cx:pt>
          <cx:pt idx="125">System 2</cx:pt>
          <cx:pt idx="126">System 2</cx:pt>
          <cx:pt idx="127">System 2</cx:pt>
          <cx:pt idx="128">System 2</cx:pt>
          <cx:pt idx="129">System 2</cx:pt>
          <cx:pt idx="130">System 2</cx:pt>
          <cx:pt idx="131">System 2</cx:pt>
          <cx:pt idx="132">System 2</cx:pt>
          <cx:pt idx="133">System 2</cx:pt>
          <cx:pt idx="134">System 2</cx:pt>
          <cx:pt idx="135">System 2</cx:pt>
          <cx:pt idx="136">System 2</cx:pt>
          <cx:pt idx="137">System 2</cx:pt>
          <cx:pt idx="138">System 2</cx:pt>
          <cx:pt idx="139">System 2</cx:pt>
          <cx:pt idx="140">System 2</cx:pt>
          <cx:pt idx="141">System 2</cx:pt>
          <cx:pt idx="142">System 2</cx:pt>
          <cx:pt idx="143">System 2</cx:pt>
          <cx:pt idx="144">System 2</cx:pt>
          <cx:pt idx="145">System 2</cx:pt>
          <cx:pt idx="146">System 2</cx:pt>
          <cx:pt idx="147">System 2</cx:pt>
          <cx:pt idx="148">System 2</cx:pt>
          <cx:pt idx="149">System 2</cx:pt>
          <cx:pt idx="150">System 2</cx:pt>
          <cx:pt idx="151">System 2</cx:pt>
          <cx:pt idx="152">System 2</cx:pt>
          <cx:pt idx="153">System 2</cx:pt>
          <cx:pt idx="154">System 2</cx:pt>
          <cx:pt idx="155">System 2</cx:pt>
          <cx:pt idx="156">System 2</cx:pt>
          <cx:pt idx="157">System 2</cx:pt>
          <cx:pt idx="158">System 2</cx:pt>
          <cx:pt idx="159">System 2</cx:pt>
          <cx:pt idx="160">System 2</cx:pt>
          <cx:pt idx="161">System 2</cx:pt>
          <cx:pt idx="162">System 2</cx:pt>
          <cx:pt idx="163">System 2</cx:pt>
          <cx:pt idx="164">System 2</cx:pt>
          <cx:pt idx="165">System 2</cx:pt>
          <cx:pt idx="166">System 2</cx:pt>
          <cx:pt idx="167">System 2</cx:pt>
          <cx:pt idx="168">System 2</cx:pt>
          <cx:pt idx="169">System 2</cx:pt>
          <cx:pt idx="170">System 2</cx:pt>
          <cx:pt idx="171">System 2</cx:pt>
          <cx:pt idx="172">System 2</cx:pt>
          <cx:pt idx="173">System 2</cx:pt>
          <cx:pt idx="174">System 2</cx:pt>
          <cx:pt idx="175">System 2</cx:pt>
          <cx:pt idx="176">System 2</cx:pt>
          <cx:pt idx="177">System 2</cx:pt>
          <cx:pt idx="178">System 2</cx:pt>
          <cx:pt idx="179">System 2</cx:pt>
          <cx:pt idx="180">System 2</cx:pt>
          <cx:pt idx="181">System 2</cx:pt>
          <cx:pt idx="182">System 2</cx:pt>
          <cx:pt idx="183">System 2</cx:pt>
          <cx:pt idx="184">System 2</cx:pt>
          <cx:pt idx="185">System 2</cx:pt>
          <cx:pt idx="186">System 3</cx:pt>
          <cx:pt idx="187">System 3</cx:pt>
          <cx:pt idx="188">System 3</cx:pt>
          <cx:pt idx="189">System 3</cx:pt>
          <cx:pt idx="190">System 3</cx:pt>
          <cx:pt idx="191">System 3</cx:pt>
          <cx:pt idx="192">System 3</cx:pt>
          <cx:pt idx="193">System 3</cx:pt>
          <cx:pt idx="194">System 3</cx:pt>
          <cx:pt idx="195">System 3</cx:pt>
          <cx:pt idx="196">System 3</cx:pt>
          <cx:pt idx="197">System 3</cx:pt>
          <cx:pt idx="198">System 3</cx:pt>
          <cx:pt idx="199">System 3</cx:pt>
          <cx:pt idx="200">System 3</cx:pt>
          <cx:pt idx="201">System 3</cx:pt>
          <cx:pt idx="202">System 3</cx:pt>
          <cx:pt idx="203">System 3</cx:pt>
          <cx:pt idx="204">System 3</cx:pt>
          <cx:pt idx="205">System 3</cx:pt>
          <cx:pt idx="206">System 3</cx:pt>
          <cx:pt idx="207">System 3</cx:pt>
          <cx:pt idx="208">System 3</cx:pt>
          <cx:pt idx="209">System 3</cx:pt>
          <cx:pt idx="210">System 3</cx:pt>
          <cx:pt idx="211">System 3</cx:pt>
          <cx:pt idx="212">System 3</cx:pt>
          <cx:pt idx="213">System 3</cx:pt>
          <cx:pt idx="214">System 3</cx:pt>
          <cx:pt idx="215">System 3</cx:pt>
          <cx:pt idx="216">System 3</cx:pt>
          <cx:pt idx="217">System 3</cx:pt>
          <cx:pt idx="218">System 3</cx:pt>
          <cx:pt idx="219">System 3</cx:pt>
          <cx:pt idx="220">System 3</cx:pt>
          <cx:pt idx="221">System 3</cx:pt>
          <cx:pt idx="222">System 3</cx:pt>
          <cx:pt idx="223">System 3</cx:pt>
          <cx:pt idx="224">System 3</cx:pt>
          <cx:pt idx="225">System 3</cx:pt>
          <cx:pt idx="226">System 3</cx:pt>
          <cx:pt idx="227">System 3</cx:pt>
          <cx:pt idx="228">System 3</cx:pt>
          <cx:pt idx="229">System 3</cx:pt>
          <cx:pt idx="230">System 3</cx:pt>
          <cx:pt idx="231">System 3</cx:pt>
          <cx:pt idx="232">System 3</cx:pt>
          <cx:pt idx="233">System 3</cx:pt>
          <cx:pt idx="234">System 3</cx:pt>
          <cx:pt idx="235">System 3</cx:pt>
          <cx:pt idx="236">System 3</cx:pt>
          <cx:pt idx="237">System 3</cx:pt>
          <cx:pt idx="238">System 3</cx:pt>
          <cx:pt idx="239">System 3</cx:pt>
          <cx:pt idx="240">System 3</cx:pt>
          <cx:pt idx="241">System 3</cx:pt>
          <cx:pt idx="242">System 3</cx:pt>
          <cx:pt idx="243">System 3</cx:pt>
          <cx:pt idx="244">System 3</cx:pt>
          <cx:pt idx="245">System 3</cx:pt>
          <cx:pt idx="246">System 3</cx:pt>
          <cx:pt idx="247">System 3</cx:pt>
          <cx:pt idx="248">System 3</cx:pt>
          <cx:pt idx="249">System 3</cx:pt>
          <cx:pt idx="250">System 3</cx:pt>
        </cx:lvl>
      </cx:strDim>
      <cx:numDim type="val">
        <cx:f>Distribution!$B$2:$B$252</cx:f>
        <cx:lvl ptCount="251" formatCode="General">
          <cx:pt idx="0">44.338076923076919</cx:pt>
          <cx:pt idx="1">34.246538461538456</cx:pt>
          <cx:pt idx="2">18.22730769230769</cx:pt>
          <cx:pt idx="3">22.503846153846155</cx:pt>
          <cx:pt idx="4">42.535384615384615</cx:pt>
          <cx:pt idx="5">24.954999999999998</cx:pt>
          <cx:pt idx="6">43.29038461538461</cx:pt>
          <cx:pt idx="7">7.7373076923076942</cx:pt>
          <cx:pt idx="8">24.692307692307686</cx:pt>
          <cx:pt idx="9">18.067692307692312</cx:pt>
          <cx:pt idx="10">16.938846153846153</cx:pt>
          <cx:pt idx="11">14.289230769230768</cx:pt>
          <cx:pt idx="12">53.120384615384623</cx:pt>
          <cx:pt idx="13">33.264615384615382</cx:pt>
          <cx:pt idx="14">21.426153846153852</cx:pt>
          <cx:pt idx="15">44.47230769230768</cx:pt>
          <cx:pt idx="16">15.788846153846151</cx:pt>
          <cx:pt idx="17">7.2557692307692312</cx:pt>
          <cx:pt idx="18">14.730384615384615</cx:pt>
          <cx:pt idx="19">18.344230769230769</cx:pt>
          <cx:pt idx="20">22.454230769230769</cx:pt>
          <cx:pt idx="21">10.889615384615384</cx:pt>
          <cx:pt idx="22">24.302692307692318</cx:pt>
          <cx:pt idx="23">27.309230769230769</cx:pt>
          <cx:pt idx="24">24.981923076923074</cx:pt>
          <cx:pt idx="25">6.2080769230769226</cx:pt>
          <cx:pt idx="26">26.110769230769236</cx:pt>
          <cx:pt idx="27">11.511538461538461</cx:pt>
          <cx:pt idx="28">32.153846153846153</cx:pt>
          <cx:pt idx="29">5.2665384615384632</cx:pt>
          <cx:pt idx="30">5.8788461538461529</cx:pt>
          <cx:pt idx="31">30.473461538461535</cx:pt>
          <cx:pt idx="32">19.178076923076922</cx:pt>
          <cx:pt idx="33">20.25269230769231</cx:pt>
          <cx:pt idx="34">14.135384615384615</cx:pt>
          <cx:pt idx="35">40.292692307692313</cx:pt>
          <cx:pt idx="36">15.132692307692309</cx:pt>
          <cx:pt idx="37">27.881538461538462</cx:pt>
          <cx:pt idx="38">4.070384615384615</cx:pt>
          <cx:pt idx="39">4.6196153846153836</cx:pt>
          <cx:pt idx="40">15.621538461538456</cx:pt>
          <cx:pt idx="41">25.918461538461543</cx:pt>
          <cx:pt idx="42">31.473076923076935</cx:pt>
          <cx:pt idx="43">8.2661538461538466</cx:pt>
          <cx:pt idx="44">21.849230769230765</cx:pt>
          <cx:pt idx="45">5.1069230769230769</cx:pt>
          <cx:pt idx="46">5.2023076923076932</cx:pt>
          <cx:pt idx="47">19.171538461538461</cx:pt>
          <cx:pt idx="48">19.438461538461539</cx:pt>
          <cx:pt idx="49">9.3965384615384604</cx:pt>
          <cx:pt idx="50">39.964230769230767</cx:pt>
          <cx:pt idx="51">6.0519230769230763</cx:pt>
          <cx:pt idx="52">32.128076923076925</cx:pt>
          <cx:pt idx="53">31.928461538461541</cx:pt>
          <cx:pt idx="54">19.107692307692307</cx:pt>
          <cx:pt idx="55">34.707307692307694</cx:pt>
          <cx:pt idx="56">38.875769230769222</cx:pt>
          <cx:pt idx="57">33.261538461538464</cx:pt>
          <cx:pt idx="58">39.66076923076924</cx:pt>
          <cx:pt idx="59">20.661153846153848</cx:pt>
          <cx:pt idx="60">18.781111111111116</cx:pt>
          <cx:pt idx="61">4.3044444444444441</cx:pt>
          <cx:pt idx="62">13.322222222222221</cx:pt>
          <cx:pt idx="63">8.5966666666666676</cx:pt>
          <cx:pt idx="64">4.4966666666666661</cx:pt>
          <cx:pt idx="65">13.145555555555555</cx:pt>
          <cx:pt idx="66">16.35222222222222</cx:pt>
          <cx:pt idx="67">11.255555555555555</cx:pt>
          <cx:pt idx="68">11.204444444444444</cx:pt>
          <cx:pt idx="69">3.4300000000000002</cx:pt>
          <cx:pt idx="70">8.1922222222222221</cx:pt>
          <cx:pt idx="71">13.158888888888889</cx:pt>
          <cx:pt idx="72">13.34</cx:pt>
          <cx:pt idx="73">13.547777777777776</cx:pt>
          <cx:pt idx="74">9.5588888888888874</cx:pt>
          <cx:pt idx="75">19.877777777777776</cx:pt>
          <cx:pt idx="76">16.151111111111113</cx:pt>
          <cx:pt idx="77">27.546666666666667</cx:pt>
          <cx:pt idx="78">2.6333333333333333</cx:pt>
          <cx:pt idx="79">16.557777777777776</cx:pt>
          <cx:pt idx="80">3.4622222222222221</cx:pt>
          <cx:pt idx="81">6.8411111111111111</cx:pt>
          <cx:pt idx="82">10.286666666666665</cx:pt>
          <cx:pt idx="83">7.3266666666666662</cx:pt>
          <cx:pt idx="84">17.294444444444441</cx:pt>
          <cx:pt idx="85">12.338888888888889</cx:pt>
          <cx:pt idx="86">21.636666666666667</cx:pt>
          <cx:pt idx="87">5.3755555555555548</cx:pt>
          <cx:pt idx="88">8.31111111111111</cx:pt>
          <cx:pt idx="89">14.276666666666664</cx:pt>
          <cx:pt idx="90">20.517777777777777</cx:pt>
          <cx:pt idx="91">6.8211111111111116</cx:pt>
          <cx:pt idx="92">4.0044444444444443</cx:pt>
          <cx:pt idx="93">6.6311111111111121</cx:pt>
          <cx:pt idx="94">17.542222222222222</cx:pt>
          <cx:pt idx="95">4.6588888888888889</cx:pt>
          <cx:pt idx="96">15.867777777777778</cx:pt>
          <cx:pt idx="97">8.0366666666666688</cx:pt>
          <cx:pt idx="98">23.116666666666667</cx:pt>
          <cx:pt idx="99">9.2233333333333327</cx:pt>
          <cx:pt idx="100">20.845555555555556</cx:pt>
          <cx:pt idx="101">4.3922222222222222</cx:pt>
          <cx:pt idx="102">3.907777777777778</cx:pt>
          <cx:pt idx="103">15.133333333333333</cx:pt>
          <cx:pt idx="104">12.987777777777778</cx:pt>
          <cx:pt idx="105">10.919999999999998</cx:pt>
          <cx:pt idx="106">8.5277777777777786</cx:pt>
          <cx:pt idx="107">4.2488888888888887</cx:pt>
          <cx:pt idx="108">8.4355555555555544</cx:pt>
          <cx:pt idx="109">12.782222222222222</cx:pt>
          <cx:pt idx="110">13.834444444444445</cx:pt>
          <cx:pt idx="111">8.0411111111111122</cx:pt>
          <cx:pt idx="112">3.4266666666666667</cx:pt>
          <cx:pt idx="113">3.0599999999999996</cx:pt>
          <cx:pt idx="114">4.8933333333333335</cx:pt>
          <cx:pt idx="115">3.9788888888888883</cx:pt>
          <cx:pt idx="116">6.3788888888888886</cx:pt>
          <cx:pt idx="117">4.5222222222222221</cx:pt>
          <cx:pt idx="118">28.842222222222219</cx:pt>
          <cx:pt idx="119">2.1077777777777782</cx:pt>
          <cx:pt idx="120">12.016666666666667</cx:pt>
          <cx:pt idx="121">7.4777777777777779</cx:pt>
          <cx:pt idx="122">50.203333333333333</cx:pt>
          <cx:pt idx="123">13.47111111111111</cx:pt>
          <cx:pt idx="124">3.6277777777777778</cx:pt>
          <cx:pt idx="125">12.71111111111111</cx:pt>
          <cx:pt idx="126">7.8533333333333326</cx:pt>
          <cx:pt idx="127">4.3322222222222226</cx:pt>
          <cx:pt idx="128">19.256666666666668</cx:pt>
          <cx:pt idx="129">16.573333333333334</cx:pt>
          <cx:pt idx="130">5.1788888888888884</cx:pt>
          <cx:pt idx="131">10.914444444444445</cx:pt>
          <cx:pt idx="132">5.3677777777777784</cx:pt>
          <cx:pt idx="133">5.2311111111111108</cx:pt>
          <cx:pt idx="134">33.850000000000001</cx:pt>
          <cx:pt idx="135">7.75</cx:pt>
          <cx:pt idx="136">11.077777777777779</cx:pt>
          <cx:pt idx="137">20.385555555555555</cx:pt>
          <cx:pt idx="138">11.716666666666667</cx:pt>
          <cx:pt idx="139">11.78888888888889</cx:pt>
          <cx:pt idx="140">27.478888888888889</cx:pt>
          <cx:pt idx="141">15.302222222222222</cx:pt>
          <cx:pt idx="142">3.8899999999999997</cx:pt>
          <cx:pt idx="143">5.6944444444444446</cx:pt>
          <cx:pt idx="144">8.9366666666666674</cx:pt>
          <cx:pt idx="145">7.9788888888888874</cx:pt>
          <cx:pt idx="146">4.8555555555555561</cx:pt>
          <cx:pt idx="147">8.1544444444444437</cx:pt>
          <cx:pt idx="148">12.407777777777779</cx:pt>
          <cx:pt idx="149">10.406666666666666</cx:pt>
          <cx:pt idx="150">3.1755555555555555</cx:pt>
          <cx:pt idx="151">21.525555555555556</cx:pt>
          <cx:pt idx="152">12.82</cx:pt>
          <cx:pt idx="153">31.221111111111107</cx:pt>
          <cx:pt idx="154">5.8888888888888884</cx:pt>
          <cx:pt idx="155">4.474444444444444</cx:pt>
          <cx:pt idx="156">16.47111111111111</cx:pt>
          <cx:pt idx="157">5.9288888888888893</cx:pt>
          <cx:pt idx="158">21.556666666666668</cx:pt>
          <cx:pt idx="159">11.407777777777778</cx:pt>
          <cx:pt idx="160">22.414444444444445</cx:pt>
          <cx:pt idx="161">13.82</cx:pt>
          <cx:pt idx="162">11.781111111111109</cx:pt>
          <cx:pt idx="163">1.7088888888888889</cx:pt>
          <cx:pt idx="164">4.4766666666666666</cx:pt>
          <cx:pt idx="165">8.6055555555555561</cx:pt>
          <cx:pt idx="166">8.6499999999999986</cx:pt>
          <cx:pt idx="167">28.666666666666668</cx:pt>
          <cx:pt idx="168">5.4611111111111112</cx:pt>
          <cx:pt idx="169">4.4244444444444433</cx:pt>
          <cx:pt idx="170">4.402222222222222</cx:pt>
          <cx:pt idx="171">9.8811111111111121</cx:pt>
          <cx:pt idx="172">107.32444444444445</cx:pt>
          <cx:pt idx="173">6.7811111111111115</cx:pt>
          <cx:pt idx="174">5.5488888888888885</cx:pt>
          <cx:pt idx="175">4.6766666666666667</cx:pt>
          <cx:pt idx="176">1.4633333333333334</cx:pt>
          <cx:pt idx="177">3.1711111111111108</cx:pt>
          <cx:pt idx="178">14.903333333333332</cx:pt>
          <cx:pt idx="179">12.16</cx:pt>
          <cx:pt idx="180">4.3433333333333337</cx:pt>
          <cx:pt idx="181">20.140000000000001</cx:pt>
          <cx:pt idx="182">4.8022222222222224</cx:pt>
          <cx:pt idx="183">19.049999999999997</cx:pt>
          <cx:pt idx="184">12.013333333333334</cx:pt>
          <cx:pt idx="185">4.3688888888888897</cx:pt>
          <cx:pt idx="186">16.94125</cx:pt>
          <cx:pt idx="187">20.945</cx:pt>
          <cx:pt idx="188">14.912500000000003</cx:pt>
          <cx:pt idx="189">16.506250000000001</cx:pt>
          <cx:pt idx="190">20.206250000000001</cx:pt>
          <cx:pt idx="191">8.3162500000000001</cx:pt>
          <cx:pt idx="192">13.98</cx:pt>
          <cx:pt idx="193">4.7249999999999996</cx:pt>
          <cx:pt idx="194">14.23</cx:pt>
          <cx:pt idx="195">14.137499999999999</cx:pt>
          <cx:pt idx="196">37.256249999999994</cx:pt>
          <cx:pt idx="197">22.768750000000001</cx:pt>
          <cx:pt idx="198">8.067499999999999</cx:pt>
          <cx:pt idx="199">30.598749999999999</cx:pt>
          <cx:pt idx="200">8.004999999999999</cx:pt>
          <cx:pt idx="201">8.7575000000000003</cx:pt>
          <cx:pt idx="202">9.6387500000000017</cx:pt>
          <cx:pt idx="203">11.220000000000001</cx:pt>
          <cx:pt idx="204">12.044999999999998</cx:pt>
          <cx:pt idx="205">15.14875</cx:pt>
          <cx:pt idx="206">29.02375</cx:pt>
          <cx:pt idx="207">18.697500000000002</cx:pt>
          <cx:pt idx="208">5.125</cx:pt>
          <cx:pt idx="209">30.925000000000001</cx:pt>
          <cx:pt idx="210">12.121250000000002</cx:pt>
          <cx:pt idx="211">18.18</cx:pt>
          <cx:pt idx="212">4.1450000000000005</cx:pt>
          <cx:pt idx="213">4.9749999999999996</cx:pt>
          <cx:pt idx="214">24.627499999999998</cx:pt>
          <cx:pt idx="215">3.1487499999999997</cx:pt>
          <cx:pt idx="216">25.71875</cx:pt>
          <cx:pt idx="217">23.013750000000002</cx:pt>
          <cx:pt idx="218">4.6924999999999999</cx:pt>
          <cx:pt idx="219">7.1974999999999998</cx:pt>
          <cx:pt idx="220">4.0975000000000001</cx:pt>
          <cx:pt idx="221">38.563749999999992</cx:pt>
          <cx:pt idx="222">11.196250000000001</cx:pt>
          <cx:pt idx="223">22.108750000000001</cx:pt>
          <cx:pt idx="224">18.195</cx:pt>
          <cx:pt idx="225">5.9624999999999986</cx:pt>
          <cx:pt idx="226">17.52375</cx:pt>
          <cx:pt idx="227">18.848750000000003</cx:pt>
          <cx:pt idx="228">10.546249999999999</cx:pt>
          <cx:pt idx="229">4.1137500000000005</cx:pt>
          <cx:pt idx="230">4.9750000000000005</cx:pt>
          <cx:pt idx="231">1.8499999999999996</cx:pt>
          <cx:pt idx="232">9.8549999999999986</cx:pt>
          <cx:pt idx="233">10.00625</cx:pt>
          <cx:pt idx="234">10.28125</cx:pt>
          <cx:pt idx="235">13.380000000000003</cx:pt>
          <cx:pt idx="236">5.4987499999999994</cx:pt>
          <cx:pt idx="237">12.328749999999999</cx:pt>
          <cx:pt idx="238">16.5425</cx:pt>
          <cx:pt idx="239">7.6537499999999996</cx:pt>
          <cx:pt idx="240">17.548749999999998</cx:pt>
          <cx:pt idx="241">1.6112499999999998</cx:pt>
          <cx:pt idx="242">17.821249999999999</cx:pt>
          <cx:pt idx="243">17.32</cx:pt>
          <cx:pt idx="244">5.4100000000000001</cx:pt>
          <cx:pt idx="245">29.1175</cx:pt>
          <cx:pt idx="246">24.596250000000001</cx:pt>
          <cx:pt idx="247">6.5762499999999999</cx:pt>
          <cx:pt idx="248">99.367500000000007</cx:pt>
          <cx:pt idx="249">5.36625</cx:pt>
          <cx:pt idx="250">22.8675</cx:pt>
        </cx:lvl>
      </cx:numDim>
    </cx:data>
  </cx:chartData>
  <cx:chart>
    <cx:plotArea>
      <cx:plotAreaRegion>
        <cx:plotSurface>
          <cx:spPr>
            <a:ln>
              <a:solidFill>
                <a:sysClr val="windowText" lastClr="000000"/>
              </a:solidFill>
            </a:ln>
          </cx:spPr>
        </cx:plotSurface>
        <cx:series layoutId="boxWhisker" uniqueId="{A9B1DF28-17EB-41E4-A1AA-A6A46FB870F5}">
          <cx:tx>
            <cx:txData>
              <cx:f>Distribution!$B$1</cx:f>
              <cx:v>Error</cx:v>
            </cx:txData>
          </cx:tx>
          <cx:spPr>
            <a:solidFill>
              <a:schemeClr val="accent1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spPr>
          <a:ln>
            <a:solidFill>
              <a:sysClr val="windowText" lastClr="000000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>
              <a:solidFill>
                <a:sysClr val="windowText" lastClr="000000"/>
              </a:solidFill>
            </a:endParaRPr>
          </a:p>
        </cx:txPr>
      </cx:axis>
      <cx:axis id="1">
        <cx:valScaling/>
        <cx:title>
          <cx:tx>
            <cx:txData>
              <cx:v>Error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>
                  <a:solidFill>
                    <a:sysClr val="windowText" lastClr="000000"/>
                  </a:solidFill>
                </a:defRPr>
              </a:pPr>
              <a:r>
                <a:rPr lang="en-US" sz="1600" b="0" i="0" u="none" strike="noStrike" baseline="0" dirty="0">
                  <a:solidFill>
                    <a:sysClr val="windowText" lastClr="000000"/>
                  </a:solidFill>
                  <a:latin typeface="Calibri" panose="020F0502020204030204"/>
                </a:rPr>
                <a:t>Error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>
              <a:solidFill>
                <a:sysClr val="windowText" lastClr="000000"/>
              </a:solidFill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Distribution!$A$2:$A$252</cx:f>
        <cx:lvl ptCount="251">
          <cx:pt idx="0">Global</cx:pt>
          <cx:pt idx="1">Global</cx:pt>
          <cx:pt idx="2">Global</cx:pt>
          <cx:pt idx="3">Global</cx:pt>
          <cx:pt idx="4">Global</cx:pt>
          <cx:pt idx="5">Global</cx:pt>
          <cx:pt idx="6">Global</cx:pt>
          <cx:pt idx="7">Global</cx:pt>
          <cx:pt idx="8">Global</cx:pt>
          <cx:pt idx="9">Global</cx:pt>
          <cx:pt idx="10">Global</cx:pt>
          <cx:pt idx="11">Global</cx:pt>
          <cx:pt idx="12">Global</cx:pt>
          <cx:pt idx="13">Global</cx:pt>
          <cx:pt idx="14">Global</cx:pt>
          <cx:pt idx="15">Global</cx:pt>
          <cx:pt idx="16">Global</cx:pt>
          <cx:pt idx="17">Global</cx:pt>
          <cx:pt idx="18">Global</cx:pt>
          <cx:pt idx="19">Global</cx:pt>
          <cx:pt idx="20">Global</cx:pt>
          <cx:pt idx="21">Global</cx:pt>
          <cx:pt idx="22">Global</cx:pt>
          <cx:pt idx="23">Global</cx:pt>
          <cx:pt idx="24">Global</cx:pt>
          <cx:pt idx="25">Global</cx:pt>
          <cx:pt idx="26">Global</cx:pt>
          <cx:pt idx="27">Global</cx:pt>
          <cx:pt idx="28">Global</cx:pt>
          <cx:pt idx="29">Global</cx:pt>
          <cx:pt idx="30">Global</cx:pt>
          <cx:pt idx="31">Global</cx:pt>
          <cx:pt idx="32">Global</cx:pt>
          <cx:pt idx="33">Global</cx:pt>
          <cx:pt idx="34">Global</cx:pt>
          <cx:pt idx="35">Global</cx:pt>
          <cx:pt idx="36">Global</cx:pt>
          <cx:pt idx="37">Global</cx:pt>
          <cx:pt idx="38">Global</cx:pt>
          <cx:pt idx="39">Global</cx:pt>
          <cx:pt idx="40">Global</cx:pt>
          <cx:pt idx="41">Global</cx:pt>
          <cx:pt idx="42">Global</cx:pt>
          <cx:pt idx="43">Global</cx:pt>
          <cx:pt idx="44">Global</cx:pt>
          <cx:pt idx="45">Global</cx:pt>
          <cx:pt idx="46">Global</cx:pt>
          <cx:pt idx="47">Global</cx:pt>
          <cx:pt idx="48">Global</cx:pt>
          <cx:pt idx="49">Global</cx:pt>
          <cx:pt idx="50">Global</cx:pt>
          <cx:pt idx="51">Global</cx:pt>
          <cx:pt idx="52">Global</cx:pt>
          <cx:pt idx="53">Global</cx:pt>
          <cx:pt idx="54">Global</cx:pt>
          <cx:pt idx="55">Global</cx:pt>
          <cx:pt idx="56">Global</cx:pt>
          <cx:pt idx="57">Global</cx:pt>
          <cx:pt idx="58">Global</cx:pt>
          <cx:pt idx="59">Global</cx:pt>
          <cx:pt idx="60">System 1</cx:pt>
          <cx:pt idx="61">System 1</cx:pt>
          <cx:pt idx="62">System 1</cx:pt>
          <cx:pt idx="63">System 1</cx:pt>
          <cx:pt idx="64">System 1</cx:pt>
          <cx:pt idx="65">System 1</cx:pt>
          <cx:pt idx="66">System 1</cx:pt>
          <cx:pt idx="67">System 1</cx:pt>
          <cx:pt idx="68">System 1</cx:pt>
          <cx:pt idx="69">System 1</cx:pt>
          <cx:pt idx="70">System 1</cx:pt>
          <cx:pt idx="71">System 1</cx:pt>
          <cx:pt idx="72">System 1</cx:pt>
          <cx:pt idx="73">System 1</cx:pt>
          <cx:pt idx="74">System 1</cx:pt>
          <cx:pt idx="75">System 1</cx:pt>
          <cx:pt idx="76">System 1</cx:pt>
          <cx:pt idx="77">System 1</cx:pt>
          <cx:pt idx="78">System 1</cx:pt>
          <cx:pt idx="79">System 1</cx:pt>
          <cx:pt idx="80">System 1</cx:pt>
          <cx:pt idx="81">System 1</cx:pt>
          <cx:pt idx="82">System 1</cx:pt>
          <cx:pt idx="83">System 1</cx:pt>
          <cx:pt idx="84">System 1</cx:pt>
          <cx:pt idx="85">System 1</cx:pt>
          <cx:pt idx="86">System 1</cx:pt>
          <cx:pt idx="87">System 1</cx:pt>
          <cx:pt idx="88">System 1</cx:pt>
          <cx:pt idx="89">System 1</cx:pt>
          <cx:pt idx="90">System 1</cx:pt>
          <cx:pt idx="91">System 1</cx:pt>
          <cx:pt idx="92">System 1</cx:pt>
          <cx:pt idx="93">System 1</cx:pt>
          <cx:pt idx="94">System 1</cx:pt>
          <cx:pt idx="95">System 1</cx:pt>
          <cx:pt idx="96">System 1</cx:pt>
          <cx:pt idx="97">System 1</cx:pt>
          <cx:pt idx="98">System 1</cx:pt>
          <cx:pt idx="99">System 1</cx:pt>
          <cx:pt idx="100">System 1</cx:pt>
          <cx:pt idx="101">System 1</cx:pt>
          <cx:pt idx="102">System 1</cx:pt>
          <cx:pt idx="103">System 1</cx:pt>
          <cx:pt idx="104">System 1</cx:pt>
          <cx:pt idx="105">System 1</cx:pt>
          <cx:pt idx="106">System 1</cx:pt>
          <cx:pt idx="107">System 1</cx:pt>
          <cx:pt idx="108">System 1</cx:pt>
          <cx:pt idx="109">System 1</cx:pt>
          <cx:pt idx="110">System 1</cx:pt>
          <cx:pt idx="111">System 1</cx:pt>
          <cx:pt idx="112">System 1</cx:pt>
          <cx:pt idx="113">System 1</cx:pt>
          <cx:pt idx="114">System 1</cx:pt>
          <cx:pt idx="115">System 1</cx:pt>
          <cx:pt idx="116">System 1</cx:pt>
          <cx:pt idx="117">System 1</cx:pt>
          <cx:pt idx="118">System 1</cx:pt>
          <cx:pt idx="119">System 1</cx:pt>
          <cx:pt idx="120">System 1</cx:pt>
          <cx:pt idx="121">System 1</cx:pt>
          <cx:pt idx="122">System 1</cx:pt>
          <cx:pt idx="123">System 2</cx:pt>
          <cx:pt idx="124">System 2</cx:pt>
          <cx:pt idx="125">System 2</cx:pt>
          <cx:pt idx="126">System 2</cx:pt>
          <cx:pt idx="127">System 2</cx:pt>
          <cx:pt idx="128">System 2</cx:pt>
          <cx:pt idx="129">System 2</cx:pt>
          <cx:pt idx="130">System 2</cx:pt>
          <cx:pt idx="131">System 2</cx:pt>
          <cx:pt idx="132">System 2</cx:pt>
          <cx:pt idx="133">System 2</cx:pt>
          <cx:pt idx="134">System 2</cx:pt>
          <cx:pt idx="135">System 2</cx:pt>
          <cx:pt idx="136">System 2</cx:pt>
          <cx:pt idx="137">System 2</cx:pt>
          <cx:pt idx="138">System 2</cx:pt>
          <cx:pt idx="139">System 2</cx:pt>
          <cx:pt idx="140">System 2</cx:pt>
          <cx:pt idx="141">System 2</cx:pt>
          <cx:pt idx="142">System 2</cx:pt>
          <cx:pt idx="143">System 2</cx:pt>
          <cx:pt idx="144">System 2</cx:pt>
          <cx:pt idx="145">System 2</cx:pt>
          <cx:pt idx="146">System 2</cx:pt>
          <cx:pt idx="147">System 2</cx:pt>
          <cx:pt idx="148">System 2</cx:pt>
          <cx:pt idx="149">System 2</cx:pt>
          <cx:pt idx="150">System 2</cx:pt>
          <cx:pt idx="151">System 2</cx:pt>
          <cx:pt idx="152">System 2</cx:pt>
          <cx:pt idx="153">System 2</cx:pt>
          <cx:pt idx="154">System 2</cx:pt>
          <cx:pt idx="155">System 2</cx:pt>
          <cx:pt idx="156">System 2</cx:pt>
          <cx:pt idx="157">System 2</cx:pt>
          <cx:pt idx="158">System 2</cx:pt>
          <cx:pt idx="159">System 2</cx:pt>
          <cx:pt idx="160">System 2</cx:pt>
          <cx:pt idx="161">System 2</cx:pt>
          <cx:pt idx="162">System 2</cx:pt>
          <cx:pt idx="163">System 2</cx:pt>
          <cx:pt idx="164">System 2</cx:pt>
          <cx:pt idx="165">System 2</cx:pt>
          <cx:pt idx="166">System 2</cx:pt>
          <cx:pt idx="167">System 2</cx:pt>
          <cx:pt idx="168">System 2</cx:pt>
          <cx:pt idx="169">System 2</cx:pt>
          <cx:pt idx="170">System 2</cx:pt>
          <cx:pt idx="171">System 2</cx:pt>
          <cx:pt idx="172">System 2</cx:pt>
          <cx:pt idx="173">System 2</cx:pt>
          <cx:pt idx="174">System 2</cx:pt>
          <cx:pt idx="175">System 2</cx:pt>
          <cx:pt idx="176">System 2</cx:pt>
          <cx:pt idx="177">System 2</cx:pt>
          <cx:pt idx="178">System 2</cx:pt>
          <cx:pt idx="179">System 2</cx:pt>
          <cx:pt idx="180">System 2</cx:pt>
          <cx:pt idx="181">System 2</cx:pt>
          <cx:pt idx="182">System 2</cx:pt>
          <cx:pt idx="183">System 2</cx:pt>
          <cx:pt idx="184">System 2</cx:pt>
          <cx:pt idx="185">System 2</cx:pt>
          <cx:pt idx="186">System 3</cx:pt>
          <cx:pt idx="187">System 3</cx:pt>
          <cx:pt idx="188">System 3</cx:pt>
          <cx:pt idx="189">System 3</cx:pt>
          <cx:pt idx="190">System 3</cx:pt>
          <cx:pt idx="191">System 3</cx:pt>
          <cx:pt idx="192">System 3</cx:pt>
          <cx:pt idx="193">System 3</cx:pt>
          <cx:pt idx="194">System 3</cx:pt>
          <cx:pt idx="195">System 3</cx:pt>
          <cx:pt idx="196">System 3</cx:pt>
          <cx:pt idx="197">System 3</cx:pt>
          <cx:pt idx="198">System 3</cx:pt>
          <cx:pt idx="199">System 3</cx:pt>
          <cx:pt idx="200">System 3</cx:pt>
          <cx:pt idx="201">System 3</cx:pt>
          <cx:pt idx="202">System 3</cx:pt>
          <cx:pt idx="203">System 3</cx:pt>
          <cx:pt idx="204">System 3</cx:pt>
          <cx:pt idx="205">System 3</cx:pt>
          <cx:pt idx="206">System 3</cx:pt>
          <cx:pt idx="207">System 3</cx:pt>
          <cx:pt idx="208">System 3</cx:pt>
          <cx:pt idx="209">System 3</cx:pt>
          <cx:pt idx="210">System 3</cx:pt>
          <cx:pt idx="211">System 3</cx:pt>
          <cx:pt idx="212">System 3</cx:pt>
          <cx:pt idx="213">System 3</cx:pt>
          <cx:pt idx="214">System 3</cx:pt>
          <cx:pt idx="215">System 3</cx:pt>
          <cx:pt idx="216">System 3</cx:pt>
          <cx:pt idx="217">System 3</cx:pt>
          <cx:pt idx="218">System 3</cx:pt>
          <cx:pt idx="219">System 3</cx:pt>
          <cx:pt idx="220">System 3</cx:pt>
          <cx:pt idx="221">System 3</cx:pt>
          <cx:pt idx="222">System 3</cx:pt>
          <cx:pt idx="223">System 3</cx:pt>
          <cx:pt idx="224">System 3</cx:pt>
          <cx:pt idx="225">System 3</cx:pt>
          <cx:pt idx="226">System 3</cx:pt>
          <cx:pt idx="227">System 3</cx:pt>
          <cx:pt idx="228">System 3</cx:pt>
          <cx:pt idx="229">System 3</cx:pt>
          <cx:pt idx="230">System 3</cx:pt>
          <cx:pt idx="231">System 3</cx:pt>
          <cx:pt idx="232">System 3</cx:pt>
          <cx:pt idx="233">System 3</cx:pt>
          <cx:pt idx="234">System 3</cx:pt>
          <cx:pt idx="235">System 3</cx:pt>
          <cx:pt idx="236">System 3</cx:pt>
          <cx:pt idx="237">System 3</cx:pt>
          <cx:pt idx="238">System 3</cx:pt>
          <cx:pt idx="239">System 3</cx:pt>
          <cx:pt idx="240">System 3</cx:pt>
          <cx:pt idx="241">System 3</cx:pt>
          <cx:pt idx="242">System 3</cx:pt>
          <cx:pt idx="243">System 3</cx:pt>
          <cx:pt idx="244">System 3</cx:pt>
          <cx:pt idx="245">System 3</cx:pt>
          <cx:pt idx="246">System 3</cx:pt>
          <cx:pt idx="247">System 3</cx:pt>
          <cx:pt idx="248">System 3</cx:pt>
          <cx:pt idx="249">System 3</cx:pt>
          <cx:pt idx="250">System 3</cx:pt>
        </cx:lvl>
      </cx:strDim>
      <cx:numDim type="val">
        <cx:f>Distribution!$B$2:$B$252</cx:f>
        <cx:lvl ptCount="251" formatCode="General">
          <cx:pt idx="0">44.338076923076919</cx:pt>
          <cx:pt idx="1">34.246538461538456</cx:pt>
          <cx:pt idx="2">18.22730769230769</cx:pt>
          <cx:pt idx="3">22.503846153846155</cx:pt>
          <cx:pt idx="4">42.535384615384615</cx:pt>
          <cx:pt idx="5">24.954999999999998</cx:pt>
          <cx:pt idx="6">43.29038461538461</cx:pt>
          <cx:pt idx="7">7.7373076923076942</cx:pt>
          <cx:pt idx="8">24.692307692307686</cx:pt>
          <cx:pt idx="9">18.067692307692312</cx:pt>
          <cx:pt idx="10">16.938846153846153</cx:pt>
          <cx:pt idx="11">14.289230769230768</cx:pt>
          <cx:pt idx="12">53.120384615384623</cx:pt>
          <cx:pt idx="13">33.264615384615382</cx:pt>
          <cx:pt idx="14">21.426153846153852</cx:pt>
          <cx:pt idx="15">44.47230769230768</cx:pt>
          <cx:pt idx="16">15.788846153846151</cx:pt>
          <cx:pt idx="17">7.2557692307692312</cx:pt>
          <cx:pt idx="18">14.730384615384615</cx:pt>
          <cx:pt idx="19">18.344230769230769</cx:pt>
          <cx:pt idx="20">22.454230769230769</cx:pt>
          <cx:pt idx="21">10.889615384615384</cx:pt>
          <cx:pt idx="22">24.302692307692318</cx:pt>
          <cx:pt idx="23">27.309230769230769</cx:pt>
          <cx:pt idx="24">24.981923076923074</cx:pt>
          <cx:pt idx="25">6.2080769230769226</cx:pt>
          <cx:pt idx="26">26.110769230769236</cx:pt>
          <cx:pt idx="27">11.511538461538461</cx:pt>
          <cx:pt idx="28">32.153846153846153</cx:pt>
          <cx:pt idx="29">5.2665384615384632</cx:pt>
          <cx:pt idx="30">5.8788461538461529</cx:pt>
          <cx:pt idx="31">30.473461538461535</cx:pt>
          <cx:pt idx="32">19.178076923076922</cx:pt>
          <cx:pt idx="33">20.25269230769231</cx:pt>
          <cx:pt idx="34">14.135384615384615</cx:pt>
          <cx:pt idx="35">40.292692307692313</cx:pt>
          <cx:pt idx="36">15.132692307692309</cx:pt>
          <cx:pt idx="37">27.881538461538462</cx:pt>
          <cx:pt idx="38">4.070384615384615</cx:pt>
          <cx:pt idx="39">4.6196153846153836</cx:pt>
          <cx:pt idx="40">15.621538461538456</cx:pt>
          <cx:pt idx="41">25.918461538461543</cx:pt>
          <cx:pt idx="42">31.473076923076935</cx:pt>
          <cx:pt idx="43">8.2661538461538466</cx:pt>
          <cx:pt idx="44">21.849230769230765</cx:pt>
          <cx:pt idx="45">5.1069230769230769</cx:pt>
          <cx:pt idx="46">5.2023076923076932</cx:pt>
          <cx:pt idx="47">19.171538461538461</cx:pt>
          <cx:pt idx="48">19.438461538461539</cx:pt>
          <cx:pt idx="49">9.3965384615384604</cx:pt>
          <cx:pt idx="50">39.964230769230767</cx:pt>
          <cx:pt idx="51">6.0519230769230763</cx:pt>
          <cx:pt idx="52">32.128076923076925</cx:pt>
          <cx:pt idx="53">31.928461538461541</cx:pt>
          <cx:pt idx="54">19.107692307692307</cx:pt>
          <cx:pt idx="55">34.707307692307694</cx:pt>
          <cx:pt idx="56">38.875769230769222</cx:pt>
          <cx:pt idx="57">33.261538461538464</cx:pt>
          <cx:pt idx="58">39.66076923076924</cx:pt>
          <cx:pt idx="59">20.661153846153848</cx:pt>
          <cx:pt idx="60">18.781111111111116</cx:pt>
          <cx:pt idx="61">4.3044444444444441</cx:pt>
          <cx:pt idx="62">13.322222222222221</cx:pt>
          <cx:pt idx="63">8.5966666666666676</cx:pt>
          <cx:pt idx="64">4.4966666666666661</cx:pt>
          <cx:pt idx="65">13.145555555555555</cx:pt>
          <cx:pt idx="66">16.35222222222222</cx:pt>
          <cx:pt idx="67">11.255555555555555</cx:pt>
          <cx:pt idx="68">11.204444444444444</cx:pt>
          <cx:pt idx="69">3.4300000000000002</cx:pt>
          <cx:pt idx="70">8.1922222222222221</cx:pt>
          <cx:pt idx="71">13.158888888888889</cx:pt>
          <cx:pt idx="72">13.34</cx:pt>
          <cx:pt idx="73">13.547777777777776</cx:pt>
          <cx:pt idx="74">9.5588888888888874</cx:pt>
          <cx:pt idx="75">19.877777777777776</cx:pt>
          <cx:pt idx="76">16.151111111111113</cx:pt>
          <cx:pt idx="77">27.546666666666667</cx:pt>
          <cx:pt idx="78">2.6333333333333333</cx:pt>
          <cx:pt idx="79">16.557777777777776</cx:pt>
          <cx:pt idx="80">3.4622222222222221</cx:pt>
          <cx:pt idx="81">6.8411111111111111</cx:pt>
          <cx:pt idx="82">10.286666666666665</cx:pt>
          <cx:pt idx="83">7.3266666666666662</cx:pt>
          <cx:pt idx="84">17.294444444444441</cx:pt>
          <cx:pt idx="85">12.338888888888889</cx:pt>
          <cx:pt idx="86">21.636666666666667</cx:pt>
          <cx:pt idx="87">5.3755555555555548</cx:pt>
          <cx:pt idx="88">8.31111111111111</cx:pt>
          <cx:pt idx="89">14.276666666666664</cx:pt>
          <cx:pt idx="90">20.517777777777777</cx:pt>
          <cx:pt idx="91">6.8211111111111116</cx:pt>
          <cx:pt idx="92">4.0044444444444443</cx:pt>
          <cx:pt idx="93">6.6311111111111121</cx:pt>
          <cx:pt idx="94">17.542222222222222</cx:pt>
          <cx:pt idx="95">4.6588888888888889</cx:pt>
          <cx:pt idx="96">15.867777777777778</cx:pt>
          <cx:pt idx="97">8.0366666666666688</cx:pt>
          <cx:pt idx="98">23.116666666666667</cx:pt>
          <cx:pt idx="99">9.2233333333333327</cx:pt>
          <cx:pt idx="100">20.845555555555556</cx:pt>
          <cx:pt idx="101">4.3922222222222222</cx:pt>
          <cx:pt idx="102">3.907777777777778</cx:pt>
          <cx:pt idx="103">15.133333333333333</cx:pt>
          <cx:pt idx="104">12.987777777777778</cx:pt>
          <cx:pt idx="105">10.919999999999998</cx:pt>
          <cx:pt idx="106">8.5277777777777786</cx:pt>
          <cx:pt idx="107">4.2488888888888887</cx:pt>
          <cx:pt idx="108">8.4355555555555544</cx:pt>
          <cx:pt idx="109">12.782222222222222</cx:pt>
          <cx:pt idx="110">13.834444444444445</cx:pt>
          <cx:pt idx="111">8.0411111111111122</cx:pt>
          <cx:pt idx="112">3.4266666666666667</cx:pt>
          <cx:pt idx="113">3.0599999999999996</cx:pt>
          <cx:pt idx="114">4.8933333333333335</cx:pt>
          <cx:pt idx="115">3.9788888888888883</cx:pt>
          <cx:pt idx="116">6.3788888888888886</cx:pt>
          <cx:pt idx="117">4.5222222222222221</cx:pt>
          <cx:pt idx="118">28.842222222222219</cx:pt>
          <cx:pt idx="119">2.1077777777777782</cx:pt>
          <cx:pt idx="120">12.016666666666667</cx:pt>
          <cx:pt idx="121">7.4777777777777779</cx:pt>
          <cx:pt idx="122">50.203333333333333</cx:pt>
          <cx:pt idx="123">13.47111111111111</cx:pt>
          <cx:pt idx="124">3.6277777777777778</cx:pt>
          <cx:pt idx="125">12.71111111111111</cx:pt>
          <cx:pt idx="126">7.8533333333333326</cx:pt>
          <cx:pt idx="127">4.3322222222222226</cx:pt>
          <cx:pt idx="128">19.256666666666668</cx:pt>
          <cx:pt idx="129">16.573333333333334</cx:pt>
          <cx:pt idx="130">5.1788888888888884</cx:pt>
          <cx:pt idx="131">10.914444444444445</cx:pt>
          <cx:pt idx="132">5.3677777777777784</cx:pt>
          <cx:pt idx="133">5.2311111111111108</cx:pt>
          <cx:pt idx="134">33.850000000000001</cx:pt>
          <cx:pt idx="135">7.75</cx:pt>
          <cx:pt idx="136">11.077777777777779</cx:pt>
          <cx:pt idx="137">20.385555555555555</cx:pt>
          <cx:pt idx="138">11.716666666666667</cx:pt>
          <cx:pt idx="139">11.78888888888889</cx:pt>
          <cx:pt idx="140">27.478888888888889</cx:pt>
          <cx:pt idx="141">15.302222222222222</cx:pt>
          <cx:pt idx="142">3.8899999999999997</cx:pt>
          <cx:pt idx="143">5.6944444444444446</cx:pt>
          <cx:pt idx="144">8.9366666666666674</cx:pt>
          <cx:pt idx="145">7.9788888888888874</cx:pt>
          <cx:pt idx="146">4.8555555555555561</cx:pt>
          <cx:pt idx="147">8.1544444444444437</cx:pt>
          <cx:pt idx="148">12.407777777777779</cx:pt>
          <cx:pt idx="149">10.406666666666666</cx:pt>
          <cx:pt idx="150">3.1755555555555555</cx:pt>
          <cx:pt idx="151">21.525555555555556</cx:pt>
          <cx:pt idx="152">12.82</cx:pt>
          <cx:pt idx="153">31.221111111111107</cx:pt>
          <cx:pt idx="154">5.8888888888888884</cx:pt>
          <cx:pt idx="155">4.474444444444444</cx:pt>
          <cx:pt idx="156">16.47111111111111</cx:pt>
          <cx:pt idx="157">5.9288888888888893</cx:pt>
          <cx:pt idx="158">21.556666666666668</cx:pt>
          <cx:pt idx="159">11.407777777777778</cx:pt>
          <cx:pt idx="160">22.414444444444445</cx:pt>
          <cx:pt idx="161">13.82</cx:pt>
          <cx:pt idx="162">11.781111111111109</cx:pt>
          <cx:pt idx="163">1.7088888888888889</cx:pt>
          <cx:pt idx="164">4.4766666666666666</cx:pt>
          <cx:pt idx="165">8.6055555555555561</cx:pt>
          <cx:pt idx="166">8.6499999999999986</cx:pt>
          <cx:pt idx="167">28.666666666666668</cx:pt>
          <cx:pt idx="168">5.4611111111111112</cx:pt>
          <cx:pt idx="169">4.4244444444444433</cx:pt>
          <cx:pt idx="170">4.402222222222222</cx:pt>
          <cx:pt idx="171">9.8811111111111121</cx:pt>
          <cx:pt idx="172">107.32444444444445</cx:pt>
          <cx:pt idx="173">6.7811111111111115</cx:pt>
          <cx:pt idx="174">5.5488888888888885</cx:pt>
          <cx:pt idx="175">4.6766666666666667</cx:pt>
          <cx:pt idx="176">1.4633333333333334</cx:pt>
          <cx:pt idx="177">3.1711111111111108</cx:pt>
          <cx:pt idx="178">14.903333333333332</cx:pt>
          <cx:pt idx="179">12.16</cx:pt>
          <cx:pt idx="180">4.3433333333333337</cx:pt>
          <cx:pt idx="181">20.140000000000001</cx:pt>
          <cx:pt idx="182">4.8022222222222224</cx:pt>
          <cx:pt idx="183">19.049999999999997</cx:pt>
          <cx:pt idx="184">12.013333333333334</cx:pt>
          <cx:pt idx="185">4.3688888888888897</cx:pt>
          <cx:pt idx="186">16.94125</cx:pt>
          <cx:pt idx="187">20.945</cx:pt>
          <cx:pt idx="188">14.912500000000003</cx:pt>
          <cx:pt idx="189">16.506250000000001</cx:pt>
          <cx:pt idx="190">20.206250000000001</cx:pt>
          <cx:pt idx="191">8.3162500000000001</cx:pt>
          <cx:pt idx="192">13.98</cx:pt>
          <cx:pt idx="193">4.7249999999999996</cx:pt>
          <cx:pt idx="194">14.23</cx:pt>
          <cx:pt idx="195">14.137499999999999</cx:pt>
          <cx:pt idx="196">37.256249999999994</cx:pt>
          <cx:pt idx="197">22.768750000000001</cx:pt>
          <cx:pt idx="198">8.067499999999999</cx:pt>
          <cx:pt idx="199">30.598749999999999</cx:pt>
          <cx:pt idx="200">8.004999999999999</cx:pt>
          <cx:pt idx="201">8.7575000000000003</cx:pt>
          <cx:pt idx="202">9.6387500000000017</cx:pt>
          <cx:pt idx="203">11.220000000000001</cx:pt>
          <cx:pt idx="204">12.044999999999998</cx:pt>
          <cx:pt idx="205">15.14875</cx:pt>
          <cx:pt idx="206">29.02375</cx:pt>
          <cx:pt idx="207">18.697500000000002</cx:pt>
          <cx:pt idx="208">5.125</cx:pt>
          <cx:pt idx="209">30.925000000000001</cx:pt>
          <cx:pt idx="210">12.121250000000002</cx:pt>
          <cx:pt idx="211">18.18</cx:pt>
          <cx:pt idx="212">4.1450000000000005</cx:pt>
          <cx:pt idx="213">4.9749999999999996</cx:pt>
          <cx:pt idx="214">24.627499999999998</cx:pt>
          <cx:pt idx="215">3.1487499999999997</cx:pt>
          <cx:pt idx="216">25.71875</cx:pt>
          <cx:pt idx="217">23.013750000000002</cx:pt>
          <cx:pt idx="218">4.6924999999999999</cx:pt>
          <cx:pt idx="219">7.1974999999999998</cx:pt>
          <cx:pt idx="220">4.0975000000000001</cx:pt>
          <cx:pt idx="221">38.563749999999992</cx:pt>
          <cx:pt idx="222">11.196250000000001</cx:pt>
          <cx:pt idx="223">22.108750000000001</cx:pt>
          <cx:pt idx="224">18.195</cx:pt>
          <cx:pt idx="225">5.9624999999999986</cx:pt>
          <cx:pt idx="226">17.52375</cx:pt>
          <cx:pt idx="227">18.848750000000003</cx:pt>
          <cx:pt idx="228">10.546249999999999</cx:pt>
          <cx:pt idx="229">4.1137500000000005</cx:pt>
          <cx:pt idx="230">4.9750000000000005</cx:pt>
          <cx:pt idx="231">1.8499999999999996</cx:pt>
          <cx:pt idx="232">9.8549999999999986</cx:pt>
          <cx:pt idx="233">10.00625</cx:pt>
          <cx:pt idx="234">10.28125</cx:pt>
          <cx:pt idx="235">13.380000000000003</cx:pt>
          <cx:pt idx="236">5.4987499999999994</cx:pt>
          <cx:pt idx="237">12.328749999999999</cx:pt>
          <cx:pt idx="238">16.5425</cx:pt>
          <cx:pt idx="239">7.6537499999999996</cx:pt>
          <cx:pt idx="240">17.548749999999998</cx:pt>
          <cx:pt idx="241">1.6112499999999998</cx:pt>
          <cx:pt idx="242">17.821249999999999</cx:pt>
          <cx:pt idx="243">17.32</cx:pt>
          <cx:pt idx="244">5.4100000000000001</cx:pt>
          <cx:pt idx="245">29.1175</cx:pt>
          <cx:pt idx="246">24.596250000000001</cx:pt>
          <cx:pt idx="247">6.5762499999999999</cx:pt>
          <cx:pt idx="248">99.367500000000007</cx:pt>
          <cx:pt idx="249">5.36625</cx:pt>
          <cx:pt idx="250">22.8675</cx:pt>
        </cx:lvl>
      </cx:numDim>
    </cx:data>
  </cx:chartData>
  <cx:chart>
    <cx:plotArea>
      <cx:plotAreaRegion>
        <cx:plotSurface>
          <cx:spPr>
            <a:ln>
              <a:solidFill>
                <a:sysClr val="windowText" lastClr="000000"/>
              </a:solidFill>
            </a:ln>
          </cx:spPr>
        </cx:plotSurface>
        <cx:series layoutId="boxWhisker" uniqueId="{A9B1DF28-17EB-41E4-A1AA-A6A46FB870F5}">
          <cx:tx>
            <cx:txData>
              <cx:f>Distribution!$B$1</cx:f>
              <cx:v>Error</cx:v>
            </cx:txData>
          </cx:tx>
          <cx:spPr>
            <a:solidFill>
              <a:schemeClr val="accent1">
                <a:lumMod val="40000"/>
                <a:lumOff val="60000"/>
              </a:schemeClr>
            </a:solidFill>
            <a:ln>
              <a:solidFill>
                <a:sysClr val="windowText" lastClr="0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spPr>
          <a:ln>
            <a:solidFill>
              <a:sysClr val="windowText" lastClr="000000"/>
            </a:solidFill>
          </a:ln>
        </cx:spPr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>
              <a:solidFill>
                <a:sysClr val="windowText" lastClr="000000"/>
              </a:solidFill>
            </a:endParaRPr>
          </a:p>
        </cx:txPr>
      </cx:axis>
      <cx:axis id="1">
        <cx:valScaling/>
        <cx:title>
          <cx:tx>
            <cx:txData>
              <cx:v>Error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>
                  <a:solidFill>
                    <a:sysClr val="windowText" lastClr="000000"/>
                  </a:solidFill>
                </a:defRPr>
              </a:pPr>
              <a:r>
                <a:rPr lang="en-US" sz="1600" b="0" i="0" u="none" strike="noStrike" baseline="0" dirty="0">
                  <a:solidFill>
                    <a:sysClr val="windowText" lastClr="000000"/>
                  </a:solidFill>
                  <a:latin typeface="Calibri" panose="020F0502020204030204"/>
                </a:rPr>
                <a:t>Error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>
              <a:solidFill>
                <a:sysClr val="windowText" lastClr="000000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ACCAF-C98E-67F4-6829-023556FF5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346" y="5860690"/>
            <a:ext cx="637309" cy="63730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C82F2F-50A4-6D35-BCB7-D0ECEF9ECC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02" y="2798782"/>
            <a:ext cx="5192997" cy="12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9945A-F0AD-07A8-152D-2BC4156C9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761" y="5860690"/>
            <a:ext cx="637309" cy="63730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7C04993-E618-1C08-5E21-37EF7B8CAD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1" y="1337399"/>
            <a:ext cx="4354327" cy="105687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7E8DB-3DF0-4D79-993C-C85FA1FD29D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6500053" y="1314347"/>
            <a:ext cx="2194560" cy="884017"/>
            <a:chOff x="3578225" y="1146175"/>
            <a:chExt cx="5038725" cy="2111375"/>
          </a:xfrm>
          <a:solidFill>
            <a:sysClr val="window" lastClr="FFFFFF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762A0B1-676A-4460-9C4B-97C65451DD4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26F25DB-AB65-429E-8AEB-718168AE1AF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3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9343331" y="614663"/>
            <a:ext cx="2019784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600" b="1" i="0" dirty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600" b="0" i="0" dirty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600" dirty="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2023.</a:t>
            </a:r>
            <a:endParaRPr sz="600" dirty="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7979929" y="567029"/>
            <a:ext cx="3376656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endParaRPr sz="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3677" y="334366"/>
            <a:ext cx="452344" cy="452344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D2465328-713A-3437-1DA2-C638CEF8C2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0" y="261516"/>
            <a:ext cx="2537978" cy="61601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FE9DBA-8BF0-4EAC-A73E-96E1891F07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716" y="1476225"/>
            <a:ext cx="11984569" cy="526499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/>
              </a:buClr>
              <a:defRPr sz="2000"/>
            </a:lvl1pPr>
            <a:lvl2pPr marL="457200" indent="-228600">
              <a:buClr>
                <a:schemeClr val="tx1"/>
              </a:buClr>
              <a:defRPr sz="1800"/>
            </a:lvl2pPr>
            <a:lvl3pPr marL="685800" indent="-228600">
              <a:buClr>
                <a:schemeClr val="tx1"/>
              </a:buClr>
              <a:defRPr sz="1600"/>
            </a:lvl3pPr>
            <a:lvl4pPr marL="914400" indent="-228600">
              <a:buClr>
                <a:schemeClr val="tx1"/>
              </a:buClr>
              <a:defRPr sz="1400"/>
            </a:lvl4pPr>
            <a:lvl5pPr marL="1143000" indent="-228600">
              <a:buClr>
                <a:schemeClr val="tx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4130-4E40-4C11-A874-A4991F5BF7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982" y="950659"/>
            <a:ext cx="11984038" cy="452438"/>
          </a:xfrm>
          <a:prstGeom prst="rect">
            <a:avLst/>
          </a:prstGeom>
        </p:spPr>
        <p:txBody>
          <a:bodyPr anchor="ctr" anchorCtr="0"/>
          <a:lstStyle>
            <a:lvl1pPr marL="0" indent="0" algn="ctr" rtl="0">
              <a:buNone/>
              <a:defRPr sz="2700" b="1"/>
            </a:lvl1pPr>
          </a:lstStyle>
          <a:p>
            <a:pPr lvl="0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3F19CC-30ED-474A-9053-D7A543ACCA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190235" y="244473"/>
            <a:ext cx="1248492" cy="502920"/>
            <a:chOff x="3578225" y="1146175"/>
            <a:chExt cx="5038725" cy="211137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0FE35D5-9AD8-46A8-88A9-45FA65A16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6704B1C-204B-4F4F-A501-1C1E13A20D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1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9343331" y="614663"/>
            <a:ext cx="2019784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600" b="1" i="0" dirty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600" b="0" i="0" dirty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600" dirty="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2023.</a:t>
            </a:r>
            <a:endParaRPr sz="600" dirty="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7979929" y="567029"/>
            <a:ext cx="3376656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endParaRPr sz="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3677" y="334366"/>
            <a:ext cx="452344" cy="452344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D2465328-713A-3437-1DA2-C638CEF8C2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0" y="261516"/>
            <a:ext cx="2537978" cy="6160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84130-4E40-4C11-A874-A4991F5BF7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982" y="950659"/>
            <a:ext cx="11984038" cy="452438"/>
          </a:xfrm>
          <a:prstGeom prst="rect">
            <a:avLst/>
          </a:prstGeom>
        </p:spPr>
        <p:txBody>
          <a:bodyPr anchor="ctr" anchorCtr="0"/>
          <a:lstStyle>
            <a:lvl1pPr marL="0" indent="0" algn="ctr" rtl="0">
              <a:buNone/>
              <a:defRPr sz="2700" b="1"/>
            </a:lvl1pPr>
          </a:lstStyle>
          <a:p>
            <a:pPr lvl="0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23F947-3018-48A5-A287-A9ACBFD258D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190235" y="244473"/>
            <a:ext cx="1248492" cy="502920"/>
            <a:chOff x="3578225" y="1146175"/>
            <a:chExt cx="5038725" cy="211137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CC8B8F6-EE85-4155-A697-066E25882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304A201-0C34-4980-B7BA-C2A446FFD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69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he American university of beirut: Challenges and opportunities.">
            <a:extLst>
              <a:ext uri="{FF2B5EF4-FFF2-40B4-BE49-F238E27FC236}">
                <a16:creationId xmlns:a16="http://schemas.microsoft.com/office/drawing/2014/main" id="{606DF6D3-5B79-C8AD-9141-7B61139E4DE9}"/>
              </a:ext>
            </a:extLst>
          </p:cNvPr>
          <p:cNvSpPr txBox="1"/>
          <p:nvPr userDrawn="1"/>
        </p:nvSpPr>
        <p:spPr>
          <a:xfrm>
            <a:off x="9343331" y="614663"/>
            <a:ext cx="2019784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r">
              <a:defRPr sz="2300">
                <a:solidFill>
                  <a:srgbClr val="000000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LB" sz="600" b="1" i="0" dirty="0">
                <a:solidFill>
                  <a:srgbClr val="929292"/>
                </a:solidFill>
                <a:effectLst/>
                <a:latin typeface="Helvetica" pitchFamily="2" charset="0"/>
              </a:rPr>
              <a:t>ⓒ</a:t>
            </a:r>
            <a:r>
              <a:rPr lang="en-LB" sz="600" b="0" i="0" dirty="0">
                <a:solidFill>
                  <a:srgbClr val="929292"/>
                </a:solidFill>
                <a:effectLst/>
                <a:latin typeface="Helvetica" pitchFamily="2" charset="0"/>
              </a:rPr>
              <a:t> </a:t>
            </a:r>
            <a:r>
              <a:rPr lang="en-US" sz="600" dirty="0">
                <a:solidFill>
                  <a:srgbClr val="929292"/>
                </a:solidFill>
                <a:latin typeface="Helvetica" pitchFamily="2" charset="0"/>
              </a:rPr>
              <a:t>All rights reserved. American University of Beirut 2023.</a:t>
            </a:r>
            <a:endParaRPr sz="600" dirty="0">
              <a:solidFill>
                <a:srgbClr val="929292"/>
              </a:solidFill>
              <a:latin typeface="Helvetica" pitchFamily="2" charset="0"/>
              <a:ea typeface="Proxima Nova Lt"/>
              <a:cs typeface="Proxima Nova Lt"/>
              <a:sym typeface="Proxima Nova Semibold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F84AC768-427F-8E14-15D3-89F6E9B223DC}"/>
              </a:ext>
            </a:extLst>
          </p:cNvPr>
          <p:cNvSpPr/>
          <p:nvPr userDrawn="1"/>
        </p:nvSpPr>
        <p:spPr>
          <a:xfrm>
            <a:off x="7979929" y="567029"/>
            <a:ext cx="3376656" cy="0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endParaRPr sz="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C1D1F4-C3B9-D6B0-C2FB-C2861092CD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3677" y="334366"/>
            <a:ext cx="452344" cy="452344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D2465328-713A-3437-1DA2-C638CEF8C2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0" y="261516"/>
            <a:ext cx="2537978" cy="6160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B28EAC3-4D38-4EB1-8A6A-2568089202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190235" y="244473"/>
            <a:ext cx="1248492" cy="502920"/>
            <a:chOff x="3578225" y="1146175"/>
            <a:chExt cx="5038725" cy="2111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D667653-59C9-4897-8400-A10F98966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7E995C8-99AE-4904-9F05-512610259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92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05BC3-51DC-67D4-4676-85727F5BD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7346" y="5860690"/>
            <a:ext cx="637309" cy="63730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42793F7-ECFB-C44D-E3A0-65DCB075A9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4864998"/>
            <a:ext cx="3067050" cy="7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84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9945A-F0AD-07A8-152D-2BC4156C9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761" y="5860690"/>
            <a:ext cx="637309" cy="63730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7C04993-E618-1C08-5E21-37EF7B8CAD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1" y="1337399"/>
            <a:ext cx="4354327" cy="10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0" r:id="rId5"/>
    <p:sldLayoutId id="2147483657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B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microsoft.com/office/2014/relationships/chartEx" Target="../charts/chartEx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14/relationships/chartEx" Target="../charts/chartEx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…">
            <a:extLst>
              <a:ext uri="{FF2B5EF4-FFF2-40B4-BE49-F238E27FC236}">
                <a16:creationId xmlns:a16="http://schemas.microsoft.com/office/drawing/2014/main" id="{B99A7999-4916-D2C4-6B0B-D7B6942D8F7E}"/>
              </a:ext>
            </a:extLst>
          </p:cNvPr>
          <p:cNvSpPr txBox="1"/>
          <p:nvPr/>
        </p:nvSpPr>
        <p:spPr>
          <a:xfrm>
            <a:off x="882761" y="3210185"/>
            <a:ext cx="10199370" cy="67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l">
              <a:lnSpc>
                <a:spcPct val="90000"/>
              </a:lnSpc>
              <a:defRPr sz="4500" b="1" cap="all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2250" dirty="0">
                <a:latin typeface="Helvetica" pitchFamily="2" charset="0"/>
              </a:rPr>
              <a:t>Predicting the Performance-Cost Trade-off of Applications Across Multiple Systems</a:t>
            </a:r>
            <a:endParaRPr sz="2250" dirty="0">
              <a:latin typeface="Helvetica" pitchFamily="2" charset="0"/>
            </a:endParaRPr>
          </a:p>
        </p:txBody>
      </p:sp>
      <p:sp>
        <p:nvSpPr>
          <p:cNvPr id="3" name="Fadlo R. Khuri, MD">
            <a:extLst>
              <a:ext uri="{FF2B5EF4-FFF2-40B4-BE49-F238E27FC236}">
                <a16:creationId xmlns:a16="http://schemas.microsoft.com/office/drawing/2014/main" id="{E1EB0969-EA77-FFED-502D-1CC99BA09EA2}"/>
              </a:ext>
            </a:extLst>
          </p:cNvPr>
          <p:cNvSpPr txBox="1"/>
          <p:nvPr/>
        </p:nvSpPr>
        <p:spPr>
          <a:xfrm>
            <a:off x="882760" y="4116017"/>
            <a:ext cx="1007326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Proxima Nova Lt"/>
                <a:ea typeface="Proxima Nova Lt"/>
                <a:cs typeface="Proxima Nova Lt"/>
                <a:sym typeface="Proxima Nova Semibold"/>
              </a:defRPr>
            </a:lvl1pPr>
          </a:lstStyle>
          <a:p>
            <a:r>
              <a:rPr lang="en-US" sz="1750" dirty="0">
                <a:latin typeface="Helvetica" pitchFamily="2" charset="0"/>
              </a:rPr>
              <a:t>Amir </a:t>
            </a:r>
            <a:r>
              <a:rPr lang="en-US" sz="1750" dirty="0" err="1">
                <a:latin typeface="Helvetica" pitchFamily="2" charset="0"/>
              </a:rPr>
              <a:t>Nassereldine</a:t>
            </a:r>
            <a:r>
              <a:rPr lang="en-US" sz="1750" dirty="0">
                <a:latin typeface="Helvetica" pitchFamily="2" charset="0"/>
              </a:rPr>
              <a:t> (AUB), </a:t>
            </a:r>
            <a:r>
              <a:rPr lang="en-US" sz="1750" dirty="0" err="1">
                <a:latin typeface="Helvetica" pitchFamily="2" charset="0"/>
              </a:rPr>
              <a:t>Safaa</a:t>
            </a:r>
            <a:r>
              <a:rPr lang="en-US" sz="1750" dirty="0">
                <a:latin typeface="Helvetica" pitchFamily="2" charset="0"/>
              </a:rPr>
              <a:t> Diab (AUB), Mohammed </a:t>
            </a:r>
            <a:r>
              <a:rPr lang="en-US" sz="1750" dirty="0" err="1">
                <a:latin typeface="Helvetica" pitchFamily="2" charset="0"/>
              </a:rPr>
              <a:t>Baydoun</a:t>
            </a:r>
            <a:r>
              <a:rPr lang="en-US" sz="1750" dirty="0">
                <a:latin typeface="Helvetica" pitchFamily="2" charset="0"/>
              </a:rPr>
              <a:t> (AUB), Kenneth Leach (HPE), Maxim Alt (HPE), </a:t>
            </a:r>
            <a:r>
              <a:rPr lang="en-US" sz="1750" dirty="0" err="1">
                <a:latin typeface="Helvetica" pitchFamily="2" charset="0"/>
              </a:rPr>
              <a:t>Dejan</a:t>
            </a:r>
            <a:r>
              <a:rPr lang="en-US" sz="1750" dirty="0">
                <a:latin typeface="Helvetica" pitchFamily="2" charset="0"/>
              </a:rPr>
              <a:t> </a:t>
            </a:r>
            <a:r>
              <a:rPr lang="en-US" sz="1750" dirty="0" err="1">
                <a:latin typeface="Helvetica" pitchFamily="2" charset="0"/>
              </a:rPr>
              <a:t>Milojicic</a:t>
            </a:r>
            <a:r>
              <a:rPr lang="en-US" sz="1750" dirty="0">
                <a:latin typeface="Helvetica" pitchFamily="2" charset="0"/>
              </a:rPr>
              <a:t> (HPE), </a:t>
            </a:r>
            <a:r>
              <a:rPr lang="en-US" sz="1750" u="sng" dirty="0">
                <a:latin typeface="Helvetica" pitchFamily="2" charset="0"/>
              </a:rPr>
              <a:t>Izzat El Hajj</a:t>
            </a:r>
            <a:r>
              <a:rPr lang="en-US" sz="1750" dirty="0">
                <a:latin typeface="Helvetica" pitchFamily="2" charset="0"/>
              </a:rPr>
              <a:t> (AUB)</a:t>
            </a:r>
            <a:endParaRPr sz="1750" dirty="0">
              <a:latin typeface="Helvetica" pitchFamily="2" charset="0"/>
            </a:endParaRPr>
          </a:p>
        </p:txBody>
      </p:sp>
      <p:sp>
        <p:nvSpPr>
          <p:cNvPr id="4" name="Board of Trustees - August 16, 2022">
            <a:extLst>
              <a:ext uri="{FF2B5EF4-FFF2-40B4-BE49-F238E27FC236}">
                <a16:creationId xmlns:a16="http://schemas.microsoft.com/office/drawing/2014/main" id="{E308F1BE-2B69-E9C8-6539-BAE9D8042EDB}"/>
              </a:ext>
            </a:extLst>
          </p:cNvPr>
          <p:cNvSpPr txBox="1"/>
          <p:nvPr/>
        </p:nvSpPr>
        <p:spPr>
          <a:xfrm>
            <a:off x="882761" y="4902072"/>
            <a:ext cx="6828792" cy="25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7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1350" dirty="0">
                <a:latin typeface="Helvetica" pitchFamily="2" charset="0"/>
              </a:rPr>
              <a:t>The 23</a:t>
            </a:r>
            <a:r>
              <a:rPr lang="en-US" sz="1350" baseline="30000" dirty="0">
                <a:latin typeface="Helvetica" pitchFamily="2" charset="0"/>
              </a:rPr>
              <a:t>rd</a:t>
            </a:r>
            <a:r>
              <a:rPr lang="en-US" sz="1350" dirty="0">
                <a:latin typeface="Helvetica" pitchFamily="2" charset="0"/>
              </a:rPr>
              <a:t> IEEE/ACM International </a:t>
            </a:r>
            <a:r>
              <a:rPr lang="en-US" sz="1350">
                <a:latin typeface="Helvetica" pitchFamily="2" charset="0"/>
              </a:rPr>
              <a:t>Symposium on </a:t>
            </a:r>
            <a:r>
              <a:rPr lang="en-US" sz="1350" dirty="0">
                <a:latin typeface="Helvetica" pitchFamily="2" charset="0"/>
              </a:rPr>
              <a:t>Cluster</a:t>
            </a:r>
            <a:r>
              <a:rPr lang="en-US" sz="1350">
                <a:latin typeface="Helvetica" pitchFamily="2" charset="0"/>
              </a:rPr>
              <a:t>, Cloud, </a:t>
            </a:r>
            <a:r>
              <a:rPr lang="en-US" sz="1350" dirty="0">
                <a:latin typeface="Helvetica" pitchFamily="2" charset="0"/>
              </a:rPr>
              <a:t>and Internet Computing</a:t>
            </a:r>
            <a:endParaRPr sz="1350" dirty="0">
              <a:latin typeface="Helvetica" pitchFamily="2" charset="0"/>
            </a:endParaRPr>
          </a:p>
        </p:txBody>
      </p:sp>
      <p:sp>
        <p:nvSpPr>
          <p:cNvPr id="5" name="Office of the President  |  American University of Beirut">
            <a:extLst>
              <a:ext uri="{FF2B5EF4-FFF2-40B4-BE49-F238E27FC236}">
                <a16:creationId xmlns:a16="http://schemas.microsoft.com/office/drawing/2014/main" id="{6C68B999-77D6-85F7-7025-4018B821B740}"/>
              </a:ext>
            </a:extLst>
          </p:cNvPr>
          <p:cNvSpPr txBox="1"/>
          <p:nvPr/>
        </p:nvSpPr>
        <p:spPr>
          <a:xfrm>
            <a:off x="887117" y="5151569"/>
            <a:ext cx="1003480" cy="25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 defTabSz="457200">
              <a:defRPr sz="2700">
                <a:solidFill>
                  <a:srgbClr val="FFFFFF"/>
                </a:solidFill>
                <a:latin typeface="Proxima Nova Lt"/>
                <a:ea typeface="Proxima Nova Lt"/>
                <a:cs typeface="Proxima Nova Lt"/>
                <a:sym typeface="Proxima Nova Semibold"/>
              </a:defRPr>
            </a:lvl1pPr>
          </a:lstStyle>
          <a:p>
            <a:pPr>
              <a:defRPr sz="27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1350" dirty="0">
                <a:latin typeface="Helvetica" pitchFamily="2" charset="0"/>
              </a:rPr>
              <a:t>May 4, 2023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3DAB7E1E-D463-1727-8D2A-93A0A65FF17B}"/>
              </a:ext>
            </a:extLst>
          </p:cNvPr>
          <p:cNvSpPr/>
          <p:nvPr/>
        </p:nvSpPr>
        <p:spPr>
          <a:xfrm>
            <a:off x="891741" y="4814085"/>
            <a:ext cx="4065614" cy="0"/>
          </a:xfrm>
          <a:prstGeom prst="line">
            <a:avLst/>
          </a:prstGeom>
          <a:ln w="25400" cap="rnd">
            <a:solidFill>
              <a:srgbClr val="FFFFFF">
                <a:alpha val="66798"/>
              </a:srgbClr>
            </a:solidFill>
            <a:custDash>
              <a:ds d="100000" sp="200000"/>
            </a:custDash>
          </a:ln>
        </p:spPr>
        <p:txBody>
          <a:bodyPr lIns="25400" tIns="25400" rIns="25400" bIns="25400" anchor="ctr"/>
          <a:lstStyle/>
          <a:p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54B91-DDCF-4122-828F-3804247D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29000"/>
            <a:ext cx="3" cy="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AA886-77AB-4510-B1B8-1CBE59B96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Similar approach commonly used in the literature</a:t>
            </a:r>
          </a:p>
          <a:p>
            <a:endParaRPr lang="en-US" sz="2800" dirty="0"/>
          </a:p>
          <a:p>
            <a:r>
              <a:rPr lang="en-US" sz="2800" dirty="0"/>
              <a:t>Distinguishing aspects of our work: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Employing a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classifier to distinguish applications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that scale well from those that scale poorly</a:t>
            </a:r>
          </a:p>
          <a:p>
            <a:pPr lvl="1"/>
            <a:r>
              <a:rPr lang="en-US" sz="2400" dirty="0"/>
              <a:t>Providing </a:t>
            </a:r>
            <a:r>
              <a:rPr lang="en-US" sz="2400" b="1" dirty="0">
                <a:solidFill>
                  <a:schemeClr val="accent1"/>
                </a:solidFill>
              </a:rPr>
              <a:t>different scopes of prediction</a:t>
            </a:r>
            <a:r>
              <a:rPr lang="en-US" sz="2400" dirty="0"/>
              <a:t> with varying accuracy and online profiling requirements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Performing online profiling using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partial runs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thereby make predictions for applications without running them to completion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Automating the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selection of the fingerprint configurations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used for online profiling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Predicting the applications’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sensitivity to interference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from other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82DA-827E-460F-B6D9-7DBFC660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Distinguishing Aspects</a:t>
            </a:r>
          </a:p>
        </p:txBody>
      </p:sp>
    </p:spTree>
    <p:extLst>
      <p:ext uri="{BB962C8B-B14F-4D97-AF65-F5344CB8AC3E}">
        <p14:creationId xmlns:p14="http://schemas.microsoft.com/office/powerpoint/2010/main" val="28284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Scopes of Prediction: Global (Multi-system)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endCxn id="20" idx="1"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7252C16E-649A-47B4-9035-B1E98B9801A2}"/>
              </a:ext>
            </a:extLst>
          </p:cNvPr>
          <p:cNvSpPr/>
          <p:nvPr/>
        </p:nvSpPr>
        <p:spPr bwMode="ltGray">
          <a:xfrm>
            <a:off x="5555291" y="3513716"/>
            <a:ext cx="1577803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64">
            <a:extLst>
              <a:ext uri="{FF2B5EF4-FFF2-40B4-BE49-F238E27FC236}">
                <a16:creationId xmlns:a16="http://schemas.microsoft.com/office/drawing/2014/main" id="{FD8B2621-A474-4517-9A21-577441AFDCF8}"/>
              </a:ext>
            </a:extLst>
          </p:cNvPr>
          <p:cNvSpPr/>
          <p:nvPr/>
        </p:nvSpPr>
        <p:spPr bwMode="ltGray">
          <a:xfrm>
            <a:off x="7773518" y="4510495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B53F7-3696-411A-BFAD-E12552EE4C84}"/>
              </a:ext>
            </a:extLst>
          </p:cNvPr>
          <p:cNvCxnSpPr/>
          <p:nvPr/>
        </p:nvCxnSpPr>
        <p:spPr>
          <a:xfrm flipV="1">
            <a:off x="10065152" y="5377231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50964-F85E-4C68-93F7-58071DB1E9A6}"/>
              </a:ext>
            </a:extLst>
          </p:cNvPr>
          <p:cNvCxnSpPr/>
          <p:nvPr/>
        </p:nvCxnSpPr>
        <p:spPr>
          <a:xfrm flipV="1">
            <a:off x="10065152" y="4317740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00F670-D238-4C1D-8812-1E202FBCB685}"/>
              </a:ext>
            </a:extLst>
          </p:cNvPr>
          <p:cNvSpPr txBox="1"/>
          <p:nvPr/>
        </p:nvSpPr>
        <p:spPr>
          <a:xfrm>
            <a:off x="9418017" y="4037159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3042E1-2F4F-4F59-B9EB-5C077E292379}"/>
              </a:ext>
            </a:extLst>
          </p:cNvPr>
          <p:cNvCxnSpPr>
            <a:stCxn id="21" idx="3"/>
          </p:cNvCxnSpPr>
          <p:nvPr/>
        </p:nvCxnSpPr>
        <p:spPr>
          <a:xfrm>
            <a:off x="9602063" y="4881289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>
            <a:extLst>
              <a:ext uri="{FF2B5EF4-FFF2-40B4-BE49-F238E27FC236}">
                <a16:creationId xmlns:a16="http://schemas.microsoft.com/office/drawing/2014/main" id="{C856215F-A431-43DB-B6E7-0BB7668F129B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5999979" y="3107750"/>
            <a:ext cx="1002906" cy="25441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2440959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10065152" y="3307694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9878272" y="3394396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10097145" y="2467800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10065152" y="2248203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9418015" y="1967623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281175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1">
            <a:extLst>
              <a:ext uri="{FF2B5EF4-FFF2-40B4-BE49-F238E27FC236}">
                <a16:creationId xmlns:a16="http://schemas.microsoft.com/office/drawing/2014/main" id="{8B5992AF-4B91-4F99-B28E-88C4D553793C}"/>
              </a:ext>
            </a:extLst>
          </p:cNvPr>
          <p:cNvCxnSpPr>
            <a:cxnSpLocks/>
            <a:stCxn id="4" idx="0"/>
            <a:endCxn id="38" idx="1"/>
          </p:cNvCxnSpPr>
          <p:nvPr/>
        </p:nvCxnSpPr>
        <p:spPr>
          <a:xfrm rot="5400000" flipH="1" flipV="1">
            <a:off x="5948356" y="2089668"/>
            <a:ext cx="1103076" cy="25472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82B7-99BC-4959-AF62-EC05F8588183}"/>
              </a:ext>
            </a:extLst>
          </p:cNvPr>
          <p:cNvCxnSpPr>
            <a:cxnSpLocks/>
          </p:cNvCxnSpPr>
          <p:nvPr/>
        </p:nvCxnSpPr>
        <p:spPr>
          <a:xfrm flipV="1">
            <a:off x="7161062" y="3192253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9D014-DF6C-41FE-BE8A-FB48896B4A8D}"/>
              </a:ext>
            </a:extLst>
          </p:cNvPr>
          <p:cNvCxnSpPr>
            <a:cxnSpLocks/>
          </p:cNvCxnSpPr>
          <p:nvPr/>
        </p:nvCxnSpPr>
        <p:spPr>
          <a:xfrm>
            <a:off x="7161062" y="4217766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C9EC07-6431-449B-A7B4-0799752735ED}"/>
              </a:ext>
            </a:extLst>
          </p:cNvPr>
          <p:cNvSpPr txBox="1"/>
          <p:nvPr/>
        </p:nvSpPr>
        <p:spPr>
          <a:xfrm>
            <a:off x="7241625" y="3330108"/>
            <a:ext cx="128545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well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5DDCF0-80FF-4316-9701-5C8752ADCFC6}"/>
              </a:ext>
            </a:extLst>
          </p:cNvPr>
          <p:cNvSpPr txBox="1"/>
          <p:nvPr/>
        </p:nvSpPr>
        <p:spPr>
          <a:xfrm>
            <a:off x="7260621" y="3932542"/>
            <a:ext cx="151801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poorly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10097145" y="2287622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10097145" y="2686948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11140555" y="2207834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11143141" y="2392914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11144001" y="2614975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AAC1CD-F430-4A8B-ACC8-1D7CD8C5E516}"/>
              </a:ext>
            </a:extLst>
          </p:cNvPr>
          <p:cNvSpPr/>
          <p:nvPr/>
        </p:nvSpPr>
        <p:spPr>
          <a:xfrm>
            <a:off x="10303598" y="4802442"/>
            <a:ext cx="186581" cy="5747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FD1C5-8B64-4847-A5B3-F3E09344E95C}"/>
              </a:ext>
            </a:extLst>
          </p:cNvPr>
          <p:cNvSpPr/>
          <p:nvPr/>
        </p:nvSpPr>
        <p:spPr>
          <a:xfrm>
            <a:off x="10490289" y="4550560"/>
            <a:ext cx="186581" cy="826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38443-B4D8-4E0C-97F1-7794FDB092F9}"/>
              </a:ext>
            </a:extLst>
          </p:cNvPr>
          <p:cNvSpPr/>
          <p:nvPr/>
        </p:nvSpPr>
        <p:spPr>
          <a:xfrm>
            <a:off x="10676980" y="4666795"/>
            <a:ext cx="186581" cy="710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CF35F-260D-4A47-A8BE-1459D5BEA91A}"/>
              </a:ext>
            </a:extLst>
          </p:cNvPr>
          <p:cNvSpPr txBox="1"/>
          <p:nvPr/>
        </p:nvSpPr>
        <p:spPr>
          <a:xfrm>
            <a:off x="10205586" y="5420879"/>
            <a:ext cx="82343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59B3B-1F2A-4A3F-8FB5-5220AEC3CF56}"/>
              </a:ext>
            </a:extLst>
          </p:cNvPr>
          <p:cNvSpPr txBox="1"/>
          <p:nvPr/>
        </p:nvSpPr>
        <p:spPr>
          <a:xfrm>
            <a:off x="10329261" y="4617510"/>
            <a:ext cx="127478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C0B8B4-9A00-4C8D-9405-20A726DB00D8}"/>
              </a:ext>
            </a:extLst>
          </p:cNvPr>
          <p:cNvSpPr txBox="1"/>
          <p:nvPr/>
        </p:nvSpPr>
        <p:spPr>
          <a:xfrm>
            <a:off x="10525776" y="4381151"/>
            <a:ext cx="120586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3D0E1-0C95-4B93-9479-DBAF2274A4C7}"/>
              </a:ext>
            </a:extLst>
          </p:cNvPr>
          <p:cNvSpPr txBox="1"/>
          <p:nvPr/>
        </p:nvSpPr>
        <p:spPr>
          <a:xfrm>
            <a:off x="10716876" y="4492012"/>
            <a:ext cx="117141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30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Scopes of Prediction: Single-system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endCxn id="20" idx="1"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7252C16E-649A-47B4-9035-B1E98B9801A2}"/>
              </a:ext>
            </a:extLst>
          </p:cNvPr>
          <p:cNvSpPr/>
          <p:nvPr/>
        </p:nvSpPr>
        <p:spPr bwMode="ltGray">
          <a:xfrm>
            <a:off x="5555291" y="3513716"/>
            <a:ext cx="1577803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2440959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10065152" y="3307694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9878272" y="3394396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10097145" y="2467800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10065152" y="2248203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9418015" y="1967623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281175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1">
            <a:extLst>
              <a:ext uri="{FF2B5EF4-FFF2-40B4-BE49-F238E27FC236}">
                <a16:creationId xmlns:a16="http://schemas.microsoft.com/office/drawing/2014/main" id="{8B5992AF-4B91-4F99-B28E-88C4D553793C}"/>
              </a:ext>
            </a:extLst>
          </p:cNvPr>
          <p:cNvCxnSpPr>
            <a:cxnSpLocks/>
            <a:stCxn id="4" idx="0"/>
            <a:endCxn id="38" idx="1"/>
          </p:cNvCxnSpPr>
          <p:nvPr/>
        </p:nvCxnSpPr>
        <p:spPr>
          <a:xfrm rot="5400000" flipH="1" flipV="1">
            <a:off x="5948356" y="2089668"/>
            <a:ext cx="1103076" cy="25472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82B7-99BC-4959-AF62-EC05F8588183}"/>
              </a:ext>
            </a:extLst>
          </p:cNvPr>
          <p:cNvCxnSpPr>
            <a:cxnSpLocks/>
          </p:cNvCxnSpPr>
          <p:nvPr/>
        </p:nvCxnSpPr>
        <p:spPr>
          <a:xfrm flipV="1">
            <a:off x="7161062" y="3192253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9D014-DF6C-41FE-BE8A-FB48896B4A8D}"/>
              </a:ext>
            </a:extLst>
          </p:cNvPr>
          <p:cNvCxnSpPr>
            <a:cxnSpLocks/>
          </p:cNvCxnSpPr>
          <p:nvPr/>
        </p:nvCxnSpPr>
        <p:spPr>
          <a:xfrm>
            <a:off x="7161062" y="4217766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C9EC07-6431-449B-A7B4-0799752735ED}"/>
              </a:ext>
            </a:extLst>
          </p:cNvPr>
          <p:cNvSpPr txBox="1"/>
          <p:nvPr/>
        </p:nvSpPr>
        <p:spPr>
          <a:xfrm>
            <a:off x="7241625" y="3330108"/>
            <a:ext cx="128545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well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5DDCF0-80FF-4316-9701-5C8752ADCFC6}"/>
              </a:ext>
            </a:extLst>
          </p:cNvPr>
          <p:cNvSpPr txBox="1"/>
          <p:nvPr/>
        </p:nvSpPr>
        <p:spPr>
          <a:xfrm>
            <a:off x="7260621" y="3932542"/>
            <a:ext cx="151801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poorly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11185028" y="2392914"/>
            <a:ext cx="476091" cy="15234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</a:t>
            </a:r>
            <a:r>
              <a:rPr lang="en-US" sz="1100" i="1" dirty="0" err="1">
                <a:solidFill>
                  <a:schemeClr val="tx1"/>
                </a:solidFill>
              </a:rPr>
              <a:t>i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3E3518-C8D2-49E8-8E45-6CD8B4690981}"/>
              </a:ext>
            </a:extLst>
          </p:cNvPr>
          <p:cNvSpPr txBox="1"/>
          <p:nvPr/>
        </p:nvSpPr>
        <p:spPr>
          <a:xfrm>
            <a:off x="7729201" y="4525031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Use least resources</a:t>
            </a:r>
          </a:p>
        </p:txBody>
      </p:sp>
    </p:spTree>
    <p:extLst>
      <p:ext uri="{BB962C8B-B14F-4D97-AF65-F5344CB8AC3E}">
        <p14:creationId xmlns:p14="http://schemas.microsoft.com/office/powerpoint/2010/main" val="21367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Scopes of Prediction: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(</a:t>
            </a:r>
            <a:r>
              <a:rPr lang="en-US" sz="1800" i="1" dirty="0" err="1">
                <a:solidFill>
                  <a:schemeClr val="tx1"/>
                </a:solidFill>
              </a:rPr>
              <a:t>i</a:t>
            </a:r>
            <a:r>
              <a:rPr lang="en-US" sz="1800" i="1" dirty="0">
                <a:solidFill>
                  <a:schemeClr val="tx1"/>
                </a:solidFill>
              </a:rPr>
              <a:t>, j)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281599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cxnSpLocks/>
          </p:cNvCxnSpPr>
          <p:nvPr/>
        </p:nvCxnSpPr>
        <p:spPr>
          <a:xfrm flipV="1">
            <a:off x="5057909" y="3884510"/>
            <a:ext cx="26517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252953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289590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316285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3497973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3868766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91242C3-1BDA-403C-9E64-C40D7ABCB9C5}"/>
              </a:ext>
            </a:extLst>
          </p:cNvPr>
          <p:cNvSpPr/>
          <p:nvPr/>
        </p:nvSpPr>
        <p:spPr bwMode="ltGray">
          <a:xfrm flipH="1" flipV="1">
            <a:off x="10061730" y="3378916"/>
            <a:ext cx="1315827" cy="778126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B50E190-EF26-4B82-BEB0-313E50725C44}"/>
              </a:ext>
            </a:extLst>
          </p:cNvPr>
          <p:cNvSpPr/>
          <p:nvPr/>
        </p:nvSpPr>
        <p:spPr>
          <a:xfrm>
            <a:off x="10044012" y="3085568"/>
            <a:ext cx="1382494" cy="1198320"/>
          </a:xfrm>
          <a:custGeom>
            <a:avLst/>
            <a:gdLst>
              <a:gd name="connsiteX0" fmla="*/ 352182 w 768583"/>
              <a:gd name="connsiteY0" fmla="*/ 181909 h 597605"/>
              <a:gd name="connsiteX1" fmla="*/ 352182 w 768583"/>
              <a:gd name="connsiteY1" fmla="*/ 228610 h 597605"/>
              <a:gd name="connsiteX2" fmla="*/ 276435 w 768583"/>
              <a:gd name="connsiteY2" fmla="*/ 228610 h 597605"/>
              <a:gd name="connsiteX3" fmla="*/ 276435 w 768583"/>
              <a:gd name="connsiteY3" fmla="*/ 260548 h 597605"/>
              <a:gd name="connsiteX4" fmla="*/ 228550 w 768583"/>
              <a:gd name="connsiteY4" fmla="*/ 260548 h 597605"/>
              <a:gd name="connsiteX5" fmla="*/ 228550 w 768583"/>
              <a:gd name="connsiteY5" fmla="*/ 330862 h 597605"/>
              <a:gd name="connsiteX6" fmla="*/ 382410 w 768583"/>
              <a:gd name="connsiteY6" fmla="*/ 330862 h 597605"/>
              <a:gd name="connsiteX7" fmla="*/ 382410 w 768583"/>
              <a:gd name="connsiteY7" fmla="*/ 307849 h 597605"/>
              <a:gd name="connsiteX8" fmla="*/ 451418 w 768583"/>
              <a:gd name="connsiteY8" fmla="*/ 307849 h 597605"/>
              <a:gd name="connsiteX9" fmla="*/ 451418 w 768583"/>
              <a:gd name="connsiteY9" fmla="*/ 278860 h 597605"/>
              <a:gd name="connsiteX10" fmla="*/ 527165 w 768583"/>
              <a:gd name="connsiteY10" fmla="*/ 278860 h 597605"/>
              <a:gd name="connsiteX11" fmla="*/ 527165 w 768583"/>
              <a:gd name="connsiteY11" fmla="*/ 181909 h 597605"/>
              <a:gd name="connsiteX12" fmla="*/ 0 w 768583"/>
              <a:gd name="connsiteY12" fmla="*/ 0 h 597605"/>
              <a:gd name="connsiteX13" fmla="*/ 768583 w 768583"/>
              <a:gd name="connsiteY13" fmla="*/ 0 h 597605"/>
              <a:gd name="connsiteX14" fmla="*/ 768583 w 768583"/>
              <a:gd name="connsiteY14" fmla="*/ 597605 h 597605"/>
              <a:gd name="connsiteX15" fmla="*/ 0 w 768583"/>
              <a:gd name="connsiteY15" fmla="*/ 597605 h 59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8583" h="597605">
                <a:moveTo>
                  <a:pt x="352182" y="181909"/>
                </a:moveTo>
                <a:lnTo>
                  <a:pt x="352182" y="228610"/>
                </a:lnTo>
                <a:lnTo>
                  <a:pt x="276435" y="228610"/>
                </a:lnTo>
                <a:lnTo>
                  <a:pt x="276435" y="260548"/>
                </a:lnTo>
                <a:lnTo>
                  <a:pt x="228550" y="260548"/>
                </a:lnTo>
                <a:lnTo>
                  <a:pt x="228550" y="330862"/>
                </a:lnTo>
                <a:lnTo>
                  <a:pt x="382410" y="330862"/>
                </a:lnTo>
                <a:lnTo>
                  <a:pt x="382410" y="307849"/>
                </a:lnTo>
                <a:lnTo>
                  <a:pt x="451418" y="307849"/>
                </a:lnTo>
                <a:lnTo>
                  <a:pt x="451418" y="278860"/>
                </a:lnTo>
                <a:lnTo>
                  <a:pt x="527165" y="278860"/>
                </a:lnTo>
                <a:lnTo>
                  <a:pt x="527165" y="181909"/>
                </a:lnTo>
                <a:close/>
                <a:moveTo>
                  <a:pt x="0" y="0"/>
                </a:moveTo>
                <a:lnTo>
                  <a:pt x="768583" y="0"/>
                </a:lnTo>
                <a:lnTo>
                  <a:pt x="768583" y="597605"/>
                </a:lnTo>
                <a:lnTo>
                  <a:pt x="0" y="597605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C40FF4-F863-4FDC-A24A-D44DD573CE00}"/>
              </a:ext>
            </a:extLst>
          </p:cNvPr>
          <p:cNvSpPr txBox="1"/>
          <p:nvPr/>
        </p:nvSpPr>
        <p:spPr>
          <a:xfrm>
            <a:off x="9906918" y="4589652"/>
            <a:ext cx="1663154" cy="28739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408E5D-6133-4E10-A52C-6F941FF98F63}"/>
              </a:ext>
            </a:extLst>
          </p:cNvPr>
          <p:cNvSpPr txBox="1"/>
          <p:nvPr/>
        </p:nvSpPr>
        <p:spPr>
          <a:xfrm>
            <a:off x="9290960" y="2822568"/>
            <a:ext cx="1471250" cy="28739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10DF1BE-74AC-496B-9EB2-4FBF89A1C417}"/>
              </a:ext>
            </a:extLst>
          </p:cNvPr>
          <p:cNvCxnSpPr/>
          <p:nvPr/>
        </p:nvCxnSpPr>
        <p:spPr>
          <a:xfrm flipV="1">
            <a:off x="10020754" y="4313133"/>
            <a:ext cx="1536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7319D2-ACCE-4502-B901-D004FF6357C8}"/>
              </a:ext>
            </a:extLst>
          </p:cNvPr>
          <p:cNvCxnSpPr/>
          <p:nvPr/>
        </p:nvCxnSpPr>
        <p:spPr>
          <a:xfrm flipV="1">
            <a:off x="10020754" y="3134658"/>
            <a:ext cx="0" cy="1178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CFD5035-CEB6-4C2B-89C5-3599A2253CD4}"/>
              </a:ext>
            </a:extLst>
          </p:cNvPr>
          <p:cNvSpPr txBox="1"/>
          <p:nvPr/>
        </p:nvSpPr>
        <p:spPr>
          <a:xfrm>
            <a:off x="11343554" y="3281728"/>
            <a:ext cx="736595" cy="2235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System </a:t>
            </a:r>
            <a:r>
              <a:rPr lang="en-US" sz="1400" i="1" dirty="0" err="1">
                <a:solidFill>
                  <a:schemeClr val="tx1"/>
                </a:solidFill>
              </a:rPr>
              <a:t>i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6E9472-C9D7-4F41-B072-2F949E6AEE75}"/>
              </a:ext>
            </a:extLst>
          </p:cNvPr>
          <p:cNvSpPr txBox="1"/>
          <p:nvPr/>
        </p:nvSpPr>
        <p:spPr>
          <a:xfrm>
            <a:off x="10693453" y="4358893"/>
            <a:ext cx="52338" cy="2235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42293E-3C2F-4E2F-9669-CBDC0347041C}"/>
              </a:ext>
            </a:extLst>
          </p:cNvPr>
          <p:cNvSpPr txBox="1"/>
          <p:nvPr/>
        </p:nvSpPr>
        <p:spPr>
          <a:xfrm>
            <a:off x="10831308" y="4358893"/>
            <a:ext cx="271377" cy="2235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j+1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E790E-F7EF-40BB-9245-5167CF2F44F7}"/>
              </a:ext>
            </a:extLst>
          </p:cNvPr>
          <p:cNvSpPr txBox="1"/>
          <p:nvPr/>
        </p:nvSpPr>
        <p:spPr>
          <a:xfrm>
            <a:off x="10380933" y="4358893"/>
            <a:ext cx="228732" cy="22352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dirty="0">
                <a:solidFill>
                  <a:schemeClr val="tx1"/>
                </a:solidFill>
              </a:rPr>
              <a:t>j-1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F7DF8D2-12EA-4B72-BE4E-78C73E6F9358}"/>
              </a:ext>
            </a:extLst>
          </p:cNvPr>
          <p:cNvCxnSpPr>
            <a:cxnSpLocks/>
          </p:cNvCxnSpPr>
          <p:nvPr/>
        </p:nvCxnSpPr>
        <p:spPr>
          <a:xfrm flipV="1">
            <a:off x="10504006" y="3702343"/>
            <a:ext cx="0" cy="605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D60A5E-1034-41AD-AB57-D3EFD3E20207}"/>
              </a:ext>
            </a:extLst>
          </p:cNvPr>
          <p:cNvCxnSpPr>
            <a:cxnSpLocks/>
          </p:cNvCxnSpPr>
          <p:nvPr/>
        </p:nvCxnSpPr>
        <p:spPr>
          <a:xfrm flipV="1">
            <a:off x="10732175" y="3586110"/>
            <a:ext cx="0" cy="7334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077B1BA-856C-49B2-94C5-53BD85CBC18B}"/>
              </a:ext>
            </a:extLst>
          </p:cNvPr>
          <p:cNvCxnSpPr>
            <a:cxnSpLocks/>
          </p:cNvCxnSpPr>
          <p:nvPr/>
        </p:nvCxnSpPr>
        <p:spPr>
          <a:xfrm flipV="1">
            <a:off x="10959802" y="3492466"/>
            <a:ext cx="0" cy="82510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3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AA886-77AB-4510-B1B8-1CBE59B96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Similar approach commonly used in the literature</a:t>
            </a:r>
          </a:p>
          <a:p>
            <a:endParaRPr lang="en-US" sz="2800" dirty="0"/>
          </a:p>
          <a:p>
            <a:r>
              <a:rPr lang="en-US" sz="2800" dirty="0"/>
              <a:t>Distinguishing aspects of our work: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Employing a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classifier to distinguish applications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that scale well from those that scale poorly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Providing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different scopes of prediction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with varying accuracy and online profiling requirements</a:t>
            </a:r>
          </a:p>
          <a:p>
            <a:pPr lvl="1"/>
            <a:r>
              <a:rPr lang="en-US" sz="2400" dirty="0"/>
              <a:t>Performing online profiling using </a:t>
            </a:r>
            <a:r>
              <a:rPr lang="en-US" sz="2400" b="1" dirty="0">
                <a:solidFill>
                  <a:schemeClr val="accent1"/>
                </a:solidFill>
              </a:rPr>
              <a:t>partial runs</a:t>
            </a:r>
            <a:r>
              <a:rPr lang="en-US" sz="2400" dirty="0"/>
              <a:t> thereby make predictions for applications without running them to completion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Automating the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selection of the fingerprint configurations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used for online profiling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Predicting the applications’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sensitivity to interference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from other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82DA-827E-460F-B6D9-7DBFC660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Distinguishing Aspects</a:t>
            </a:r>
          </a:p>
        </p:txBody>
      </p:sp>
    </p:spTree>
    <p:extLst>
      <p:ext uri="{BB962C8B-B14F-4D97-AF65-F5344CB8AC3E}">
        <p14:creationId xmlns:p14="http://schemas.microsoft.com/office/powerpoint/2010/main" val="23955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Online Profiling Using Partial Runs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endCxn id="20" idx="1"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7252C16E-649A-47B4-9035-B1E98B9801A2}"/>
              </a:ext>
            </a:extLst>
          </p:cNvPr>
          <p:cNvSpPr/>
          <p:nvPr/>
        </p:nvSpPr>
        <p:spPr bwMode="ltGray">
          <a:xfrm>
            <a:off x="5555291" y="3513716"/>
            <a:ext cx="1577803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64">
            <a:extLst>
              <a:ext uri="{FF2B5EF4-FFF2-40B4-BE49-F238E27FC236}">
                <a16:creationId xmlns:a16="http://schemas.microsoft.com/office/drawing/2014/main" id="{FD8B2621-A474-4517-9A21-577441AFDCF8}"/>
              </a:ext>
            </a:extLst>
          </p:cNvPr>
          <p:cNvSpPr/>
          <p:nvPr/>
        </p:nvSpPr>
        <p:spPr bwMode="ltGray">
          <a:xfrm>
            <a:off x="7773518" y="4510495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B53F7-3696-411A-BFAD-E12552EE4C84}"/>
              </a:ext>
            </a:extLst>
          </p:cNvPr>
          <p:cNvCxnSpPr/>
          <p:nvPr/>
        </p:nvCxnSpPr>
        <p:spPr>
          <a:xfrm flipV="1">
            <a:off x="10065152" y="5377231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50964-F85E-4C68-93F7-58071DB1E9A6}"/>
              </a:ext>
            </a:extLst>
          </p:cNvPr>
          <p:cNvCxnSpPr/>
          <p:nvPr/>
        </p:nvCxnSpPr>
        <p:spPr>
          <a:xfrm flipV="1">
            <a:off x="10065152" y="4317740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00F670-D238-4C1D-8812-1E202FBCB685}"/>
              </a:ext>
            </a:extLst>
          </p:cNvPr>
          <p:cNvSpPr txBox="1"/>
          <p:nvPr/>
        </p:nvSpPr>
        <p:spPr>
          <a:xfrm>
            <a:off x="9418017" y="4037159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3042E1-2F4F-4F59-B9EB-5C077E292379}"/>
              </a:ext>
            </a:extLst>
          </p:cNvPr>
          <p:cNvCxnSpPr>
            <a:stCxn id="21" idx="3"/>
          </p:cNvCxnSpPr>
          <p:nvPr/>
        </p:nvCxnSpPr>
        <p:spPr>
          <a:xfrm>
            <a:off x="9602063" y="4881289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5F2E8-D1A2-4789-A3F7-03BC5A7A3BB8}"/>
              </a:ext>
            </a:extLst>
          </p:cNvPr>
          <p:cNvSpPr txBox="1"/>
          <p:nvPr/>
        </p:nvSpPr>
        <p:spPr>
          <a:xfrm>
            <a:off x="1415011" y="6091895"/>
            <a:ext cx="321498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Step 1: Fingerprint Generation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A02E8-EE8E-4416-BE65-C985B2171023}"/>
              </a:ext>
            </a:extLst>
          </p:cNvPr>
          <p:cNvSpPr txBox="1"/>
          <p:nvPr/>
        </p:nvSpPr>
        <p:spPr>
          <a:xfrm>
            <a:off x="5263936" y="6091897"/>
            <a:ext cx="2215840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Step 2: Classification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5E1EA-5AE8-471D-97B3-588D55F6D3C7}"/>
              </a:ext>
            </a:extLst>
          </p:cNvPr>
          <p:cNvSpPr txBox="1"/>
          <p:nvPr/>
        </p:nvSpPr>
        <p:spPr>
          <a:xfrm>
            <a:off x="7961425" y="6091897"/>
            <a:ext cx="3295950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Step 3: Performance Prediction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5F7F25C-D548-4E07-8EA2-71BB4126EF52}"/>
              </a:ext>
            </a:extLst>
          </p:cNvPr>
          <p:cNvSpPr/>
          <p:nvPr/>
        </p:nvSpPr>
        <p:spPr>
          <a:xfrm rot="5400000">
            <a:off x="2932397" y="3786416"/>
            <a:ext cx="164844" cy="4106391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09E57DF-4181-4B85-879D-1F40DFBD5113}"/>
              </a:ext>
            </a:extLst>
          </p:cNvPr>
          <p:cNvSpPr/>
          <p:nvPr/>
        </p:nvSpPr>
        <p:spPr>
          <a:xfrm rot="16200000" flipH="1">
            <a:off x="6282674" y="4626359"/>
            <a:ext cx="164844" cy="242650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0BB7F29-4224-46A3-AAF4-6EFC9BB9385C}"/>
              </a:ext>
            </a:extLst>
          </p:cNvPr>
          <p:cNvSpPr/>
          <p:nvPr/>
        </p:nvSpPr>
        <p:spPr>
          <a:xfrm rot="5400000">
            <a:off x="9519298" y="3879743"/>
            <a:ext cx="164844" cy="391973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>
            <a:extLst>
              <a:ext uri="{FF2B5EF4-FFF2-40B4-BE49-F238E27FC236}">
                <a16:creationId xmlns:a16="http://schemas.microsoft.com/office/drawing/2014/main" id="{C856215F-A431-43DB-B6E7-0BB7668F129B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5999979" y="3107750"/>
            <a:ext cx="1002906" cy="25441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2440959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10065152" y="3307694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9878272" y="3394396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10097145" y="2467800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10065152" y="2248203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9418015" y="1967623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281175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1">
            <a:extLst>
              <a:ext uri="{FF2B5EF4-FFF2-40B4-BE49-F238E27FC236}">
                <a16:creationId xmlns:a16="http://schemas.microsoft.com/office/drawing/2014/main" id="{8B5992AF-4B91-4F99-B28E-88C4D553793C}"/>
              </a:ext>
            </a:extLst>
          </p:cNvPr>
          <p:cNvCxnSpPr>
            <a:cxnSpLocks/>
            <a:stCxn id="4" idx="0"/>
            <a:endCxn id="38" idx="1"/>
          </p:cNvCxnSpPr>
          <p:nvPr/>
        </p:nvCxnSpPr>
        <p:spPr>
          <a:xfrm rot="5400000" flipH="1" flipV="1">
            <a:off x="5948356" y="2089668"/>
            <a:ext cx="1103076" cy="25472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82B7-99BC-4959-AF62-EC05F8588183}"/>
              </a:ext>
            </a:extLst>
          </p:cNvPr>
          <p:cNvCxnSpPr>
            <a:cxnSpLocks/>
          </p:cNvCxnSpPr>
          <p:nvPr/>
        </p:nvCxnSpPr>
        <p:spPr>
          <a:xfrm flipV="1">
            <a:off x="7161062" y="3192253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9D014-DF6C-41FE-BE8A-FB48896B4A8D}"/>
              </a:ext>
            </a:extLst>
          </p:cNvPr>
          <p:cNvCxnSpPr>
            <a:cxnSpLocks/>
          </p:cNvCxnSpPr>
          <p:nvPr/>
        </p:nvCxnSpPr>
        <p:spPr>
          <a:xfrm>
            <a:off x="7161062" y="4217766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C9EC07-6431-449B-A7B4-0799752735ED}"/>
              </a:ext>
            </a:extLst>
          </p:cNvPr>
          <p:cNvSpPr txBox="1"/>
          <p:nvPr/>
        </p:nvSpPr>
        <p:spPr>
          <a:xfrm>
            <a:off x="7241625" y="3330108"/>
            <a:ext cx="128545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well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5DDCF0-80FF-4316-9701-5C8752ADCFC6}"/>
              </a:ext>
            </a:extLst>
          </p:cNvPr>
          <p:cNvSpPr txBox="1"/>
          <p:nvPr/>
        </p:nvSpPr>
        <p:spPr>
          <a:xfrm>
            <a:off x="7260621" y="3932542"/>
            <a:ext cx="151801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poorly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10097145" y="2287622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10097145" y="2686948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11140555" y="2207834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11143141" y="2392914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11144001" y="2614975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AAC1CD-F430-4A8B-ACC8-1D7CD8C5E516}"/>
              </a:ext>
            </a:extLst>
          </p:cNvPr>
          <p:cNvSpPr/>
          <p:nvPr/>
        </p:nvSpPr>
        <p:spPr>
          <a:xfrm>
            <a:off x="10303598" y="4802442"/>
            <a:ext cx="186581" cy="5747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FD1C5-8B64-4847-A5B3-F3E09344E95C}"/>
              </a:ext>
            </a:extLst>
          </p:cNvPr>
          <p:cNvSpPr/>
          <p:nvPr/>
        </p:nvSpPr>
        <p:spPr>
          <a:xfrm>
            <a:off x="10490289" y="4550560"/>
            <a:ext cx="186581" cy="826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38443-B4D8-4E0C-97F1-7794FDB092F9}"/>
              </a:ext>
            </a:extLst>
          </p:cNvPr>
          <p:cNvSpPr/>
          <p:nvPr/>
        </p:nvSpPr>
        <p:spPr>
          <a:xfrm>
            <a:off x="10676980" y="4666795"/>
            <a:ext cx="186581" cy="710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CF35F-260D-4A47-A8BE-1459D5BEA91A}"/>
              </a:ext>
            </a:extLst>
          </p:cNvPr>
          <p:cNvSpPr txBox="1"/>
          <p:nvPr/>
        </p:nvSpPr>
        <p:spPr>
          <a:xfrm>
            <a:off x="10205586" y="5420879"/>
            <a:ext cx="82343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59B3B-1F2A-4A3F-8FB5-5220AEC3CF56}"/>
              </a:ext>
            </a:extLst>
          </p:cNvPr>
          <p:cNvSpPr txBox="1"/>
          <p:nvPr/>
        </p:nvSpPr>
        <p:spPr>
          <a:xfrm>
            <a:off x="10329261" y="4617510"/>
            <a:ext cx="127478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C0B8B4-9A00-4C8D-9405-20A726DB00D8}"/>
              </a:ext>
            </a:extLst>
          </p:cNvPr>
          <p:cNvSpPr txBox="1"/>
          <p:nvPr/>
        </p:nvSpPr>
        <p:spPr>
          <a:xfrm>
            <a:off x="10525776" y="4381151"/>
            <a:ext cx="120586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3D0E1-0C95-4B93-9479-DBAF2274A4C7}"/>
              </a:ext>
            </a:extLst>
          </p:cNvPr>
          <p:cNvSpPr txBox="1"/>
          <p:nvPr/>
        </p:nvSpPr>
        <p:spPr>
          <a:xfrm>
            <a:off x="10716876" y="4492012"/>
            <a:ext cx="117141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BC2226-0591-4B13-88E4-9581F5448542}"/>
              </a:ext>
            </a:extLst>
          </p:cNvPr>
          <p:cNvSpPr txBox="1"/>
          <p:nvPr/>
        </p:nvSpPr>
        <p:spPr>
          <a:xfrm>
            <a:off x="1125661" y="6487790"/>
            <a:ext cx="9940679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</a:rPr>
              <a:t>Partially run application for 30s (duration can be modified to trade-off accuracy for profiling overhead)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9C9F9F-CDCC-4FD0-9EB3-8CA40D193AA7}"/>
              </a:ext>
            </a:extLst>
          </p:cNvPr>
          <p:cNvCxnSpPr>
            <a:cxnSpLocks/>
          </p:cNvCxnSpPr>
          <p:nvPr/>
        </p:nvCxnSpPr>
        <p:spPr>
          <a:xfrm flipH="1" flipV="1">
            <a:off x="3135949" y="5343539"/>
            <a:ext cx="731376" cy="1097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D7A18FB-2076-4240-BC7A-726C6181BC2E}"/>
              </a:ext>
            </a:extLst>
          </p:cNvPr>
          <p:cNvSpPr/>
          <p:nvPr/>
        </p:nvSpPr>
        <p:spPr>
          <a:xfrm>
            <a:off x="5097177" y="1606741"/>
            <a:ext cx="6915858" cy="483406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</p:spTree>
    <p:extLst>
      <p:ext uri="{BB962C8B-B14F-4D97-AF65-F5344CB8AC3E}">
        <p14:creationId xmlns:p14="http://schemas.microsoft.com/office/powerpoint/2010/main" val="34188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AA886-77AB-4510-B1B8-1CBE59B96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Similar approach commonly used in the literature</a:t>
            </a:r>
          </a:p>
          <a:p>
            <a:endParaRPr lang="en-US" sz="2800" dirty="0"/>
          </a:p>
          <a:p>
            <a:r>
              <a:rPr lang="en-US" sz="2800" dirty="0"/>
              <a:t>Distinguishing aspects of our work: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Employing a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classifier to distinguish applications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that scale well from those that scale poorly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Providing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different scopes of prediction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with varying accuracy and online profiling requirements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Performing online profiling using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partial runs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thereby make predictions for applications without running them to completion</a:t>
            </a:r>
          </a:p>
          <a:p>
            <a:pPr lvl="1"/>
            <a:r>
              <a:rPr lang="en-US" sz="2400" dirty="0"/>
              <a:t>Automating the </a:t>
            </a:r>
            <a:r>
              <a:rPr lang="en-US" sz="2400" b="1" dirty="0">
                <a:solidFill>
                  <a:schemeClr val="accent1"/>
                </a:solidFill>
              </a:rPr>
              <a:t>selection of the fingerprint configurations</a:t>
            </a:r>
            <a:r>
              <a:rPr lang="en-US" sz="2400" dirty="0"/>
              <a:t> used for online profiling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Predicting the applications’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sensitivity to interference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from other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82DA-827E-460F-B6D9-7DBFC660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Distinguishing Aspects</a:t>
            </a:r>
          </a:p>
        </p:txBody>
      </p:sp>
    </p:spTree>
    <p:extLst>
      <p:ext uri="{BB962C8B-B14F-4D97-AF65-F5344CB8AC3E}">
        <p14:creationId xmlns:p14="http://schemas.microsoft.com/office/powerpoint/2010/main" val="5633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Automating Selection of Fingerprint Configurations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endCxn id="20" idx="1"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7252C16E-649A-47B4-9035-B1E98B9801A2}"/>
              </a:ext>
            </a:extLst>
          </p:cNvPr>
          <p:cNvSpPr/>
          <p:nvPr/>
        </p:nvSpPr>
        <p:spPr bwMode="ltGray">
          <a:xfrm>
            <a:off x="5555291" y="3513716"/>
            <a:ext cx="1577803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64">
            <a:extLst>
              <a:ext uri="{FF2B5EF4-FFF2-40B4-BE49-F238E27FC236}">
                <a16:creationId xmlns:a16="http://schemas.microsoft.com/office/drawing/2014/main" id="{FD8B2621-A474-4517-9A21-577441AFDCF8}"/>
              </a:ext>
            </a:extLst>
          </p:cNvPr>
          <p:cNvSpPr/>
          <p:nvPr/>
        </p:nvSpPr>
        <p:spPr bwMode="ltGray">
          <a:xfrm>
            <a:off x="7773518" y="4510495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B53F7-3696-411A-BFAD-E12552EE4C84}"/>
              </a:ext>
            </a:extLst>
          </p:cNvPr>
          <p:cNvCxnSpPr/>
          <p:nvPr/>
        </p:nvCxnSpPr>
        <p:spPr>
          <a:xfrm flipV="1">
            <a:off x="10065152" y="5377231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50964-F85E-4C68-93F7-58071DB1E9A6}"/>
              </a:ext>
            </a:extLst>
          </p:cNvPr>
          <p:cNvCxnSpPr/>
          <p:nvPr/>
        </p:nvCxnSpPr>
        <p:spPr>
          <a:xfrm flipV="1">
            <a:off x="10065152" y="4317740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00F670-D238-4C1D-8812-1E202FBCB685}"/>
              </a:ext>
            </a:extLst>
          </p:cNvPr>
          <p:cNvSpPr txBox="1"/>
          <p:nvPr/>
        </p:nvSpPr>
        <p:spPr>
          <a:xfrm>
            <a:off x="9418017" y="4037159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3042E1-2F4F-4F59-B9EB-5C077E292379}"/>
              </a:ext>
            </a:extLst>
          </p:cNvPr>
          <p:cNvCxnSpPr>
            <a:stCxn id="21" idx="3"/>
          </p:cNvCxnSpPr>
          <p:nvPr/>
        </p:nvCxnSpPr>
        <p:spPr>
          <a:xfrm>
            <a:off x="9602063" y="4881289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5F2E8-D1A2-4789-A3F7-03BC5A7A3BB8}"/>
              </a:ext>
            </a:extLst>
          </p:cNvPr>
          <p:cNvSpPr txBox="1"/>
          <p:nvPr/>
        </p:nvSpPr>
        <p:spPr>
          <a:xfrm>
            <a:off x="1415011" y="6091895"/>
            <a:ext cx="321498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Step 1: Fingerprint Generation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A02E8-EE8E-4416-BE65-C985B2171023}"/>
              </a:ext>
            </a:extLst>
          </p:cNvPr>
          <p:cNvSpPr txBox="1"/>
          <p:nvPr/>
        </p:nvSpPr>
        <p:spPr>
          <a:xfrm>
            <a:off x="5263936" y="6091897"/>
            <a:ext cx="2215840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Step 2: Classification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5E1EA-5AE8-471D-97B3-588D55F6D3C7}"/>
              </a:ext>
            </a:extLst>
          </p:cNvPr>
          <p:cNvSpPr txBox="1"/>
          <p:nvPr/>
        </p:nvSpPr>
        <p:spPr>
          <a:xfrm>
            <a:off x="7961425" y="6091897"/>
            <a:ext cx="3295950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Step 3: Performance Prediction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5F7F25C-D548-4E07-8EA2-71BB4126EF52}"/>
              </a:ext>
            </a:extLst>
          </p:cNvPr>
          <p:cNvSpPr/>
          <p:nvPr/>
        </p:nvSpPr>
        <p:spPr>
          <a:xfrm rot="5400000">
            <a:off x="2932397" y="3786416"/>
            <a:ext cx="164844" cy="4106391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09E57DF-4181-4B85-879D-1F40DFBD5113}"/>
              </a:ext>
            </a:extLst>
          </p:cNvPr>
          <p:cNvSpPr/>
          <p:nvPr/>
        </p:nvSpPr>
        <p:spPr>
          <a:xfrm rot="16200000" flipH="1">
            <a:off x="6282674" y="4626359"/>
            <a:ext cx="164844" cy="2426504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0BB7F29-4224-46A3-AAF4-6EFC9BB9385C}"/>
              </a:ext>
            </a:extLst>
          </p:cNvPr>
          <p:cNvSpPr/>
          <p:nvPr/>
        </p:nvSpPr>
        <p:spPr>
          <a:xfrm rot="5400000">
            <a:off x="9519298" y="3879743"/>
            <a:ext cx="164844" cy="391973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>
            <a:extLst>
              <a:ext uri="{FF2B5EF4-FFF2-40B4-BE49-F238E27FC236}">
                <a16:creationId xmlns:a16="http://schemas.microsoft.com/office/drawing/2014/main" id="{C856215F-A431-43DB-B6E7-0BB7668F129B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5999979" y="3107750"/>
            <a:ext cx="1002906" cy="25441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2440959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10065152" y="3307694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9878272" y="3394396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10097145" y="2467800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10065152" y="2248203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9418015" y="1967623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281175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1">
            <a:extLst>
              <a:ext uri="{FF2B5EF4-FFF2-40B4-BE49-F238E27FC236}">
                <a16:creationId xmlns:a16="http://schemas.microsoft.com/office/drawing/2014/main" id="{8B5992AF-4B91-4F99-B28E-88C4D553793C}"/>
              </a:ext>
            </a:extLst>
          </p:cNvPr>
          <p:cNvCxnSpPr>
            <a:cxnSpLocks/>
            <a:stCxn id="4" idx="0"/>
            <a:endCxn id="38" idx="1"/>
          </p:cNvCxnSpPr>
          <p:nvPr/>
        </p:nvCxnSpPr>
        <p:spPr>
          <a:xfrm rot="5400000" flipH="1" flipV="1">
            <a:off x="5948356" y="2089668"/>
            <a:ext cx="1103076" cy="25472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82B7-99BC-4959-AF62-EC05F8588183}"/>
              </a:ext>
            </a:extLst>
          </p:cNvPr>
          <p:cNvCxnSpPr>
            <a:cxnSpLocks/>
          </p:cNvCxnSpPr>
          <p:nvPr/>
        </p:nvCxnSpPr>
        <p:spPr>
          <a:xfrm flipV="1">
            <a:off x="7161062" y="3192253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9D014-DF6C-41FE-BE8A-FB48896B4A8D}"/>
              </a:ext>
            </a:extLst>
          </p:cNvPr>
          <p:cNvCxnSpPr>
            <a:cxnSpLocks/>
          </p:cNvCxnSpPr>
          <p:nvPr/>
        </p:nvCxnSpPr>
        <p:spPr>
          <a:xfrm>
            <a:off x="7161062" y="4217766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C9EC07-6431-449B-A7B4-0799752735ED}"/>
              </a:ext>
            </a:extLst>
          </p:cNvPr>
          <p:cNvSpPr txBox="1"/>
          <p:nvPr/>
        </p:nvSpPr>
        <p:spPr>
          <a:xfrm>
            <a:off x="7241625" y="3330108"/>
            <a:ext cx="128545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well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5DDCF0-80FF-4316-9701-5C8752ADCFC6}"/>
              </a:ext>
            </a:extLst>
          </p:cNvPr>
          <p:cNvSpPr txBox="1"/>
          <p:nvPr/>
        </p:nvSpPr>
        <p:spPr>
          <a:xfrm>
            <a:off x="7260621" y="3932542"/>
            <a:ext cx="151801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poorly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10097145" y="2287622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10097145" y="2686948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11140555" y="2207834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11143141" y="2392914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11144001" y="2614975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AAC1CD-F430-4A8B-ACC8-1D7CD8C5E516}"/>
              </a:ext>
            </a:extLst>
          </p:cNvPr>
          <p:cNvSpPr/>
          <p:nvPr/>
        </p:nvSpPr>
        <p:spPr>
          <a:xfrm>
            <a:off x="10303598" y="4802442"/>
            <a:ext cx="186581" cy="5747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FD1C5-8B64-4847-A5B3-F3E09344E95C}"/>
              </a:ext>
            </a:extLst>
          </p:cNvPr>
          <p:cNvSpPr/>
          <p:nvPr/>
        </p:nvSpPr>
        <p:spPr>
          <a:xfrm>
            <a:off x="10490289" y="4550560"/>
            <a:ext cx="186581" cy="826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38443-B4D8-4E0C-97F1-7794FDB092F9}"/>
              </a:ext>
            </a:extLst>
          </p:cNvPr>
          <p:cNvSpPr/>
          <p:nvPr/>
        </p:nvSpPr>
        <p:spPr>
          <a:xfrm>
            <a:off x="10676980" y="4666795"/>
            <a:ext cx="186581" cy="710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CF35F-260D-4A47-A8BE-1459D5BEA91A}"/>
              </a:ext>
            </a:extLst>
          </p:cNvPr>
          <p:cNvSpPr txBox="1"/>
          <p:nvPr/>
        </p:nvSpPr>
        <p:spPr>
          <a:xfrm>
            <a:off x="10205586" y="5420879"/>
            <a:ext cx="82343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59B3B-1F2A-4A3F-8FB5-5220AEC3CF56}"/>
              </a:ext>
            </a:extLst>
          </p:cNvPr>
          <p:cNvSpPr txBox="1"/>
          <p:nvPr/>
        </p:nvSpPr>
        <p:spPr>
          <a:xfrm>
            <a:off x="10329261" y="4617510"/>
            <a:ext cx="127478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C0B8B4-9A00-4C8D-9405-20A726DB00D8}"/>
              </a:ext>
            </a:extLst>
          </p:cNvPr>
          <p:cNvSpPr txBox="1"/>
          <p:nvPr/>
        </p:nvSpPr>
        <p:spPr>
          <a:xfrm>
            <a:off x="10525776" y="4381151"/>
            <a:ext cx="120586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3D0E1-0C95-4B93-9479-DBAF2274A4C7}"/>
              </a:ext>
            </a:extLst>
          </p:cNvPr>
          <p:cNvSpPr txBox="1"/>
          <p:nvPr/>
        </p:nvSpPr>
        <p:spPr>
          <a:xfrm>
            <a:off x="10716876" y="4492012"/>
            <a:ext cx="117141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BC2226-0591-4B13-88E4-9581F5448542}"/>
              </a:ext>
            </a:extLst>
          </p:cNvPr>
          <p:cNvSpPr txBox="1"/>
          <p:nvPr/>
        </p:nvSpPr>
        <p:spPr>
          <a:xfrm>
            <a:off x="2776821" y="6487790"/>
            <a:ext cx="4339787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tx1"/>
                </a:solidFill>
              </a:rPr>
              <a:t>Prior work hand-selected </a:t>
            </a:r>
            <a:r>
              <a:rPr lang="en-US" sz="1800" b="1">
                <a:solidFill>
                  <a:schemeClr val="tx1"/>
                </a:solidFill>
              </a:rPr>
              <a:t>the configurations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7A18FB-2076-4240-BC7A-726C6181BC2E}"/>
              </a:ext>
            </a:extLst>
          </p:cNvPr>
          <p:cNvSpPr/>
          <p:nvPr/>
        </p:nvSpPr>
        <p:spPr>
          <a:xfrm>
            <a:off x="343949" y="1606741"/>
            <a:ext cx="11669086" cy="483406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9C9F9F-CDCC-4FD0-9EB3-8CA40D193AA7}"/>
              </a:ext>
            </a:extLst>
          </p:cNvPr>
          <p:cNvCxnSpPr>
            <a:cxnSpLocks/>
          </p:cNvCxnSpPr>
          <p:nvPr/>
        </p:nvCxnSpPr>
        <p:spPr>
          <a:xfrm flipH="1" flipV="1">
            <a:off x="3316054" y="5610496"/>
            <a:ext cx="551271" cy="8303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E800A59-1184-49C4-A130-F6DD0FB86E84}"/>
              </a:ext>
            </a:extLst>
          </p:cNvPr>
          <p:cNvSpPr/>
          <p:nvPr/>
        </p:nvSpPr>
        <p:spPr>
          <a:xfrm>
            <a:off x="1179455" y="2339207"/>
            <a:ext cx="3317181" cy="32616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38637F-1C31-4EE3-8824-B26B3F01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For N configurations, there are 2</a:t>
            </a:r>
            <a:r>
              <a:rPr lang="en-US" sz="2800" baseline="30000" dirty="0"/>
              <a:t>N</a:t>
            </a:r>
            <a:r>
              <a:rPr lang="en-US" sz="2800" dirty="0"/>
              <a:t> possibilities</a:t>
            </a:r>
          </a:p>
          <a:p>
            <a:pPr lvl="1"/>
            <a:r>
              <a:rPr lang="en-US" sz="2600" dirty="0"/>
              <a:t>Expensive to try exhaustively</a:t>
            </a:r>
          </a:p>
          <a:p>
            <a:endParaRPr lang="en-US" sz="2800" dirty="0"/>
          </a:p>
          <a:p>
            <a:r>
              <a:rPr lang="en-US" sz="2800" dirty="0"/>
              <a:t>We use a </a:t>
            </a:r>
            <a:r>
              <a:rPr lang="en-US" sz="2800" b="1" dirty="0">
                <a:solidFill>
                  <a:schemeClr val="accent1"/>
                </a:solidFill>
              </a:rPr>
              <a:t>greedy approach</a:t>
            </a:r>
            <a:r>
              <a:rPr lang="en-US" sz="2800" dirty="0"/>
              <a:t> to automate the selection</a:t>
            </a:r>
          </a:p>
          <a:p>
            <a:pPr lvl="1"/>
            <a:r>
              <a:rPr lang="en-US" sz="2600" dirty="0"/>
              <a:t>For 1</a:t>
            </a:r>
            <a:r>
              <a:rPr lang="en-US" sz="2600" baseline="30000" dirty="0"/>
              <a:t>st</a:t>
            </a:r>
            <a:r>
              <a:rPr lang="en-US" sz="2600" dirty="0"/>
              <a:t> configuration, select the one that has the lowest error alone</a:t>
            </a:r>
          </a:p>
          <a:p>
            <a:pPr lvl="1"/>
            <a:r>
              <a:rPr lang="en-US" sz="2600" dirty="0"/>
              <a:t>For 2</a:t>
            </a:r>
            <a:r>
              <a:rPr lang="en-US" sz="2600" baseline="30000" dirty="0"/>
              <a:t>nd</a:t>
            </a:r>
            <a:r>
              <a:rPr lang="en-US" sz="2600" dirty="0"/>
              <a:t> configuration, select the one with lowest error when combined with the 1</a:t>
            </a:r>
            <a:r>
              <a:rPr lang="en-US" sz="2600" baseline="30000" dirty="0"/>
              <a:t>st</a:t>
            </a:r>
            <a:endParaRPr lang="en-US" sz="2600" dirty="0"/>
          </a:p>
          <a:p>
            <a:pPr lvl="1"/>
            <a:r>
              <a:rPr lang="en-US" sz="2600" dirty="0"/>
              <a:t>Repeat until the error stops improving</a:t>
            </a:r>
          </a:p>
          <a:p>
            <a:pPr lvl="1"/>
            <a:endParaRPr lang="en-US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C19E-80F2-499C-9F8B-647AAB1BA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Automating Selection of Fingerprint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5336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AA886-77AB-4510-B1B8-1CBE59B96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Similar approach commonly used in the literature</a:t>
            </a:r>
          </a:p>
          <a:p>
            <a:endParaRPr lang="en-US" sz="2800" dirty="0"/>
          </a:p>
          <a:p>
            <a:r>
              <a:rPr lang="en-US" sz="2800" dirty="0"/>
              <a:t>Distinguishing aspects of our work: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Employing a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classifier to distinguish applications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that scale well from those that scale poorly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Providing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different scopes of prediction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with varying accuracy and online profiling requirements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Performing online profiling using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partial runs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thereby make predictions for applications without running them to completion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Automating the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selection of the fingerprint configurations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used for online profiling</a:t>
            </a:r>
          </a:p>
          <a:p>
            <a:pPr lvl="1"/>
            <a:r>
              <a:rPr lang="en-US" sz="2400" dirty="0"/>
              <a:t>Predicting the applications’ </a:t>
            </a:r>
            <a:r>
              <a:rPr lang="en-US" sz="2400" b="1" dirty="0">
                <a:solidFill>
                  <a:schemeClr val="accent1"/>
                </a:solidFill>
              </a:rPr>
              <a:t>sensitivity to interference</a:t>
            </a:r>
            <a:r>
              <a:rPr lang="en-US" sz="2400" dirty="0"/>
              <a:t> from other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82DA-827E-460F-B6D9-7DBFC660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Distinguishing Aspects</a:t>
            </a:r>
          </a:p>
        </p:txBody>
      </p:sp>
    </p:spTree>
    <p:extLst>
      <p:ext uri="{BB962C8B-B14F-4D97-AF65-F5344CB8AC3E}">
        <p14:creationId xmlns:p14="http://schemas.microsoft.com/office/powerpoint/2010/main" val="1036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AA1B89-1F93-44B8-B24D-90E117571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E032B4-AB3F-4422-BD0F-ABE4E5AB0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340828"/>
              </p:ext>
            </p:extLst>
          </p:nvPr>
        </p:nvGraphicFramePr>
        <p:xfrm>
          <a:off x="1203892" y="1667945"/>
          <a:ext cx="3228131" cy="26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6F9BE4-8F28-48BB-9CA6-A200B80BC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534017"/>
              </p:ext>
            </p:extLst>
          </p:nvPr>
        </p:nvGraphicFramePr>
        <p:xfrm>
          <a:off x="4481936" y="1667945"/>
          <a:ext cx="3228131" cy="26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6605B6-0288-4DA7-9DE5-3698E327C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179246"/>
              </p:ext>
            </p:extLst>
          </p:nvPr>
        </p:nvGraphicFramePr>
        <p:xfrm>
          <a:off x="7759978" y="1667945"/>
          <a:ext cx="3228131" cy="26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60355F-A876-4448-8E06-DD8D6A211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388750"/>
              </p:ext>
            </p:extLst>
          </p:nvPr>
        </p:nvGraphicFramePr>
        <p:xfrm>
          <a:off x="1203892" y="4082950"/>
          <a:ext cx="2875054" cy="26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7383B2-241A-4E9E-B0D2-99B978B19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04318"/>
              </p:ext>
            </p:extLst>
          </p:nvPr>
        </p:nvGraphicFramePr>
        <p:xfrm>
          <a:off x="4481936" y="4082950"/>
          <a:ext cx="2875054" cy="26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373F399-DAE1-4A26-BF45-1BFD43A4C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688966"/>
              </p:ext>
            </p:extLst>
          </p:nvPr>
        </p:nvGraphicFramePr>
        <p:xfrm>
          <a:off x="7759978" y="4082950"/>
          <a:ext cx="2875054" cy="26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3980B3-3D8E-4341-B389-DD5FE85125D2}"/>
              </a:ext>
            </a:extLst>
          </p:cNvPr>
          <p:cNvSpPr txBox="1"/>
          <p:nvPr/>
        </p:nvSpPr>
        <p:spPr>
          <a:xfrm>
            <a:off x="2395807" y="1413226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350.md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AA142-FACC-4FB8-84ED-92C385225C09}"/>
              </a:ext>
            </a:extLst>
          </p:cNvPr>
          <p:cNvSpPr txBox="1"/>
          <p:nvPr/>
        </p:nvSpPr>
        <p:spPr>
          <a:xfrm>
            <a:off x="5495565" y="141322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376.kdtree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B83BD-12D7-485C-8235-DD8E362F3B1E}"/>
              </a:ext>
            </a:extLst>
          </p:cNvPr>
          <p:cNvSpPr txBox="1"/>
          <p:nvPr/>
        </p:nvSpPr>
        <p:spPr>
          <a:xfrm>
            <a:off x="8752851" y="141322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800" dirty="0" err="1">
                <a:solidFill>
                  <a:prstClr val="black"/>
                </a:solidFill>
                <a:latin typeface="Calibri" panose="020F0502020204030204"/>
              </a:rPr>
              <a:t>streamcluster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92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BC95-DDDF-401E-960B-B4AD81E42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Predicting Sensitivity to Interference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2E08A-5790-4EC6-A466-F6C702A29C20}"/>
              </a:ext>
            </a:extLst>
          </p:cNvPr>
          <p:cNvCxnSpPr/>
          <p:nvPr/>
        </p:nvCxnSpPr>
        <p:spPr>
          <a:xfrm flipV="1">
            <a:off x="3292282" y="6057587"/>
            <a:ext cx="3321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F82DC4-9805-4878-845E-8FA02B17294B}"/>
              </a:ext>
            </a:extLst>
          </p:cNvPr>
          <p:cNvSpPr txBox="1"/>
          <p:nvPr/>
        </p:nvSpPr>
        <p:spPr>
          <a:xfrm>
            <a:off x="3597059" y="6155962"/>
            <a:ext cx="2447785" cy="44319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7" name="Freeform 69">
            <a:extLst>
              <a:ext uri="{FF2B5EF4-FFF2-40B4-BE49-F238E27FC236}">
                <a16:creationId xmlns:a16="http://schemas.microsoft.com/office/drawing/2014/main" id="{E1CC4241-BE06-4F5A-BC10-EB251B4A8772}"/>
              </a:ext>
            </a:extLst>
          </p:cNvPr>
          <p:cNvSpPr/>
          <p:nvPr/>
        </p:nvSpPr>
        <p:spPr bwMode="ltGray">
          <a:xfrm flipH="1" flipV="1">
            <a:off x="3380858" y="3393336"/>
            <a:ext cx="2643653" cy="187672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161D4-1429-4195-A6BE-62E1DF3E1348}"/>
              </a:ext>
            </a:extLst>
          </p:cNvPr>
          <p:cNvCxnSpPr>
            <a:cxnSpLocks/>
          </p:cNvCxnSpPr>
          <p:nvPr/>
        </p:nvCxnSpPr>
        <p:spPr>
          <a:xfrm flipV="1">
            <a:off x="3292282" y="2382474"/>
            <a:ext cx="0" cy="367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B3546-AA2A-43FC-8B7B-028DDEC67CF2}"/>
              </a:ext>
            </a:extLst>
          </p:cNvPr>
          <p:cNvSpPr txBox="1"/>
          <p:nvPr/>
        </p:nvSpPr>
        <p:spPr>
          <a:xfrm>
            <a:off x="2213394" y="1942445"/>
            <a:ext cx="2160849" cy="44319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1" name="Freeform 69">
            <a:extLst>
              <a:ext uri="{FF2B5EF4-FFF2-40B4-BE49-F238E27FC236}">
                <a16:creationId xmlns:a16="http://schemas.microsoft.com/office/drawing/2014/main" id="{2C36C4F9-94C0-49B8-AC33-21F65D5F38DB}"/>
              </a:ext>
            </a:extLst>
          </p:cNvPr>
          <p:cNvSpPr/>
          <p:nvPr/>
        </p:nvSpPr>
        <p:spPr bwMode="ltGray">
          <a:xfrm flipH="1" flipV="1">
            <a:off x="3380858" y="2683468"/>
            <a:ext cx="2643653" cy="187672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Freeform 69">
            <a:extLst>
              <a:ext uri="{FF2B5EF4-FFF2-40B4-BE49-F238E27FC236}">
                <a16:creationId xmlns:a16="http://schemas.microsoft.com/office/drawing/2014/main" id="{DC359ADF-6A41-4B32-8BE6-6BC72E9F1893}"/>
              </a:ext>
            </a:extLst>
          </p:cNvPr>
          <p:cNvSpPr/>
          <p:nvPr/>
        </p:nvSpPr>
        <p:spPr bwMode="ltGray">
          <a:xfrm flipH="1" flipV="1">
            <a:off x="3380858" y="4199360"/>
            <a:ext cx="2643653" cy="1569210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00266-67F6-4773-AAC4-5EAB4E0B3EAC}"/>
              </a:ext>
            </a:extLst>
          </p:cNvPr>
          <p:cNvSpPr txBox="1"/>
          <p:nvPr/>
        </p:nvSpPr>
        <p:spPr>
          <a:xfrm>
            <a:off x="6223508" y="2469420"/>
            <a:ext cx="884858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System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BB7D3-D4DA-471F-AB05-D4C411AF6529}"/>
              </a:ext>
            </a:extLst>
          </p:cNvPr>
          <p:cNvSpPr txBox="1"/>
          <p:nvPr/>
        </p:nvSpPr>
        <p:spPr>
          <a:xfrm>
            <a:off x="6228327" y="3192439"/>
            <a:ext cx="875240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System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FC4D4-C706-472B-8CFD-ABDFB366CFAE}"/>
              </a:ext>
            </a:extLst>
          </p:cNvPr>
          <p:cNvSpPr txBox="1"/>
          <p:nvPr/>
        </p:nvSpPr>
        <p:spPr>
          <a:xfrm>
            <a:off x="6232331" y="4006278"/>
            <a:ext cx="867225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System C</a:t>
            </a:r>
          </a:p>
        </p:txBody>
      </p:sp>
    </p:spTree>
    <p:extLst>
      <p:ext uri="{BB962C8B-B14F-4D97-AF65-F5344CB8AC3E}">
        <p14:creationId xmlns:p14="http://schemas.microsoft.com/office/powerpoint/2010/main" val="33559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BC95-DDDF-401E-960B-B4AD81E42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Predicting Sensitivity to Interference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2E08A-5790-4EC6-A466-F6C702A29C20}"/>
              </a:ext>
            </a:extLst>
          </p:cNvPr>
          <p:cNvCxnSpPr/>
          <p:nvPr/>
        </p:nvCxnSpPr>
        <p:spPr>
          <a:xfrm flipV="1">
            <a:off x="3292282" y="6057587"/>
            <a:ext cx="3321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F82DC4-9805-4878-845E-8FA02B17294B}"/>
              </a:ext>
            </a:extLst>
          </p:cNvPr>
          <p:cNvSpPr txBox="1"/>
          <p:nvPr/>
        </p:nvSpPr>
        <p:spPr>
          <a:xfrm>
            <a:off x="3597059" y="6155962"/>
            <a:ext cx="2447785" cy="44319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7" name="Freeform 69">
            <a:extLst>
              <a:ext uri="{FF2B5EF4-FFF2-40B4-BE49-F238E27FC236}">
                <a16:creationId xmlns:a16="http://schemas.microsoft.com/office/drawing/2014/main" id="{E1CC4241-BE06-4F5A-BC10-EB251B4A8772}"/>
              </a:ext>
            </a:extLst>
          </p:cNvPr>
          <p:cNvSpPr/>
          <p:nvPr/>
        </p:nvSpPr>
        <p:spPr bwMode="ltGray">
          <a:xfrm flipH="1" flipV="1">
            <a:off x="3380858" y="3393336"/>
            <a:ext cx="2643653" cy="187672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E161D4-1429-4195-A6BE-62E1DF3E1348}"/>
              </a:ext>
            </a:extLst>
          </p:cNvPr>
          <p:cNvCxnSpPr>
            <a:cxnSpLocks/>
          </p:cNvCxnSpPr>
          <p:nvPr/>
        </p:nvCxnSpPr>
        <p:spPr>
          <a:xfrm flipV="1">
            <a:off x="3292282" y="2382474"/>
            <a:ext cx="0" cy="3675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B3546-AA2A-43FC-8B7B-028DDEC67CF2}"/>
              </a:ext>
            </a:extLst>
          </p:cNvPr>
          <p:cNvSpPr txBox="1"/>
          <p:nvPr/>
        </p:nvSpPr>
        <p:spPr>
          <a:xfrm>
            <a:off x="2213394" y="1942445"/>
            <a:ext cx="2160849" cy="44319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1" name="Freeform 69">
            <a:extLst>
              <a:ext uri="{FF2B5EF4-FFF2-40B4-BE49-F238E27FC236}">
                <a16:creationId xmlns:a16="http://schemas.microsoft.com/office/drawing/2014/main" id="{2C36C4F9-94C0-49B8-AC33-21F65D5F38DB}"/>
              </a:ext>
            </a:extLst>
          </p:cNvPr>
          <p:cNvSpPr/>
          <p:nvPr/>
        </p:nvSpPr>
        <p:spPr bwMode="ltGray">
          <a:xfrm flipH="1" flipV="1">
            <a:off x="3380858" y="2683468"/>
            <a:ext cx="2643653" cy="187672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Freeform 69">
            <a:extLst>
              <a:ext uri="{FF2B5EF4-FFF2-40B4-BE49-F238E27FC236}">
                <a16:creationId xmlns:a16="http://schemas.microsoft.com/office/drawing/2014/main" id="{DC359ADF-6A41-4B32-8BE6-6BC72E9F1893}"/>
              </a:ext>
            </a:extLst>
          </p:cNvPr>
          <p:cNvSpPr/>
          <p:nvPr/>
        </p:nvSpPr>
        <p:spPr bwMode="ltGray">
          <a:xfrm flipH="1" flipV="1">
            <a:off x="3380858" y="4199360"/>
            <a:ext cx="2643653" cy="1569210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00266-67F6-4773-AAC4-5EAB4E0B3EAC}"/>
              </a:ext>
            </a:extLst>
          </p:cNvPr>
          <p:cNvSpPr txBox="1"/>
          <p:nvPr/>
        </p:nvSpPr>
        <p:spPr>
          <a:xfrm>
            <a:off x="6223508" y="2469420"/>
            <a:ext cx="884858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System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BB7D3-D4DA-471F-AB05-D4C411AF6529}"/>
              </a:ext>
            </a:extLst>
          </p:cNvPr>
          <p:cNvSpPr txBox="1"/>
          <p:nvPr/>
        </p:nvSpPr>
        <p:spPr>
          <a:xfrm>
            <a:off x="6228327" y="3192439"/>
            <a:ext cx="875240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System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FC4D4-C706-472B-8CFD-ABDFB366CFAE}"/>
              </a:ext>
            </a:extLst>
          </p:cNvPr>
          <p:cNvSpPr txBox="1"/>
          <p:nvPr/>
        </p:nvSpPr>
        <p:spPr>
          <a:xfrm>
            <a:off x="6232331" y="4006278"/>
            <a:ext cx="867225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System C</a:t>
            </a:r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BDB4ADFC-30EF-42CF-922E-8D9198238E90}"/>
              </a:ext>
            </a:extLst>
          </p:cNvPr>
          <p:cNvSpPr/>
          <p:nvPr/>
        </p:nvSpPr>
        <p:spPr bwMode="ltGray">
          <a:xfrm flipH="1" flipV="1">
            <a:off x="3380858" y="3642635"/>
            <a:ext cx="2643653" cy="187672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8" name="Freeform 69">
            <a:extLst>
              <a:ext uri="{FF2B5EF4-FFF2-40B4-BE49-F238E27FC236}">
                <a16:creationId xmlns:a16="http://schemas.microsoft.com/office/drawing/2014/main" id="{E04E56C1-05AE-4A9A-9CCC-CAC01116283C}"/>
              </a:ext>
            </a:extLst>
          </p:cNvPr>
          <p:cNvSpPr/>
          <p:nvPr/>
        </p:nvSpPr>
        <p:spPr bwMode="ltGray">
          <a:xfrm flipH="1" flipV="1">
            <a:off x="3380858" y="2932767"/>
            <a:ext cx="2643653" cy="187672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9" name="Freeform 69">
            <a:extLst>
              <a:ext uri="{FF2B5EF4-FFF2-40B4-BE49-F238E27FC236}">
                <a16:creationId xmlns:a16="http://schemas.microsoft.com/office/drawing/2014/main" id="{E6F4B16D-117D-4989-9953-39135D8166B0}"/>
              </a:ext>
            </a:extLst>
          </p:cNvPr>
          <p:cNvSpPr/>
          <p:nvPr/>
        </p:nvSpPr>
        <p:spPr bwMode="ltGray">
          <a:xfrm flipH="1" flipV="1">
            <a:off x="3380858" y="4448659"/>
            <a:ext cx="2643653" cy="1569210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E88B5-7FFE-41D5-A46D-909116A0E9E2}"/>
              </a:ext>
            </a:extLst>
          </p:cNvPr>
          <p:cNvSpPr txBox="1"/>
          <p:nvPr/>
        </p:nvSpPr>
        <p:spPr>
          <a:xfrm>
            <a:off x="6223508" y="2718719"/>
            <a:ext cx="2600071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accent1"/>
                </a:solidFill>
              </a:rPr>
              <a:t>System A with interference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2487B-2656-4EF1-A326-2E894DE809F0}"/>
              </a:ext>
            </a:extLst>
          </p:cNvPr>
          <p:cNvSpPr txBox="1"/>
          <p:nvPr/>
        </p:nvSpPr>
        <p:spPr>
          <a:xfrm>
            <a:off x="6228327" y="3441738"/>
            <a:ext cx="2540760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accent6"/>
                </a:solidFill>
              </a:rPr>
              <a:t>System B with interference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5E6AC-DDA9-4491-8CD2-4E03CDE60FB0}"/>
              </a:ext>
            </a:extLst>
          </p:cNvPr>
          <p:cNvSpPr txBox="1"/>
          <p:nvPr/>
        </p:nvSpPr>
        <p:spPr>
          <a:xfrm>
            <a:off x="6232331" y="4255577"/>
            <a:ext cx="2539157" cy="249299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System C with interference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39B55-624C-4AEE-B0B1-E526E3BF0791}"/>
              </a:ext>
            </a:extLst>
          </p:cNvPr>
          <p:cNvSpPr txBox="1"/>
          <p:nvPr/>
        </p:nvSpPr>
        <p:spPr>
          <a:xfrm>
            <a:off x="7021929" y="4918547"/>
            <a:ext cx="5062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Modeling three interference extremes: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Compute-intensive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Memory-intensive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Cache-intensive</a:t>
            </a:r>
          </a:p>
        </p:txBody>
      </p:sp>
    </p:spTree>
    <p:extLst>
      <p:ext uri="{BB962C8B-B14F-4D97-AF65-F5344CB8AC3E}">
        <p14:creationId xmlns:p14="http://schemas.microsoft.com/office/powerpoint/2010/main" val="28210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2AAC-BD0C-4019-B93D-41E704AC60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Three systems:</a:t>
            </a:r>
          </a:p>
          <a:p>
            <a:pPr lvl="1"/>
            <a:r>
              <a:rPr lang="en-US" sz="2000" dirty="0"/>
              <a:t>System 1: Dual socket AMD EPYC 7532 CPU system with 64 cores (64 threads) and 512GB of main memory</a:t>
            </a:r>
          </a:p>
          <a:p>
            <a:pPr lvl="1"/>
            <a:r>
              <a:rPr lang="en-US" sz="2000" dirty="0"/>
              <a:t>System 2: Dual socket Intel Xeon Gold 6242 CPU system with 32 cores (64 threads) and 192GB of main memory</a:t>
            </a:r>
          </a:p>
          <a:p>
            <a:pPr lvl="1"/>
            <a:r>
              <a:rPr lang="en-US" sz="2000" dirty="0"/>
              <a:t>System 3: Dual socket Intel Xeon Gold 5120 CPU system with 28 cores (56 threads) and 64GB of main memory</a:t>
            </a:r>
          </a:p>
          <a:p>
            <a:endParaRPr lang="en-US" sz="1100" dirty="0"/>
          </a:p>
          <a:p>
            <a:r>
              <a:rPr lang="en-US" sz="2400" dirty="0"/>
              <a:t>Configurations: 1 vCPU and multiples of 8 vCPUs with proportional memory (26 in total)</a:t>
            </a:r>
          </a:p>
          <a:p>
            <a:pPr lvl="1"/>
            <a:r>
              <a:rPr lang="en-US" sz="2200" dirty="0"/>
              <a:t>We use docker containers to configure resources, but prediction workflow is not unique to docker</a:t>
            </a:r>
          </a:p>
          <a:p>
            <a:endParaRPr lang="en-US" sz="1100" dirty="0"/>
          </a:p>
          <a:p>
            <a:r>
              <a:rPr lang="en-US" sz="2400" dirty="0"/>
              <a:t>Benchmarks: 69 total from 7 suites/libraries:</a:t>
            </a:r>
          </a:p>
          <a:p>
            <a:pPr lvl="1"/>
            <a:r>
              <a:rPr lang="en-US" sz="2000" dirty="0"/>
              <a:t>NAS, PARSEC, SPEC OMP, SPEC ACCEL, Parboil, </a:t>
            </a:r>
            <a:r>
              <a:rPr lang="en-US" sz="2000" dirty="0" err="1"/>
              <a:t>Rodinia</a:t>
            </a:r>
            <a:r>
              <a:rPr lang="en-US" sz="2000" dirty="0"/>
              <a:t>, </a:t>
            </a:r>
            <a:r>
              <a:rPr lang="en-US" sz="2000" dirty="0" err="1"/>
              <a:t>MLlib</a:t>
            </a:r>
            <a:endParaRPr lang="en-US" sz="2000" dirty="0"/>
          </a:p>
          <a:p>
            <a:endParaRPr lang="en-US" sz="1100" dirty="0"/>
          </a:p>
          <a:p>
            <a:r>
              <a:rPr lang="en-US" sz="2400" dirty="0"/>
              <a:t>Profiling: 60 profiling metrics per configuration, reduced after feature selection</a:t>
            </a:r>
          </a:p>
          <a:p>
            <a:pPr lvl="1"/>
            <a:r>
              <a:rPr lang="en-US" sz="2200" dirty="0"/>
              <a:t>We use perf to collect metrics, but prediction workflow is not unique to perf metrics</a:t>
            </a:r>
          </a:p>
          <a:p>
            <a:endParaRPr lang="en-US" sz="1100" dirty="0"/>
          </a:p>
          <a:p>
            <a:r>
              <a:rPr lang="en-US" sz="2400" dirty="0"/>
              <a:t>Models: random forest for classifier, </a:t>
            </a:r>
            <a:r>
              <a:rPr lang="en-US" sz="2400" dirty="0" err="1"/>
              <a:t>XGBoost</a:t>
            </a:r>
            <a:r>
              <a:rPr lang="en-US" sz="2400" dirty="0"/>
              <a:t> for regressor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CA4E-D749-44AA-ACD4-F34E34F6B9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718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1D78D-AF66-4FF0-98BD-8FF2623CB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Classifier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E2353-32D1-4E76-A324-A6C73B4E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87" y="1879108"/>
            <a:ext cx="6892550" cy="1370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5D7FA-F148-414F-9D3B-38E4CAE1072B}"/>
              </a:ext>
            </a:extLst>
          </p:cNvPr>
          <p:cNvSpPr txBox="1"/>
          <p:nvPr/>
        </p:nvSpPr>
        <p:spPr>
          <a:xfrm>
            <a:off x="594334" y="3733099"/>
            <a:ext cx="11003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Our classifier is very accurate and distinguishing applications based on how they scale</a:t>
            </a:r>
          </a:p>
        </p:txBody>
      </p:sp>
    </p:spTree>
    <p:extLst>
      <p:ext uri="{BB962C8B-B14F-4D97-AF65-F5344CB8AC3E}">
        <p14:creationId xmlns:p14="http://schemas.microsoft.com/office/powerpoint/2010/main" val="24834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BF100-A91E-48FF-BC09-45520CA0D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Regressor Accuracy: Global and Single-system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21849B-16E8-4F7A-A471-4FF9279FF4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474365"/>
          <a:ext cx="5399314" cy="304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652438-FB3C-4233-8BE7-25DEFBBC46CB}"/>
              </a:ext>
            </a:extLst>
          </p:cNvPr>
          <p:cNvSpPr txBox="1"/>
          <p:nvPr/>
        </p:nvSpPr>
        <p:spPr>
          <a:xfrm>
            <a:off x="-90129" y="4874003"/>
            <a:ext cx="1237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 #1:</a:t>
            </a:r>
            <a:r>
              <a:rPr lang="en-US" sz="2000" dirty="0">
                <a:solidFill>
                  <a:schemeClr val="tx1"/>
                </a:solidFill>
              </a:rPr>
              <a:t> Best accuracy achieved with 3 fingerprint configurations (24.2%, after feature selection: 22.5%)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57EE7-8945-4AF1-82D1-E2C93DB6FD97}"/>
              </a:ext>
            </a:extLst>
          </p:cNvPr>
          <p:cNvSpPr txBox="1"/>
          <p:nvPr/>
        </p:nvSpPr>
        <p:spPr>
          <a:xfrm>
            <a:off x="807560" y="5492160"/>
            <a:ext cx="1057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 #2:</a:t>
            </a:r>
            <a:r>
              <a:rPr lang="en-US" sz="2000" dirty="0">
                <a:solidFill>
                  <a:schemeClr val="tx1"/>
                </a:solidFill>
              </a:rPr>
              <a:t> Selection process automatically diversifies the set of fingerprint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390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BF100-A91E-48FF-BC09-45520CA0D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Regressor Accuracy: Global and Single-system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BC97-0369-4855-A85A-2489FE13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83" y="1607794"/>
            <a:ext cx="6485767" cy="221526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21849B-16E8-4F7A-A471-4FF9279FF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428910"/>
              </p:ext>
            </p:extLst>
          </p:nvPr>
        </p:nvGraphicFramePr>
        <p:xfrm>
          <a:off x="0" y="1474365"/>
          <a:ext cx="5399314" cy="304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53CCBF-F792-4309-808D-66A4A6188DBF}"/>
              </a:ext>
            </a:extLst>
          </p:cNvPr>
          <p:cNvSpPr txBox="1"/>
          <p:nvPr/>
        </p:nvSpPr>
        <p:spPr>
          <a:xfrm>
            <a:off x="1031178" y="4874003"/>
            <a:ext cx="1012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Single-system predictors achieve higher accuracy with less profiling overhead</a:t>
            </a:r>
          </a:p>
        </p:txBody>
      </p:sp>
    </p:spTree>
    <p:extLst>
      <p:ext uri="{BB962C8B-B14F-4D97-AF65-F5344CB8AC3E}">
        <p14:creationId xmlns:p14="http://schemas.microsoft.com/office/powerpoint/2010/main" val="10666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BF100-A91E-48FF-BC09-45520CA0D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Regressor Accuracy: Global and Single-system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BC97-0369-4855-A85A-2489FE13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83" y="1607794"/>
            <a:ext cx="6485767" cy="221526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21849B-16E8-4F7A-A471-4FF9279FF4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474365"/>
          <a:ext cx="5399314" cy="304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B40F5D98-BDCD-4D20-8677-12D5B6A42B8C}"/>
                  </a:ext>
                </a:extLst>
              </p:cNvPr>
              <p:cNvGraphicFramePr/>
              <p:nvPr/>
            </p:nvGraphicFramePr>
            <p:xfrm>
              <a:off x="-1" y="4362994"/>
              <a:ext cx="5399313" cy="24950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B40F5D98-BDCD-4D20-8677-12D5B6A42B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4362994"/>
                <a:ext cx="5399313" cy="249500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F739D7-96DF-4CB3-BA57-25DC178C7164}"/>
              </a:ext>
            </a:extLst>
          </p:cNvPr>
          <p:cNvSpPr txBox="1"/>
          <p:nvPr/>
        </p:nvSpPr>
        <p:spPr>
          <a:xfrm>
            <a:off x="5395582" y="4580387"/>
            <a:ext cx="661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Prediction error is low for most benchmarks, but some benchmarks still have high error (future work: improve classification to screen them out)</a:t>
            </a:r>
          </a:p>
        </p:txBody>
      </p:sp>
    </p:spTree>
    <p:extLst>
      <p:ext uri="{BB962C8B-B14F-4D97-AF65-F5344CB8AC3E}">
        <p14:creationId xmlns:p14="http://schemas.microsoft.com/office/powerpoint/2010/main" val="22439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BF100-A91E-48FF-BC09-45520CA0D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Regressor Accuracy: Global and Single-system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BC97-0369-4855-A85A-2489FE13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83" y="1607794"/>
            <a:ext cx="6485767" cy="221526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21849B-16E8-4F7A-A471-4FF9279FF40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474365"/>
          <a:ext cx="5399314" cy="3040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B40F5D98-BDCD-4D20-8677-12D5B6A42B8C}"/>
                  </a:ext>
                </a:extLst>
              </p:cNvPr>
              <p:cNvGraphicFramePr/>
              <p:nvPr/>
            </p:nvGraphicFramePr>
            <p:xfrm>
              <a:off x="-1" y="4362994"/>
              <a:ext cx="5399313" cy="24950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B40F5D98-BDCD-4D20-8677-12D5B6A42B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4362994"/>
                <a:ext cx="5399313" cy="2495006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861FD1-F3A0-43EC-96AB-0C28F61E2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83" y="4514624"/>
            <a:ext cx="6373472" cy="1425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332AE-E7F9-4347-986C-C05543C3174D}"/>
              </a:ext>
            </a:extLst>
          </p:cNvPr>
          <p:cNvSpPr txBox="1"/>
          <p:nvPr/>
        </p:nvSpPr>
        <p:spPr>
          <a:xfrm>
            <a:off x="5345248" y="5981350"/>
            <a:ext cx="661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Sensitivity to interference can also be predicted with reasonable accuracy</a:t>
            </a:r>
          </a:p>
        </p:txBody>
      </p:sp>
    </p:spTree>
    <p:extLst>
      <p:ext uri="{BB962C8B-B14F-4D97-AF65-F5344CB8AC3E}">
        <p14:creationId xmlns:p14="http://schemas.microsoft.com/office/powerpoint/2010/main" val="2360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696947-648A-4569-B677-AC21188AE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Regressor Accuracy: Local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381409-6B00-48D9-8614-07C22C40477F}"/>
              </a:ext>
            </a:extLst>
          </p:cNvPr>
          <p:cNvGrpSpPr/>
          <p:nvPr/>
        </p:nvGrpSpPr>
        <p:grpSpPr>
          <a:xfrm>
            <a:off x="521590" y="1694743"/>
            <a:ext cx="10934975" cy="3598709"/>
            <a:chOff x="-293919" y="-217006"/>
            <a:chExt cx="4942985" cy="201168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137A566-EB2B-4736-9816-5DB7C1DEF2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61140315"/>
                </p:ext>
              </p:extLst>
            </p:nvPr>
          </p:nvGraphicFramePr>
          <p:xfrm>
            <a:off x="-197254" y="-217006"/>
            <a:ext cx="4846320" cy="2011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FFA7D1-45B7-4FEF-94C4-BDCD096AABBE}"/>
                </a:ext>
              </a:extLst>
            </p:cNvPr>
            <p:cNvSpPr txBox="1"/>
            <p:nvPr/>
          </p:nvSpPr>
          <p:spPr>
            <a:xfrm>
              <a:off x="-293919" y="1441804"/>
              <a:ext cx="652669" cy="22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</a:rPr>
                <a:t># vCPUs =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BD8D-C5F5-4379-93F3-76BC4DF5C1C8}"/>
              </a:ext>
            </a:extLst>
          </p:cNvPr>
          <p:cNvSpPr txBox="1"/>
          <p:nvPr/>
        </p:nvSpPr>
        <p:spPr>
          <a:xfrm>
            <a:off x="1459995" y="5687736"/>
            <a:ext cx="9272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Local predictor is highly accurate (below 10% for </a:t>
            </a:r>
            <a:r>
              <a:rPr lang="en-US" sz="2000">
                <a:solidFill>
                  <a:schemeClr val="tx1"/>
                </a:solidFill>
              </a:rPr>
              <a:t>most configurations)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F344D6-C652-4320-BAFB-AB6E65070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Case Study: GROMACS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9FC616-9F83-473A-8C7B-FC4D55F04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477366"/>
              </p:ext>
            </p:extLst>
          </p:nvPr>
        </p:nvGraphicFramePr>
        <p:xfrm>
          <a:off x="638962" y="1661019"/>
          <a:ext cx="10914077" cy="393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501C9E-1B9F-4CA5-976D-BC295F2B8A31}"/>
              </a:ext>
            </a:extLst>
          </p:cNvPr>
          <p:cNvSpPr txBox="1"/>
          <p:nvPr/>
        </p:nvSpPr>
        <p:spPr>
          <a:xfrm>
            <a:off x="1811814" y="5922628"/>
            <a:ext cx="8568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Predicted curve is close to real curve (prediction error = 17.3%)</a:t>
            </a:r>
          </a:p>
        </p:txBody>
      </p:sp>
    </p:spTree>
    <p:extLst>
      <p:ext uri="{BB962C8B-B14F-4D97-AF65-F5344CB8AC3E}">
        <p14:creationId xmlns:p14="http://schemas.microsoft.com/office/powerpoint/2010/main" val="3866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1B5E-6C56-4802-8CA8-9139A95A9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Prior Approaches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018F07-F824-40A6-B6C6-5EE902BA8DF5}"/>
              </a:ext>
            </a:extLst>
          </p:cNvPr>
          <p:cNvCxnSpPr>
            <a:cxnSpLocks/>
            <a:stCxn id="98" idx="3"/>
            <a:endCxn id="13" idx="1"/>
          </p:cNvCxnSpPr>
          <p:nvPr/>
        </p:nvCxnSpPr>
        <p:spPr>
          <a:xfrm>
            <a:off x="3349796" y="2613852"/>
            <a:ext cx="7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84F4C-A218-4988-8AB1-A54DBB1F19A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16749" y="2598792"/>
            <a:ext cx="6675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36873C-D0F4-459B-9046-2BEE33C61EE7}"/>
              </a:ext>
            </a:extLst>
          </p:cNvPr>
          <p:cNvGrpSpPr/>
          <p:nvPr/>
        </p:nvGrpSpPr>
        <p:grpSpPr>
          <a:xfrm>
            <a:off x="3834183" y="1744459"/>
            <a:ext cx="4679925" cy="1195351"/>
            <a:chOff x="3834183" y="1744459"/>
            <a:chExt cx="4679925" cy="119535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7EAF31-AAA6-4230-919A-6516EE6201F3}"/>
                </a:ext>
              </a:extLst>
            </p:cNvPr>
            <p:cNvSpPr txBox="1"/>
            <p:nvPr/>
          </p:nvSpPr>
          <p:spPr>
            <a:xfrm>
              <a:off x="3834183" y="1744459"/>
              <a:ext cx="1292021" cy="2215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1"/>
                  </a:solidFill>
                </a:rPr>
                <a:t>(App A, Conf 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FD5989-BB27-4008-8A4A-FF9235AA5A92}"/>
                </a:ext>
              </a:extLst>
            </p:cNvPr>
            <p:cNvSpPr txBox="1"/>
            <p:nvPr/>
          </p:nvSpPr>
          <p:spPr>
            <a:xfrm>
              <a:off x="5436682" y="1744459"/>
              <a:ext cx="1292021" cy="2215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1"/>
                  </a:solidFill>
                </a:rPr>
                <a:t>(App A, Conf 2)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1503D7-7E47-48BF-B38D-820942890643}"/>
                </a:ext>
              </a:extLst>
            </p:cNvPr>
            <p:cNvSpPr txBox="1"/>
            <p:nvPr/>
          </p:nvSpPr>
          <p:spPr>
            <a:xfrm>
              <a:off x="7039180" y="1744459"/>
              <a:ext cx="1292021" cy="2215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1"/>
                  </a:solidFill>
                </a:rPr>
                <a:t>(App A, Conf 3)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CD50A8-08BF-4B75-984D-2FBCE77777DC}"/>
                </a:ext>
              </a:extLst>
            </p:cNvPr>
            <p:cNvCxnSpPr/>
            <p:nvPr/>
          </p:nvCxnSpPr>
          <p:spPr>
            <a:xfrm>
              <a:off x="4502304" y="2004718"/>
              <a:ext cx="943854" cy="17410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44A582-5616-4F70-A65F-727FE0346954}"/>
                </a:ext>
              </a:extLst>
            </p:cNvPr>
            <p:cNvCxnSpPr/>
            <p:nvPr/>
          </p:nvCxnSpPr>
          <p:spPr>
            <a:xfrm>
              <a:off x="6079425" y="2004669"/>
              <a:ext cx="0" cy="17420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5EC1F1-5775-4B26-9CB6-AEC34330F3EE}"/>
                </a:ext>
              </a:extLst>
            </p:cNvPr>
            <p:cNvCxnSpPr/>
            <p:nvPr/>
          </p:nvCxnSpPr>
          <p:spPr>
            <a:xfrm flipH="1">
              <a:off x="6615904" y="2019640"/>
              <a:ext cx="943854" cy="17410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91">
              <a:extLst>
                <a:ext uri="{FF2B5EF4-FFF2-40B4-BE49-F238E27FC236}">
                  <a16:creationId xmlns:a16="http://schemas.microsoft.com/office/drawing/2014/main" id="{C5CEAD35-0736-40B2-B59C-7BE21C61F2B4}"/>
                </a:ext>
              </a:extLst>
            </p:cNvPr>
            <p:cNvSpPr/>
            <p:nvPr/>
          </p:nvSpPr>
          <p:spPr bwMode="ltGray">
            <a:xfrm>
              <a:off x="4079405" y="2287893"/>
              <a:ext cx="4037343" cy="65191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Predictor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A4BDED-75A6-451D-B943-D5894C2BC92C}"/>
                </a:ext>
              </a:extLst>
            </p:cNvPr>
            <p:cNvSpPr txBox="1"/>
            <p:nvPr/>
          </p:nvSpPr>
          <p:spPr>
            <a:xfrm>
              <a:off x="7706194" y="2004669"/>
              <a:ext cx="8079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training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A152099-B4C7-4201-AD23-CBDBAB22FF25}"/>
              </a:ext>
            </a:extLst>
          </p:cNvPr>
          <p:cNvSpPr txBox="1"/>
          <p:nvPr/>
        </p:nvSpPr>
        <p:spPr>
          <a:xfrm>
            <a:off x="2832026" y="2503052"/>
            <a:ext cx="517770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App A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1BEE36-F13C-4F37-B30A-CE5C93B42860}"/>
              </a:ext>
            </a:extLst>
          </p:cNvPr>
          <p:cNvGrpSpPr>
            <a:grpSpLocks noChangeAspect="1"/>
          </p:cNvGrpSpPr>
          <p:nvPr/>
        </p:nvGrpSpPr>
        <p:grpSpPr>
          <a:xfrm>
            <a:off x="8697776" y="1964146"/>
            <a:ext cx="2444608" cy="1337047"/>
            <a:chOff x="8628026" y="2663924"/>
            <a:chExt cx="3288911" cy="179883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E7A01A8-0ADD-4B5B-A9E2-19720B5AF5E4}"/>
                </a:ext>
              </a:extLst>
            </p:cNvPr>
            <p:cNvSpPr txBox="1"/>
            <p:nvPr/>
          </p:nvSpPr>
          <p:spPr>
            <a:xfrm>
              <a:off x="10114759" y="2902783"/>
              <a:ext cx="506810" cy="2981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 defTabSz="914400" hangingPunct="1">
                <a:lnSpc>
                  <a:spcPct val="90000"/>
                </a:lnSpc>
              </a:pPr>
              <a:r>
                <a:rPr lang="en-US" sz="1600" kern="1200" dirty="0">
                  <a:solidFill>
                    <a:schemeClr val="accent2"/>
                  </a:solidFill>
                  <a:latin typeface="Arial" panose="020B0604020202020204"/>
                </a:rPr>
                <a:t>cost</a:t>
              </a: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5841953F-75CC-42F1-809A-0D546D03025F}"/>
                </a:ext>
              </a:extLst>
            </p:cNvPr>
            <p:cNvSpPr/>
            <p:nvPr/>
          </p:nvSpPr>
          <p:spPr bwMode="ltGray">
            <a:xfrm flipV="1">
              <a:off x="8970972" y="3083465"/>
              <a:ext cx="1087957" cy="348436"/>
            </a:xfrm>
            <a:custGeom>
              <a:avLst/>
              <a:gdLst>
                <a:gd name="connsiteX0" fmla="*/ 0 w 1091133"/>
                <a:gd name="connsiteY0" fmla="*/ 0 h 875980"/>
                <a:gd name="connsiteX1" fmla="*/ 668511 w 1091133"/>
                <a:gd name="connsiteY1" fmla="*/ 176733 h 875980"/>
                <a:gd name="connsiteX2" fmla="*/ 1091133 w 1091133"/>
                <a:gd name="connsiteY2" fmla="*/ 875980 h 875980"/>
                <a:gd name="connsiteX3" fmla="*/ 1091133 w 1091133"/>
                <a:gd name="connsiteY3" fmla="*/ 875980 h 87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1133" h="875980">
                  <a:moveTo>
                    <a:pt x="0" y="0"/>
                  </a:moveTo>
                  <a:cubicBezTo>
                    <a:pt x="243328" y="15368"/>
                    <a:pt x="486656" y="30736"/>
                    <a:pt x="668511" y="176733"/>
                  </a:cubicBezTo>
                  <a:cubicBezTo>
                    <a:pt x="850366" y="322730"/>
                    <a:pt x="1091133" y="875980"/>
                    <a:pt x="1091133" y="875980"/>
                  </a:cubicBezTo>
                  <a:lnTo>
                    <a:pt x="1091133" y="87598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E15B08C-2F0E-43DA-8CD8-4672504BCEE3}"/>
                </a:ext>
              </a:extLst>
            </p:cNvPr>
            <p:cNvGrpSpPr/>
            <p:nvPr/>
          </p:nvGrpSpPr>
          <p:grpSpPr>
            <a:xfrm>
              <a:off x="8628026" y="2663924"/>
              <a:ext cx="3288911" cy="1798830"/>
              <a:chOff x="8628026" y="2663924"/>
              <a:chExt cx="3288911" cy="1798830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5ABE2F3-F7E0-4833-8956-DC17946385E6}"/>
                  </a:ext>
                </a:extLst>
              </p:cNvPr>
              <p:cNvCxnSpPr/>
              <p:nvPr/>
            </p:nvCxnSpPr>
            <p:spPr>
              <a:xfrm flipV="1">
                <a:off x="8970972" y="4030814"/>
                <a:ext cx="136688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68D68D2-B41B-488A-81AD-8B576473AB04}"/>
                  </a:ext>
                </a:extLst>
              </p:cNvPr>
              <p:cNvSpPr txBox="1"/>
              <p:nvPr/>
            </p:nvSpPr>
            <p:spPr>
              <a:xfrm>
                <a:off x="8628026" y="4164620"/>
                <a:ext cx="1777069" cy="29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Configurations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093E85F-9EEF-41D7-BF67-D574A500518E}"/>
                  </a:ext>
                </a:extLst>
              </p:cNvPr>
              <p:cNvSpPr txBox="1"/>
              <p:nvPr/>
            </p:nvSpPr>
            <p:spPr>
              <a:xfrm>
                <a:off x="10137709" y="3556499"/>
                <a:ext cx="1779228" cy="29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anose="020B0604020202020204"/>
                  </a:rPr>
                  <a:t>execution time</a:t>
                </a:r>
              </a:p>
            </p:txBody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B16DAA1A-E781-4816-A719-98B04B3F4C81}"/>
                  </a:ext>
                </a:extLst>
              </p:cNvPr>
              <p:cNvSpPr/>
              <p:nvPr/>
            </p:nvSpPr>
            <p:spPr bwMode="ltGray">
              <a:xfrm flipH="1">
                <a:off x="8970972" y="2928112"/>
                <a:ext cx="1087957" cy="701066"/>
              </a:xfrm>
              <a:custGeom>
                <a:avLst/>
                <a:gdLst>
                  <a:gd name="connsiteX0" fmla="*/ 0 w 1252105"/>
                  <a:gd name="connsiteY0" fmla="*/ 1039091 h 1039091"/>
                  <a:gd name="connsiteX1" fmla="*/ 768927 w 1252105"/>
                  <a:gd name="connsiteY1" fmla="*/ 665018 h 1039091"/>
                  <a:gd name="connsiteX2" fmla="*/ 1252105 w 1252105"/>
                  <a:gd name="connsiteY2" fmla="*/ 0 h 1039091"/>
                  <a:gd name="connsiteX3" fmla="*/ 1252105 w 1252105"/>
                  <a:gd name="connsiteY3" fmla="*/ 0 h 103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2105" h="1039091">
                    <a:moveTo>
                      <a:pt x="0" y="1039091"/>
                    </a:moveTo>
                    <a:cubicBezTo>
                      <a:pt x="280121" y="938645"/>
                      <a:pt x="560243" y="838200"/>
                      <a:pt x="768927" y="665018"/>
                    </a:cubicBezTo>
                    <a:cubicBezTo>
                      <a:pt x="977611" y="491836"/>
                      <a:pt x="1252105" y="0"/>
                      <a:pt x="1252105" y="0"/>
                    </a:cubicBezTo>
                    <a:lnTo>
                      <a:pt x="1252105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0E14F62-5856-43B6-9F55-C1D0802D004E}"/>
                  </a:ext>
                </a:extLst>
              </p:cNvPr>
              <p:cNvCxnSpPr/>
              <p:nvPr/>
            </p:nvCxnSpPr>
            <p:spPr>
              <a:xfrm flipV="1">
                <a:off x="10062154" y="2663924"/>
                <a:ext cx="0" cy="13668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E60C357-6247-4E14-8381-1C4325EDAABB}"/>
                  </a:ext>
                </a:extLst>
              </p:cNvPr>
              <p:cNvSpPr txBox="1"/>
              <p:nvPr/>
            </p:nvSpPr>
            <p:spPr>
              <a:xfrm>
                <a:off x="9925884" y="4040290"/>
                <a:ext cx="266099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max</a:t>
                </a: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2D903B45-EEE5-4A56-BCAE-DDADB78F5440}"/>
                  </a:ext>
                </a:extLst>
              </p:cNvPr>
              <p:cNvCxnSpPr/>
              <p:nvPr/>
            </p:nvCxnSpPr>
            <p:spPr>
              <a:xfrm flipV="1">
                <a:off x="8970972" y="2663924"/>
                <a:ext cx="0" cy="13668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281B216F-DF3D-4D75-937E-4FAF7FB45664}"/>
              </a:ext>
            </a:extLst>
          </p:cNvPr>
          <p:cNvSpPr txBox="1"/>
          <p:nvPr/>
        </p:nvSpPr>
        <p:spPr>
          <a:xfrm>
            <a:off x="719914" y="1970011"/>
            <a:ext cx="211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Application-specific Approach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064B6AE-4963-4C25-AE61-A3DC19DD41DA}"/>
              </a:ext>
            </a:extLst>
          </p:cNvPr>
          <p:cNvGrpSpPr/>
          <p:nvPr/>
        </p:nvGrpSpPr>
        <p:grpSpPr>
          <a:xfrm>
            <a:off x="3834245" y="4219212"/>
            <a:ext cx="4679924" cy="1623190"/>
            <a:chOff x="5185223" y="2004518"/>
            <a:chExt cx="3015572" cy="162319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2B07083-58BB-493F-B289-BE12498879C7}"/>
                </a:ext>
              </a:extLst>
            </p:cNvPr>
            <p:cNvSpPr txBox="1"/>
            <p:nvPr/>
          </p:nvSpPr>
          <p:spPr>
            <a:xfrm>
              <a:off x="5185223" y="2004518"/>
              <a:ext cx="832530" cy="6647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1"/>
                  </a:solidFill>
                </a:rPr>
                <a:t>(App A, Conf 1)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1"/>
                  </a:solidFill>
                </a:rPr>
                <a:t>(App A, Conf 2)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1"/>
                  </a:solidFill>
                </a:rPr>
                <a:t>(App A, Conf 3)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48AF16B-6213-40F4-88D5-AD3355B86403}"/>
                </a:ext>
              </a:extLst>
            </p:cNvPr>
            <p:cNvSpPr txBox="1"/>
            <p:nvPr/>
          </p:nvSpPr>
          <p:spPr>
            <a:xfrm>
              <a:off x="6217815" y="2004518"/>
              <a:ext cx="832530" cy="6647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6"/>
                  </a:solidFill>
                </a:rPr>
                <a:t>(App B, Conf 1)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6"/>
                  </a:solidFill>
                </a:rPr>
                <a:t>(App B, Conf 2)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6"/>
                  </a:solidFill>
                </a:rPr>
                <a:t>(App B, Conf 3)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989BFC6-CF9F-4171-A210-EC4DB16FDDE7}"/>
                </a:ext>
              </a:extLst>
            </p:cNvPr>
            <p:cNvSpPr txBox="1"/>
            <p:nvPr/>
          </p:nvSpPr>
          <p:spPr>
            <a:xfrm>
              <a:off x="7250406" y="2004518"/>
              <a:ext cx="832530" cy="6647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(App C, Conf 1)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(App C, Conf 2)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(App C, Conf 3)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7DA913B-37B3-4A90-9387-CB1AD2298940}"/>
                </a:ext>
              </a:extLst>
            </p:cNvPr>
            <p:cNvCxnSpPr/>
            <p:nvPr/>
          </p:nvCxnSpPr>
          <p:spPr>
            <a:xfrm>
              <a:off x="5615736" y="2692616"/>
              <a:ext cx="608185" cy="17410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AA988A-3BF3-4CEA-A628-3AA49803EB60}"/>
                </a:ext>
              </a:extLst>
            </p:cNvPr>
            <p:cNvCxnSpPr/>
            <p:nvPr/>
          </p:nvCxnSpPr>
          <p:spPr>
            <a:xfrm>
              <a:off x="6631975" y="2692567"/>
              <a:ext cx="0" cy="17420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BE3A42F-3BD2-4989-8995-BC568E619EC7}"/>
                </a:ext>
              </a:extLst>
            </p:cNvPr>
            <p:cNvCxnSpPr/>
            <p:nvPr/>
          </p:nvCxnSpPr>
          <p:spPr>
            <a:xfrm flipH="1">
              <a:off x="6977662" y="2707538"/>
              <a:ext cx="608185" cy="17410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91">
              <a:extLst>
                <a:ext uri="{FF2B5EF4-FFF2-40B4-BE49-F238E27FC236}">
                  <a16:creationId xmlns:a16="http://schemas.microsoft.com/office/drawing/2014/main" id="{B3C74CF1-AD19-40B4-A8A5-8D6EDA1331DF}"/>
                </a:ext>
              </a:extLst>
            </p:cNvPr>
            <p:cNvSpPr/>
            <p:nvPr/>
          </p:nvSpPr>
          <p:spPr bwMode="ltGray">
            <a:xfrm>
              <a:off x="5343235" y="2975791"/>
              <a:ext cx="2601516" cy="65191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Predictor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D3B1FDD-F04B-4BD0-8A7E-AF9CC9E659F6}"/>
                </a:ext>
              </a:extLst>
            </p:cNvPr>
            <p:cNvSpPr txBox="1"/>
            <p:nvPr/>
          </p:nvSpPr>
          <p:spPr>
            <a:xfrm>
              <a:off x="7680205" y="2692567"/>
              <a:ext cx="52059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FA4246-C1CC-4E95-8A66-DF8A1A98885A}"/>
              </a:ext>
            </a:extLst>
          </p:cNvPr>
          <p:cNvGrpSpPr>
            <a:grpSpLocks noChangeAspect="1"/>
          </p:cNvGrpSpPr>
          <p:nvPr/>
        </p:nvGrpSpPr>
        <p:grpSpPr>
          <a:xfrm>
            <a:off x="8697839" y="4866738"/>
            <a:ext cx="2444608" cy="1337047"/>
            <a:chOff x="8628026" y="2663924"/>
            <a:chExt cx="3288911" cy="179883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C2BB0A9-1DD1-4918-95C0-427389683D63}"/>
                </a:ext>
              </a:extLst>
            </p:cNvPr>
            <p:cNvSpPr txBox="1"/>
            <p:nvPr/>
          </p:nvSpPr>
          <p:spPr>
            <a:xfrm>
              <a:off x="10114759" y="2902783"/>
              <a:ext cx="506810" cy="2981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 defTabSz="914400" hangingPunct="1">
                <a:lnSpc>
                  <a:spcPct val="90000"/>
                </a:lnSpc>
              </a:pPr>
              <a:r>
                <a:rPr lang="en-US" sz="1600" kern="1200" dirty="0">
                  <a:solidFill>
                    <a:schemeClr val="accent2"/>
                  </a:solidFill>
                  <a:latin typeface="Arial" panose="020B0604020202020204"/>
                </a:rPr>
                <a:t>cost</a:t>
              </a:r>
            </a:p>
          </p:txBody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4E97716-05E9-4D19-84AD-9CA9C2EE2B15}"/>
                </a:ext>
              </a:extLst>
            </p:cNvPr>
            <p:cNvSpPr/>
            <p:nvPr/>
          </p:nvSpPr>
          <p:spPr bwMode="ltGray">
            <a:xfrm flipV="1">
              <a:off x="8970972" y="3083465"/>
              <a:ext cx="1087957" cy="348436"/>
            </a:xfrm>
            <a:custGeom>
              <a:avLst/>
              <a:gdLst>
                <a:gd name="connsiteX0" fmla="*/ 0 w 1091133"/>
                <a:gd name="connsiteY0" fmla="*/ 0 h 875980"/>
                <a:gd name="connsiteX1" fmla="*/ 668511 w 1091133"/>
                <a:gd name="connsiteY1" fmla="*/ 176733 h 875980"/>
                <a:gd name="connsiteX2" fmla="*/ 1091133 w 1091133"/>
                <a:gd name="connsiteY2" fmla="*/ 875980 h 875980"/>
                <a:gd name="connsiteX3" fmla="*/ 1091133 w 1091133"/>
                <a:gd name="connsiteY3" fmla="*/ 875980 h 87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1133" h="875980">
                  <a:moveTo>
                    <a:pt x="0" y="0"/>
                  </a:moveTo>
                  <a:cubicBezTo>
                    <a:pt x="243328" y="15368"/>
                    <a:pt x="486656" y="30736"/>
                    <a:pt x="668511" y="176733"/>
                  </a:cubicBezTo>
                  <a:cubicBezTo>
                    <a:pt x="850366" y="322730"/>
                    <a:pt x="1091133" y="875980"/>
                    <a:pt x="1091133" y="875980"/>
                  </a:cubicBezTo>
                  <a:lnTo>
                    <a:pt x="1091133" y="875980"/>
                  </a:lnTo>
                </a:path>
              </a:pathLst>
            </a:custGeom>
            <a:noFill/>
            <a:ln w="190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823735F-C9CE-41AB-AB88-18EA2A73B15D}"/>
                </a:ext>
              </a:extLst>
            </p:cNvPr>
            <p:cNvGrpSpPr/>
            <p:nvPr/>
          </p:nvGrpSpPr>
          <p:grpSpPr>
            <a:xfrm>
              <a:off x="8628026" y="2663924"/>
              <a:ext cx="3288911" cy="1798830"/>
              <a:chOff x="8628026" y="2663924"/>
              <a:chExt cx="3288911" cy="1798830"/>
            </a:xfrm>
          </p:grpSpPr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D05BEED-ECD4-4A56-A255-6649CB60B5BF}"/>
                  </a:ext>
                </a:extLst>
              </p:cNvPr>
              <p:cNvCxnSpPr/>
              <p:nvPr/>
            </p:nvCxnSpPr>
            <p:spPr>
              <a:xfrm flipV="1">
                <a:off x="8970972" y="4030814"/>
                <a:ext cx="136688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A022A5F-0A0F-460E-9C08-7A8FBE6ACD01}"/>
                  </a:ext>
                </a:extLst>
              </p:cNvPr>
              <p:cNvSpPr txBox="1"/>
              <p:nvPr/>
            </p:nvSpPr>
            <p:spPr>
              <a:xfrm>
                <a:off x="8628026" y="4164620"/>
                <a:ext cx="1777069" cy="29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Configurations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58975D7-0B83-4486-9EF7-B9C2181584BE}"/>
                  </a:ext>
                </a:extLst>
              </p:cNvPr>
              <p:cNvSpPr txBox="1"/>
              <p:nvPr/>
            </p:nvSpPr>
            <p:spPr>
              <a:xfrm>
                <a:off x="10137709" y="3556499"/>
                <a:ext cx="1779228" cy="29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anose="020B0604020202020204"/>
                  </a:rPr>
                  <a:t>execution time</a:t>
                </a:r>
              </a:p>
            </p:txBody>
          </p:sp>
          <p:sp>
            <p:nvSpPr>
              <p:cNvPr id="147" name="Freeform 11">
                <a:extLst>
                  <a:ext uri="{FF2B5EF4-FFF2-40B4-BE49-F238E27FC236}">
                    <a16:creationId xmlns:a16="http://schemas.microsoft.com/office/drawing/2014/main" id="{BEE381DC-2BAF-44F8-958A-C5497C79B0B5}"/>
                  </a:ext>
                </a:extLst>
              </p:cNvPr>
              <p:cNvSpPr/>
              <p:nvPr/>
            </p:nvSpPr>
            <p:spPr bwMode="ltGray">
              <a:xfrm flipH="1">
                <a:off x="8970972" y="2928112"/>
                <a:ext cx="1087957" cy="701066"/>
              </a:xfrm>
              <a:custGeom>
                <a:avLst/>
                <a:gdLst>
                  <a:gd name="connsiteX0" fmla="*/ 0 w 1252105"/>
                  <a:gd name="connsiteY0" fmla="*/ 1039091 h 1039091"/>
                  <a:gd name="connsiteX1" fmla="*/ 768927 w 1252105"/>
                  <a:gd name="connsiteY1" fmla="*/ 665018 h 1039091"/>
                  <a:gd name="connsiteX2" fmla="*/ 1252105 w 1252105"/>
                  <a:gd name="connsiteY2" fmla="*/ 0 h 1039091"/>
                  <a:gd name="connsiteX3" fmla="*/ 1252105 w 1252105"/>
                  <a:gd name="connsiteY3" fmla="*/ 0 h 103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2105" h="1039091">
                    <a:moveTo>
                      <a:pt x="0" y="1039091"/>
                    </a:moveTo>
                    <a:cubicBezTo>
                      <a:pt x="280121" y="938645"/>
                      <a:pt x="560243" y="838200"/>
                      <a:pt x="768927" y="665018"/>
                    </a:cubicBezTo>
                    <a:cubicBezTo>
                      <a:pt x="977611" y="491836"/>
                      <a:pt x="1252105" y="0"/>
                      <a:pt x="1252105" y="0"/>
                    </a:cubicBezTo>
                    <a:lnTo>
                      <a:pt x="1252105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accent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D02234B2-094B-4D31-87B6-07D48893FE65}"/>
                  </a:ext>
                </a:extLst>
              </p:cNvPr>
              <p:cNvCxnSpPr/>
              <p:nvPr/>
            </p:nvCxnSpPr>
            <p:spPr>
              <a:xfrm flipV="1">
                <a:off x="10062154" y="2663924"/>
                <a:ext cx="0" cy="13668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AE8BE89-FCEC-43C6-9D10-AC9CF883BBF3}"/>
                  </a:ext>
                </a:extLst>
              </p:cNvPr>
              <p:cNvSpPr txBox="1"/>
              <p:nvPr/>
            </p:nvSpPr>
            <p:spPr>
              <a:xfrm>
                <a:off x="9925884" y="4040290"/>
                <a:ext cx="266099" cy="1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max</a:t>
                </a: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6C241005-A5DD-4F60-A12F-8B0F6C97AEBC}"/>
                  </a:ext>
                </a:extLst>
              </p:cNvPr>
              <p:cNvCxnSpPr/>
              <p:nvPr/>
            </p:nvCxnSpPr>
            <p:spPr>
              <a:xfrm flipV="1">
                <a:off x="8970972" y="2663924"/>
                <a:ext cx="0" cy="13668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BC78E30-B237-4BFF-893B-AA08FD099A29}"/>
              </a:ext>
            </a:extLst>
          </p:cNvPr>
          <p:cNvSpPr txBox="1"/>
          <p:nvPr/>
        </p:nvSpPr>
        <p:spPr>
          <a:xfrm>
            <a:off x="719977" y="5082328"/>
            <a:ext cx="211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General Approach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E33E93-3826-4EAB-8A55-D6DDFE612A38}"/>
              </a:ext>
            </a:extLst>
          </p:cNvPr>
          <p:cNvSpPr txBox="1"/>
          <p:nvPr/>
        </p:nvSpPr>
        <p:spPr>
          <a:xfrm>
            <a:off x="1075922" y="3103926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Typically only need to collect execution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Good for short-running recurring applications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3955CAD-B2F5-4981-81A0-50C22C6F3200}"/>
              </a:ext>
            </a:extLst>
          </p:cNvPr>
          <p:cNvSpPr txBox="1"/>
          <p:nvPr/>
        </p:nvSpPr>
        <p:spPr>
          <a:xfrm>
            <a:off x="1095249" y="5930118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Need other information (e.g., profiling) about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Good for new and long-running applications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AC9AC5-A353-47C0-A43E-099DC2BA44E5}"/>
              </a:ext>
            </a:extLst>
          </p:cNvPr>
          <p:cNvSpPr/>
          <p:nvPr/>
        </p:nvSpPr>
        <p:spPr>
          <a:xfrm>
            <a:off x="889233" y="4001549"/>
            <a:ext cx="10582753" cy="27180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C90F9CA-1B5A-4E0B-B156-1B0B006DCBAA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3352261" y="5516444"/>
            <a:ext cx="7272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4595C-555A-48DD-9AB0-A76A487EBE10}"/>
              </a:ext>
            </a:extLst>
          </p:cNvPr>
          <p:cNvCxnSpPr>
            <a:cxnSpLocks/>
          </p:cNvCxnSpPr>
          <p:nvPr/>
        </p:nvCxnSpPr>
        <p:spPr>
          <a:xfrm flipV="1">
            <a:off x="8116810" y="5501384"/>
            <a:ext cx="667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293D1C5-85FA-44D5-9D4B-34BC9CA502AA}"/>
              </a:ext>
            </a:extLst>
          </p:cNvPr>
          <p:cNvSpPr txBox="1"/>
          <p:nvPr/>
        </p:nvSpPr>
        <p:spPr>
          <a:xfrm>
            <a:off x="2829682" y="5405644"/>
            <a:ext cx="522579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App D</a:t>
            </a:r>
          </a:p>
        </p:txBody>
      </p:sp>
    </p:spTree>
    <p:extLst>
      <p:ext uri="{BB962C8B-B14F-4D97-AF65-F5344CB8AC3E}">
        <p14:creationId xmlns:p14="http://schemas.microsoft.com/office/powerpoint/2010/main" val="13517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7" grpId="0"/>
      <p:bldP spid="162" grpId="0"/>
      <p:bldP spid="163" grpId="0" build="p"/>
      <p:bldP spid="164" grpId="0" build="p"/>
      <p:bldP spid="165" grpId="0" animBg="1"/>
      <p:bldP spid="1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2B751-37E6-4E8C-B6C3-F21B64EA50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982" y="950659"/>
            <a:ext cx="11984038" cy="452438"/>
          </a:xfrm>
        </p:spPr>
        <p:txBody>
          <a:bodyPr/>
          <a:lstStyle/>
          <a:p>
            <a:r>
              <a:rPr lang="en-US" dirty="0"/>
              <a:t>Impact of Using a Classifier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33756B-ED07-4E1F-9DEF-BA814C893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89966"/>
              </p:ext>
            </p:extLst>
          </p:nvPr>
        </p:nvGraphicFramePr>
        <p:xfrm>
          <a:off x="3712448" y="1559731"/>
          <a:ext cx="4767103" cy="420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300A1E-9C5C-45EA-A424-75F6D2AFFCAF}"/>
              </a:ext>
            </a:extLst>
          </p:cNvPr>
          <p:cNvSpPr txBox="1"/>
          <p:nvPr/>
        </p:nvSpPr>
        <p:spPr>
          <a:xfrm>
            <a:off x="1786977" y="5922628"/>
            <a:ext cx="861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Using a classifier reduces prediction error by 6.67% on average</a:t>
            </a:r>
          </a:p>
        </p:txBody>
      </p:sp>
    </p:spTree>
    <p:extLst>
      <p:ext uri="{BB962C8B-B14F-4D97-AF65-F5344CB8AC3E}">
        <p14:creationId xmlns:p14="http://schemas.microsoft.com/office/powerpoint/2010/main" val="32783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44F24-10C8-4059-BBFA-F4A6397880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Impact of Using Partial Runs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86A18D-9417-44CB-B199-10586C65A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499503"/>
              </p:ext>
            </p:extLst>
          </p:nvPr>
        </p:nvGraphicFramePr>
        <p:xfrm>
          <a:off x="3020037" y="1590383"/>
          <a:ext cx="5393232" cy="4316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7EB03E-8AC5-425C-8CD1-B844560C00C9}"/>
              </a:ext>
            </a:extLst>
          </p:cNvPr>
          <p:cNvSpPr txBox="1"/>
          <p:nvPr/>
        </p:nvSpPr>
        <p:spPr>
          <a:xfrm>
            <a:off x="1135378" y="5922628"/>
            <a:ext cx="9921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Fingerprinting with complete runs would improve prediction error by 8.44%</a:t>
            </a:r>
          </a:p>
        </p:txBody>
      </p:sp>
    </p:spTree>
    <p:extLst>
      <p:ext uri="{BB962C8B-B14F-4D97-AF65-F5344CB8AC3E}">
        <p14:creationId xmlns:p14="http://schemas.microsoft.com/office/powerpoint/2010/main" val="37490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1B5E-6C56-4802-8CA8-9139A95A9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Training with Partial Data Coverage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943168-79B8-4C5E-A558-0FE13A6DE69D}"/>
              </a:ext>
            </a:extLst>
          </p:cNvPr>
          <p:cNvGrpSpPr/>
          <p:nvPr/>
        </p:nvGrpSpPr>
        <p:grpSpPr>
          <a:xfrm>
            <a:off x="2779348" y="1610235"/>
            <a:ext cx="8312765" cy="1984573"/>
            <a:chOff x="3470498" y="2004518"/>
            <a:chExt cx="8312765" cy="198457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064B6AE-4963-4C25-AE61-A3DC19DD41DA}"/>
                </a:ext>
              </a:extLst>
            </p:cNvPr>
            <p:cNvGrpSpPr/>
            <p:nvPr/>
          </p:nvGrpSpPr>
          <p:grpSpPr>
            <a:xfrm>
              <a:off x="3470498" y="2004518"/>
              <a:ext cx="5954639" cy="1623190"/>
              <a:chOff x="4537920" y="2004518"/>
              <a:chExt cx="3836952" cy="162319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B07083-58BB-493F-B289-BE12498879C7}"/>
                  </a:ext>
                </a:extLst>
              </p:cNvPr>
              <p:cNvSpPr txBox="1"/>
              <p:nvPr/>
            </p:nvSpPr>
            <p:spPr>
              <a:xfrm>
                <a:off x="5185223" y="2004518"/>
                <a:ext cx="8325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(App A, Conf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(App A, Conf 2)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(App A, Conf 3)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48AF16B-6213-40F4-88D5-AD3355B86403}"/>
                  </a:ext>
                </a:extLst>
              </p:cNvPr>
              <p:cNvSpPr txBox="1"/>
              <p:nvPr/>
            </p:nvSpPr>
            <p:spPr>
              <a:xfrm>
                <a:off x="6217815" y="2004518"/>
                <a:ext cx="8325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6"/>
                    </a:solidFill>
                  </a:rPr>
                  <a:t>(App B, Conf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6"/>
                    </a:solidFill>
                  </a:rPr>
                  <a:t>(App B, Conf 2)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6"/>
                    </a:solidFill>
                  </a:rPr>
                  <a:t>(App B, Conf 3)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989BFC6-CF9F-4171-A210-EC4DB16FDDE7}"/>
                  </a:ext>
                </a:extLst>
              </p:cNvPr>
              <p:cNvSpPr txBox="1"/>
              <p:nvPr/>
            </p:nvSpPr>
            <p:spPr>
              <a:xfrm>
                <a:off x="7250406" y="2004518"/>
                <a:ext cx="8325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(App C, Conf 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(App C, Conf 2)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(App C, Conf 3)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97DA913B-37B3-4A90-9387-CB1AD2298940}"/>
                  </a:ext>
                </a:extLst>
              </p:cNvPr>
              <p:cNvCxnSpPr/>
              <p:nvPr/>
            </p:nvCxnSpPr>
            <p:spPr>
              <a:xfrm>
                <a:off x="5615736" y="2692616"/>
                <a:ext cx="608185" cy="174105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EAA988A-3BF3-4CEA-A628-3AA49803EB60}"/>
                  </a:ext>
                </a:extLst>
              </p:cNvPr>
              <p:cNvCxnSpPr/>
              <p:nvPr/>
            </p:nvCxnSpPr>
            <p:spPr>
              <a:xfrm>
                <a:off x="6631975" y="2692567"/>
                <a:ext cx="0" cy="174201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6BE3A42F-3BD2-4989-8995-BC568E619EC7}"/>
                  </a:ext>
                </a:extLst>
              </p:cNvPr>
              <p:cNvCxnSpPr/>
              <p:nvPr/>
            </p:nvCxnSpPr>
            <p:spPr>
              <a:xfrm flipH="1">
                <a:off x="6977662" y="2707538"/>
                <a:ext cx="608185" cy="174105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0FF0DB21-6FF4-4785-9C63-5821448DE61B}"/>
                  </a:ext>
                </a:extLst>
              </p:cNvPr>
              <p:cNvCxnSpPr>
                <a:cxnSpLocks/>
                <a:stCxn id="161" idx="3"/>
                <a:endCxn id="158" idx="1"/>
              </p:cNvCxnSpPr>
              <p:nvPr/>
            </p:nvCxnSpPr>
            <p:spPr>
              <a:xfrm>
                <a:off x="4874651" y="3301750"/>
                <a:ext cx="4685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ounded Rectangle 191">
                <a:extLst>
                  <a:ext uri="{FF2B5EF4-FFF2-40B4-BE49-F238E27FC236}">
                    <a16:creationId xmlns:a16="http://schemas.microsoft.com/office/drawing/2014/main" id="{B3C74CF1-AD19-40B4-A8A5-8D6EDA1331DF}"/>
                  </a:ext>
                </a:extLst>
              </p:cNvPr>
              <p:cNvSpPr/>
              <p:nvPr/>
            </p:nvSpPr>
            <p:spPr bwMode="ltGray">
              <a:xfrm>
                <a:off x="5343235" y="2975791"/>
                <a:ext cx="2601516" cy="651917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/>
                  <a:t>Predictor</a:t>
                </a: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BA4BE6C-B979-4A19-AB49-FBF8E7DAE1C3}"/>
                  </a:ext>
                </a:extLst>
              </p:cNvPr>
              <p:cNvCxnSpPr>
                <a:cxnSpLocks/>
                <a:stCxn id="158" idx="3"/>
              </p:cNvCxnSpPr>
              <p:nvPr/>
            </p:nvCxnSpPr>
            <p:spPr>
              <a:xfrm flipV="1">
                <a:off x="7944752" y="3286690"/>
                <a:ext cx="4301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D3B1FDD-F04B-4BD0-8A7E-AF9CC9E659F6}"/>
                  </a:ext>
                </a:extLst>
              </p:cNvPr>
              <p:cNvSpPr txBox="1"/>
              <p:nvPr/>
            </p:nvSpPr>
            <p:spPr>
              <a:xfrm>
                <a:off x="7680205" y="2692567"/>
                <a:ext cx="520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training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BB970CE-EC28-4299-8132-C133A1E3FEDA}"/>
                  </a:ext>
                </a:extLst>
              </p:cNvPr>
              <p:cNvSpPr txBox="1"/>
              <p:nvPr/>
            </p:nvSpPr>
            <p:spPr>
              <a:xfrm>
                <a:off x="4537920" y="3190950"/>
                <a:ext cx="336731" cy="221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App D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6FA4246-C1CC-4E95-8A66-DF8A1A9888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38655" y="2652044"/>
              <a:ext cx="2444608" cy="1337047"/>
              <a:chOff x="8628026" y="2663924"/>
              <a:chExt cx="3288911" cy="1798830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C2BB0A9-1DD1-4918-95C0-427389683D63}"/>
                  </a:ext>
                </a:extLst>
              </p:cNvPr>
              <p:cNvSpPr txBox="1"/>
              <p:nvPr/>
            </p:nvSpPr>
            <p:spPr>
              <a:xfrm>
                <a:off x="10114759" y="2902783"/>
                <a:ext cx="506810" cy="29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defTabSz="914400" hangingPunct="1">
                  <a:lnSpc>
                    <a:spcPct val="90000"/>
                  </a:lnSpc>
                </a:pPr>
                <a:r>
                  <a:rPr lang="en-US" sz="1600" kern="1200" dirty="0">
                    <a:solidFill>
                      <a:schemeClr val="accent2"/>
                    </a:solidFill>
                    <a:latin typeface="Arial" panose="020B0604020202020204"/>
                  </a:rPr>
                  <a:t>cost</a:t>
                </a:r>
              </a:p>
            </p:txBody>
          </p:sp>
          <p:sp>
            <p:nvSpPr>
              <p:cNvPr id="142" name="Freeform 12">
                <a:extLst>
                  <a:ext uri="{FF2B5EF4-FFF2-40B4-BE49-F238E27FC236}">
                    <a16:creationId xmlns:a16="http://schemas.microsoft.com/office/drawing/2014/main" id="{E4E97716-05E9-4D19-84AD-9CA9C2EE2B15}"/>
                  </a:ext>
                </a:extLst>
              </p:cNvPr>
              <p:cNvSpPr/>
              <p:nvPr/>
            </p:nvSpPr>
            <p:spPr bwMode="ltGray">
              <a:xfrm flipV="1">
                <a:off x="8970972" y="3083465"/>
                <a:ext cx="1087957" cy="348436"/>
              </a:xfrm>
              <a:custGeom>
                <a:avLst/>
                <a:gdLst>
                  <a:gd name="connsiteX0" fmla="*/ 0 w 1091133"/>
                  <a:gd name="connsiteY0" fmla="*/ 0 h 875980"/>
                  <a:gd name="connsiteX1" fmla="*/ 668511 w 1091133"/>
                  <a:gd name="connsiteY1" fmla="*/ 176733 h 875980"/>
                  <a:gd name="connsiteX2" fmla="*/ 1091133 w 1091133"/>
                  <a:gd name="connsiteY2" fmla="*/ 875980 h 875980"/>
                  <a:gd name="connsiteX3" fmla="*/ 1091133 w 1091133"/>
                  <a:gd name="connsiteY3" fmla="*/ 875980 h 875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33" h="875980">
                    <a:moveTo>
                      <a:pt x="0" y="0"/>
                    </a:moveTo>
                    <a:cubicBezTo>
                      <a:pt x="243328" y="15368"/>
                      <a:pt x="486656" y="30736"/>
                      <a:pt x="668511" y="176733"/>
                    </a:cubicBezTo>
                    <a:cubicBezTo>
                      <a:pt x="850366" y="322730"/>
                      <a:pt x="1091133" y="875980"/>
                      <a:pt x="1091133" y="875980"/>
                    </a:cubicBezTo>
                    <a:lnTo>
                      <a:pt x="1091133" y="875980"/>
                    </a:lnTo>
                  </a:path>
                </a:pathLst>
              </a:cu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823735F-C9CE-41AB-AB88-18EA2A73B15D}"/>
                  </a:ext>
                </a:extLst>
              </p:cNvPr>
              <p:cNvGrpSpPr/>
              <p:nvPr/>
            </p:nvGrpSpPr>
            <p:grpSpPr>
              <a:xfrm>
                <a:off x="8628026" y="2663924"/>
                <a:ext cx="3288911" cy="1798830"/>
                <a:chOff x="8628026" y="2663924"/>
                <a:chExt cx="3288911" cy="1798830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4D05BEED-ECD4-4A56-A255-6649CB60B5BF}"/>
                    </a:ext>
                  </a:extLst>
                </p:cNvPr>
                <p:cNvCxnSpPr/>
                <p:nvPr/>
              </p:nvCxnSpPr>
              <p:spPr>
                <a:xfrm flipV="1">
                  <a:off x="8970972" y="4030814"/>
                  <a:ext cx="1366885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2A022A5F-0A0F-460E-9C08-7A8FBE6ACD01}"/>
                    </a:ext>
                  </a:extLst>
                </p:cNvPr>
                <p:cNvSpPr txBox="1"/>
                <p:nvPr/>
              </p:nvSpPr>
              <p:spPr>
                <a:xfrm>
                  <a:off x="8628026" y="4164620"/>
                  <a:ext cx="1777069" cy="2981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Configurations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58975D7-0B83-4486-9EF7-B9C2181584BE}"/>
                    </a:ext>
                  </a:extLst>
                </p:cNvPr>
                <p:cNvSpPr txBox="1"/>
                <p:nvPr/>
              </p:nvSpPr>
              <p:spPr>
                <a:xfrm>
                  <a:off x="10137709" y="3556499"/>
                  <a:ext cx="1779228" cy="2981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execution time</a:t>
                  </a:r>
                </a:p>
              </p:txBody>
            </p:sp>
            <p:sp>
              <p:nvSpPr>
                <p:cNvPr id="147" name="Freeform 11">
                  <a:extLst>
                    <a:ext uri="{FF2B5EF4-FFF2-40B4-BE49-F238E27FC236}">
                      <a16:creationId xmlns:a16="http://schemas.microsoft.com/office/drawing/2014/main" id="{BEE381DC-2BAF-44F8-958A-C5497C79B0B5}"/>
                    </a:ext>
                  </a:extLst>
                </p:cNvPr>
                <p:cNvSpPr/>
                <p:nvPr/>
              </p:nvSpPr>
              <p:spPr bwMode="ltGray">
                <a:xfrm flipH="1">
                  <a:off x="8970972" y="2928112"/>
                  <a:ext cx="1087957" cy="701066"/>
                </a:xfrm>
                <a:custGeom>
                  <a:avLst/>
                  <a:gdLst>
                    <a:gd name="connsiteX0" fmla="*/ 0 w 1252105"/>
                    <a:gd name="connsiteY0" fmla="*/ 1039091 h 1039091"/>
                    <a:gd name="connsiteX1" fmla="*/ 768927 w 1252105"/>
                    <a:gd name="connsiteY1" fmla="*/ 665018 h 1039091"/>
                    <a:gd name="connsiteX2" fmla="*/ 1252105 w 1252105"/>
                    <a:gd name="connsiteY2" fmla="*/ 0 h 1039091"/>
                    <a:gd name="connsiteX3" fmla="*/ 1252105 w 1252105"/>
                    <a:gd name="connsiteY3" fmla="*/ 0 h 1039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105" h="1039091">
                      <a:moveTo>
                        <a:pt x="0" y="1039091"/>
                      </a:moveTo>
                      <a:cubicBezTo>
                        <a:pt x="280121" y="938645"/>
                        <a:pt x="560243" y="838200"/>
                        <a:pt x="768927" y="665018"/>
                      </a:cubicBezTo>
                      <a:cubicBezTo>
                        <a:pt x="977611" y="491836"/>
                        <a:pt x="1252105" y="0"/>
                        <a:pt x="1252105" y="0"/>
                      </a:cubicBezTo>
                      <a:lnTo>
                        <a:pt x="1252105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D02234B2-094B-4D31-87B6-07D48893FE65}"/>
                    </a:ext>
                  </a:extLst>
                </p:cNvPr>
                <p:cNvCxnSpPr/>
                <p:nvPr/>
              </p:nvCxnSpPr>
              <p:spPr>
                <a:xfrm flipV="1">
                  <a:off x="10062154" y="2663924"/>
                  <a:ext cx="0" cy="136689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AE8BE89-FCEC-43C6-9D10-AC9CF883BBF3}"/>
                    </a:ext>
                  </a:extLst>
                </p:cNvPr>
                <p:cNvSpPr txBox="1"/>
                <p:nvPr/>
              </p:nvSpPr>
              <p:spPr>
                <a:xfrm>
                  <a:off x="9925884" y="4040290"/>
                  <a:ext cx="266099" cy="152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max</a:t>
                  </a:r>
                </a:p>
              </p:txBody>
            </p: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6C241005-A5DD-4F60-A12F-8B0F6C97AEBC}"/>
                    </a:ext>
                  </a:extLst>
                </p:cNvPr>
                <p:cNvCxnSpPr/>
                <p:nvPr/>
              </p:nvCxnSpPr>
              <p:spPr>
                <a:xfrm flipV="1">
                  <a:off x="8970972" y="2663924"/>
                  <a:ext cx="0" cy="136689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8646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1B5E-6C56-4802-8CA8-9139A95A92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Training with Partial Data Coverage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943168-79B8-4C5E-A558-0FE13A6DE69D}"/>
              </a:ext>
            </a:extLst>
          </p:cNvPr>
          <p:cNvGrpSpPr/>
          <p:nvPr/>
        </p:nvGrpSpPr>
        <p:grpSpPr>
          <a:xfrm>
            <a:off x="2779348" y="1610235"/>
            <a:ext cx="8312765" cy="1984573"/>
            <a:chOff x="3470498" y="2004518"/>
            <a:chExt cx="8312765" cy="198457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064B6AE-4963-4C25-AE61-A3DC19DD41DA}"/>
                </a:ext>
              </a:extLst>
            </p:cNvPr>
            <p:cNvGrpSpPr/>
            <p:nvPr/>
          </p:nvGrpSpPr>
          <p:grpSpPr>
            <a:xfrm>
              <a:off x="3470498" y="2004518"/>
              <a:ext cx="5954639" cy="1623190"/>
              <a:chOff x="4537920" y="2004518"/>
              <a:chExt cx="3836952" cy="1623190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B07083-58BB-493F-B289-BE12498879C7}"/>
                  </a:ext>
                </a:extLst>
              </p:cNvPr>
              <p:cNvSpPr txBox="1"/>
              <p:nvPr/>
            </p:nvSpPr>
            <p:spPr>
              <a:xfrm>
                <a:off x="5185223" y="2004518"/>
                <a:ext cx="8325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(App A, Conf 1)</a:t>
                </a:r>
              </a:p>
              <a:p>
                <a:pPr>
                  <a:lnSpc>
                    <a:spcPct val="90000"/>
                  </a:lnSpc>
                </a:pPr>
                <a:endParaRPr lang="en-US" sz="1600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(App A, Conf 3)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48AF16B-6213-40F4-88D5-AD3355B86403}"/>
                  </a:ext>
                </a:extLst>
              </p:cNvPr>
              <p:cNvSpPr txBox="1"/>
              <p:nvPr/>
            </p:nvSpPr>
            <p:spPr>
              <a:xfrm>
                <a:off x="6217815" y="2004518"/>
                <a:ext cx="8325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b="1" dirty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6"/>
                    </a:solidFill>
                  </a:rPr>
                  <a:t>(App B, Conf 2)</a:t>
                </a:r>
              </a:p>
              <a:p>
                <a:pPr>
                  <a:lnSpc>
                    <a:spcPct val="90000"/>
                  </a:lnSpc>
                </a:pPr>
                <a:endParaRPr lang="en-US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989BFC6-CF9F-4171-A210-EC4DB16FDDE7}"/>
                  </a:ext>
                </a:extLst>
              </p:cNvPr>
              <p:cNvSpPr txBox="1"/>
              <p:nvPr/>
            </p:nvSpPr>
            <p:spPr>
              <a:xfrm>
                <a:off x="7250406" y="2004518"/>
                <a:ext cx="832530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6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(App C, Conf 2)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accent4">
                        <a:lumMod val="75000"/>
                      </a:schemeClr>
                    </a:solidFill>
                  </a:rPr>
                  <a:t>(App C, Conf 3)</a:t>
                </a:r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97DA913B-37B3-4A90-9387-CB1AD2298940}"/>
                  </a:ext>
                </a:extLst>
              </p:cNvPr>
              <p:cNvCxnSpPr/>
              <p:nvPr/>
            </p:nvCxnSpPr>
            <p:spPr>
              <a:xfrm>
                <a:off x="5615736" y="2692616"/>
                <a:ext cx="608185" cy="174105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EAA988A-3BF3-4CEA-A628-3AA49803EB60}"/>
                  </a:ext>
                </a:extLst>
              </p:cNvPr>
              <p:cNvCxnSpPr/>
              <p:nvPr/>
            </p:nvCxnSpPr>
            <p:spPr>
              <a:xfrm>
                <a:off x="6631975" y="2692567"/>
                <a:ext cx="0" cy="174201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6BE3A42F-3BD2-4989-8995-BC568E619EC7}"/>
                  </a:ext>
                </a:extLst>
              </p:cNvPr>
              <p:cNvCxnSpPr/>
              <p:nvPr/>
            </p:nvCxnSpPr>
            <p:spPr>
              <a:xfrm flipH="1">
                <a:off x="6977662" y="2707538"/>
                <a:ext cx="608185" cy="174105"/>
              </a:xfrm>
              <a:prstGeom prst="straightConnector1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0FF0DB21-6FF4-4785-9C63-5821448DE61B}"/>
                  </a:ext>
                </a:extLst>
              </p:cNvPr>
              <p:cNvCxnSpPr>
                <a:cxnSpLocks/>
                <a:stCxn id="161" idx="3"/>
                <a:endCxn id="158" idx="1"/>
              </p:cNvCxnSpPr>
              <p:nvPr/>
            </p:nvCxnSpPr>
            <p:spPr>
              <a:xfrm>
                <a:off x="4874651" y="3301750"/>
                <a:ext cx="4685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Rounded Rectangle 191">
                <a:extLst>
                  <a:ext uri="{FF2B5EF4-FFF2-40B4-BE49-F238E27FC236}">
                    <a16:creationId xmlns:a16="http://schemas.microsoft.com/office/drawing/2014/main" id="{B3C74CF1-AD19-40B4-A8A5-8D6EDA1331DF}"/>
                  </a:ext>
                </a:extLst>
              </p:cNvPr>
              <p:cNvSpPr/>
              <p:nvPr/>
            </p:nvSpPr>
            <p:spPr bwMode="ltGray">
              <a:xfrm>
                <a:off x="5343235" y="2975791"/>
                <a:ext cx="2601516" cy="651917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/>
                  <a:t>Predictor</a:t>
                </a: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BA4BE6C-B979-4A19-AB49-FBF8E7DAE1C3}"/>
                  </a:ext>
                </a:extLst>
              </p:cNvPr>
              <p:cNvCxnSpPr>
                <a:cxnSpLocks/>
                <a:stCxn id="158" idx="3"/>
              </p:cNvCxnSpPr>
              <p:nvPr/>
            </p:nvCxnSpPr>
            <p:spPr>
              <a:xfrm flipV="1">
                <a:off x="7944752" y="3286690"/>
                <a:ext cx="4301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D3B1FDD-F04B-4BD0-8A7E-AF9CC9E659F6}"/>
                  </a:ext>
                </a:extLst>
              </p:cNvPr>
              <p:cNvSpPr txBox="1"/>
              <p:nvPr/>
            </p:nvSpPr>
            <p:spPr>
              <a:xfrm>
                <a:off x="7680205" y="2692567"/>
                <a:ext cx="520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training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BB970CE-EC28-4299-8132-C133A1E3FEDA}"/>
                  </a:ext>
                </a:extLst>
              </p:cNvPr>
              <p:cNvSpPr txBox="1"/>
              <p:nvPr/>
            </p:nvSpPr>
            <p:spPr>
              <a:xfrm>
                <a:off x="4537920" y="3190950"/>
                <a:ext cx="336731" cy="221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App D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6FA4246-C1CC-4E95-8A66-DF8A1A9888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38655" y="2652044"/>
              <a:ext cx="2444608" cy="1337047"/>
              <a:chOff x="8628026" y="2663924"/>
              <a:chExt cx="3288911" cy="1798830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C2BB0A9-1DD1-4918-95C0-427389683D63}"/>
                  </a:ext>
                </a:extLst>
              </p:cNvPr>
              <p:cNvSpPr txBox="1"/>
              <p:nvPr/>
            </p:nvSpPr>
            <p:spPr>
              <a:xfrm>
                <a:off x="10114759" y="2902783"/>
                <a:ext cx="506810" cy="298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defTabSz="914400" hangingPunct="1">
                  <a:lnSpc>
                    <a:spcPct val="90000"/>
                  </a:lnSpc>
                </a:pPr>
                <a:r>
                  <a:rPr lang="en-US" sz="1600" kern="1200" dirty="0">
                    <a:solidFill>
                      <a:schemeClr val="accent2"/>
                    </a:solidFill>
                    <a:latin typeface="Arial" panose="020B0604020202020204"/>
                  </a:rPr>
                  <a:t>cost</a:t>
                </a:r>
              </a:p>
            </p:txBody>
          </p:sp>
          <p:sp>
            <p:nvSpPr>
              <p:cNvPr id="142" name="Freeform 12">
                <a:extLst>
                  <a:ext uri="{FF2B5EF4-FFF2-40B4-BE49-F238E27FC236}">
                    <a16:creationId xmlns:a16="http://schemas.microsoft.com/office/drawing/2014/main" id="{E4E97716-05E9-4D19-84AD-9CA9C2EE2B15}"/>
                  </a:ext>
                </a:extLst>
              </p:cNvPr>
              <p:cNvSpPr/>
              <p:nvPr/>
            </p:nvSpPr>
            <p:spPr bwMode="ltGray">
              <a:xfrm flipV="1">
                <a:off x="8970972" y="3083465"/>
                <a:ext cx="1087957" cy="348436"/>
              </a:xfrm>
              <a:custGeom>
                <a:avLst/>
                <a:gdLst>
                  <a:gd name="connsiteX0" fmla="*/ 0 w 1091133"/>
                  <a:gd name="connsiteY0" fmla="*/ 0 h 875980"/>
                  <a:gd name="connsiteX1" fmla="*/ 668511 w 1091133"/>
                  <a:gd name="connsiteY1" fmla="*/ 176733 h 875980"/>
                  <a:gd name="connsiteX2" fmla="*/ 1091133 w 1091133"/>
                  <a:gd name="connsiteY2" fmla="*/ 875980 h 875980"/>
                  <a:gd name="connsiteX3" fmla="*/ 1091133 w 1091133"/>
                  <a:gd name="connsiteY3" fmla="*/ 875980 h 875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33" h="875980">
                    <a:moveTo>
                      <a:pt x="0" y="0"/>
                    </a:moveTo>
                    <a:cubicBezTo>
                      <a:pt x="243328" y="15368"/>
                      <a:pt x="486656" y="30736"/>
                      <a:pt x="668511" y="176733"/>
                    </a:cubicBezTo>
                    <a:cubicBezTo>
                      <a:pt x="850366" y="322730"/>
                      <a:pt x="1091133" y="875980"/>
                      <a:pt x="1091133" y="875980"/>
                    </a:cubicBezTo>
                    <a:lnTo>
                      <a:pt x="1091133" y="875980"/>
                    </a:lnTo>
                  </a:path>
                </a:pathLst>
              </a:custGeom>
              <a:noFill/>
              <a:ln w="190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823735F-C9CE-41AB-AB88-18EA2A73B15D}"/>
                  </a:ext>
                </a:extLst>
              </p:cNvPr>
              <p:cNvGrpSpPr/>
              <p:nvPr/>
            </p:nvGrpSpPr>
            <p:grpSpPr>
              <a:xfrm>
                <a:off x="8628026" y="2663924"/>
                <a:ext cx="3288911" cy="1798830"/>
                <a:chOff x="8628026" y="2663924"/>
                <a:chExt cx="3288911" cy="1798830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4D05BEED-ECD4-4A56-A255-6649CB60B5BF}"/>
                    </a:ext>
                  </a:extLst>
                </p:cNvPr>
                <p:cNvCxnSpPr/>
                <p:nvPr/>
              </p:nvCxnSpPr>
              <p:spPr>
                <a:xfrm flipV="1">
                  <a:off x="8970972" y="4030814"/>
                  <a:ext cx="1366885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2A022A5F-0A0F-460E-9C08-7A8FBE6ACD01}"/>
                    </a:ext>
                  </a:extLst>
                </p:cNvPr>
                <p:cNvSpPr txBox="1"/>
                <p:nvPr/>
              </p:nvSpPr>
              <p:spPr>
                <a:xfrm>
                  <a:off x="8628026" y="4164620"/>
                  <a:ext cx="1777069" cy="2981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Configurations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58975D7-0B83-4486-9EF7-B9C2181584BE}"/>
                    </a:ext>
                  </a:extLst>
                </p:cNvPr>
                <p:cNvSpPr txBox="1"/>
                <p:nvPr/>
              </p:nvSpPr>
              <p:spPr>
                <a:xfrm>
                  <a:off x="10137709" y="3556499"/>
                  <a:ext cx="1779228" cy="2981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execution time</a:t>
                  </a:r>
                </a:p>
              </p:txBody>
            </p:sp>
            <p:sp>
              <p:nvSpPr>
                <p:cNvPr id="147" name="Freeform 11">
                  <a:extLst>
                    <a:ext uri="{FF2B5EF4-FFF2-40B4-BE49-F238E27FC236}">
                      <a16:creationId xmlns:a16="http://schemas.microsoft.com/office/drawing/2014/main" id="{BEE381DC-2BAF-44F8-958A-C5497C79B0B5}"/>
                    </a:ext>
                  </a:extLst>
                </p:cNvPr>
                <p:cNvSpPr/>
                <p:nvPr/>
              </p:nvSpPr>
              <p:spPr bwMode="ltGray">
                <a:xfrm flipH="1">
                  <a:off x="8970972" y="2928112"/>
                  <a:ext cx="1087957" cy="701066"/>
                </a:xfrm>
                <a:custGeom>
                  <a:avLst/>
                  <a:gdLst>
                    <a:gd name="connsiteX0" fmla="*/ 0 w 1252105"/>
                    <a:gd name="connsiteY0" fmla="*/ 1039091 h 1039091"/>
                    <a:gd name="connsiteX1" fmla="*/ 768927 w 1252105"/>
                    <a:gd name="connsiteY1" fmla="*/ 665018 h 1039091"/>
                    <a:gd name="connsiteX2" fmla="*/ 1252105 w 1252105"/>
                    <a:gd name="connsiteY2" fmla="*/ 0 h 1039091"/>
                    <a:gd name="connsiteX3" fmla="*/ 1252105 w 1252105"/>
                    <a:gd name="connsiteY3" fmla="*/ 0 h 1039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105" h="1039091">
                      <a:moveTo>
                        <a:pt x="0" y="1039091"/>
                      </a:moveTo>
                      <a:cubicBezTo>
                        <a:pt x="280121" y="938645"/>
                        <a:pt x="560243" y="838200"/>
                        <a:pt x="768927" y="665018"/>
                      </a:cubicBezTo>
                      <a:cubicBezTo>
                        <a:pt x="977611" y="491836"/>
                        <a:pt x="1252105" y="0"/>
                        <a:pt x="1252105" y="0"/>
                      </a:cubicBezTo>
                      <a:lnTo>
                        <a:pt x="1252105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chemeClr val="accent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D02234B2-094B-4D31-87B6-07D48893FE65}"/>
                    </a:ext>
                  </a:extLst>
                </p:cNvPr>
                <p:cNvCxnSpPr/>
                <p:nvPr/>
              </p:nvCxnSpPr>
              <p:spPr>
                <a:xfrm flipV="1">
                  <a:off x="10062154" y="2663924"/>
                  <a:ext cx="0" cy="136689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AE8BE89-FCEC-43C6-9D10-AC9CF883BBF3}"/>
                    </a:ext>
                  </a:extLst>
                </p:cNvPr>
                <p:cNvSpPr txBox="1"/>
                <p:nvPr/>
              </p:nvSpPr>
              <p:spPr>
                <a:xfrm>
                  <a:off x="9925884" y="4040290"/>
                  <a:ext cx="266099" cy="152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max</a:t>
                  </a:r>
                </a:p>
              </p:txBody>
            </p: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6C241005-A5DD-4F60-A12F-8B0F6C97AEBC}"/>
                    </a:ext>
                  </a:extLst>
                </p:cNvPr>
                <p:cNvCxnSpPr/>
                <p:nvPr/>
              </p:nvCxnSpPr>
              <p:spPr>
                <a:xfrm flipV="1">
                  <a:off x="8970972" y="2663924"/>
                  <a:ext cx="0" cy="136689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</p:grp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68D8E2B-D6F0-4FA4-817F-792A23DD6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991979"/>
              </p:ext>
            </p:extLst>
          </p:nvPr>
        </p:nvGraphicFramePr>
        <p:xfrm>
          <a:off x="281116" y="3603517"/>
          <a:ext cx="8494674" cy="3263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A2450BF-A1AD-4838-B5E6-82547295ED9C}"/>
              </a:ext>
            </a:extLst>
          </p:cNvPr>
          <p:cNvSpPr txBox="1"/>
          <p:nvPr/>
        </p:nvSpPr>
        <p:spPr>
          <a:xfrm>
            <a:off x="8735910" y="4413435"/>
            <a:ext cx="3299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Key Observation:</a:t>
            </a:r>
            <a:r>
              <a:rPr lang="en-US" sz="2000" dirty="0">
                <a:solidFill>
                  <a:schemeClr val="tx1"/>
                </a:solidFill>
              </a:rPr>
              <a:t> Training with partial data coverage is feasible, but increases error</a:t>
            </a:r>
          </a:p>
        </p:txBody>
      </p:sp>
    </p:spTree>
    <p:extLst>
      <p:ext uri="{BB962C8B-B14F-4D97-AF65-F5344CB8AC3E}">
        <p14:creationId xmlns:p14="http://schemas.microsoft.com/office/powerpoint/2010/main" val="705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1412A-2E41-41C9-ACB5-472A2CFBE4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We propose a tool for predicting the </a:t>
            </a:r>
            <a:r>
              <a:rPr lang="en-US" sz="2400" b="1" dirty="0">
                <a:solidFill>
                  <a:schemeClr val="accent1"/>
                </a:solidFill>
              </a:rPr>
              <a:t>performance-cost trade-off</a:t>
            </a:r>
            <a:r>
              <a:rPr lang="en-US" sz="2400" dirty="0"/>
              <a:t> across multiple systems</a:t>
            </a:r>
          </a:p>
          <a:p>
            <a:endParaRPr lang="en-US" sz="2400" dirty="0"/>
          </a:p>
          <a:p>
            <a:r>
              <a:rPr lang="en-US" sz="2400" dirty="0"/>
              <a:t>Distinguishing aspects of our tool: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Classify</a:t>
            </a:r>
            <a:r>
              <a:rPr lang="en-US" sz="2400" dirty="0"/>
              <a:t> applications before making predictions</a:t>
            </a:r>
          </a:p>
          <a:p>
            <a:pPr lvl="1"/>
            <a:r>
              <a:rPr lang="en-US" sz="2400" dirty="0"/>
              <a:t>Different </a:t>
            </a:r>
            <a:r>
              <a:rPr lang="en-US" sz="2400" b="1" dirty="0">
                <a:solidFill>
                  <a:schemeClr val="accent1"/>
                </a:solidFill>
              </a:rPr>
              <a:t>scopes</a:t>
            </a:r>
            <a:r>
              <a:rPr lang="en-US" sz="2400" dirty="0"/>
              <a:t> of prediction</a:t>
            </a:r>
          </a:p>
          <a:p>
            <a:pPr lvl="1"/>
            <a:r>
              <a:rPr lang="en-US" sz="2400" dirty="0"/>
              <a:t>Using </a:t>
            </a:r>
            <a:r>
              <a:rPr lang="en-US" sz="2400" b="1" dirty="0">
                <a:solidFill>
                  <a:schemeClr val="accent1"/>
                </a:solidFill>
              </a:rPr>
              <a:t>partial runs</a:t>
            </a:r>
            <a:r>
              <a:rPr lang="en-US" sz="2400" dirty="0"/>
              <a:t> to make predictions</a:t>
            </a:r>
          </a:p>
          <a:p>
            <a:pPr lvl="1"/>
            <a:r>
              <a:rPr lang="en-US" sz="2400" dirty="0"/>
              <a:t>Automating the </a:t>
            </a:r>
            <a:r>
              <a:rPr lang="en-US" sz="2400" b="1" dirty="0">
                <a:solidFill>
                  <a:schemeClr val="accent1"/>
                </a:solidFill>
              </a:rPr>
              <a:t>selection of configurations</a:t>
            </a:r>
            <a:r>
              <a:rPr lang="en-US" sz="2400" dirty="0"/>
              <a:t> used for fingerprinting</a:t>
            </a:r>
          </a:p>
          <a:p>
            <a:pPr lvl="1"/>
            <a:r>
              <a:rPr lang="en-US" sz="2400" dirty="0"/>
              <a:t>Predicting sensitivity to </a:t>
            </a:r>
            <a:r>
              <a:rPr lang="en-US" sz="2400" b="1" dirty="0">
                <a:solidFill>
                  <a:schemeClr val="accent1"/>
                </a:solidFill>
              </a:rPr>
              <a:t>interference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/>
              <a:t>Our tool achieves reasonable prediction error, including on production applications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BB6052-F224-4886-9338-2BDD716ED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565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 American university of beirut:…">
            <a:extLst>
              <a:ext uri="{FF2B5EF4-FFF2-40B4-BE49-F238E27FC236}">
                <a16:creationId xmlns:a16="http://schemas.microsoft.com/office/drawing/2014/main" id="{B99A7999-4916-D2C4-6B0B-D7B6942D8F7E}"/>
              </a:ext>
            </a:extLst>
          </p:cNvPr>
          <p:cNvSpPr txBox="1"/>
          <p:nvPr/>
        </p:nvSpPr>
        <p:spPr>
          <a:xfrm>
            <a:off x="882761" y="3210185"/>
            <a:ext cx="10199370" cy="674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l">
              <a:lnSpc>
                <a:spcPct val="90000"/>
              </a:lnSpc>
              <a:defRPr sz="4500" b="1" cap="all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2250" dirty="0">
                <a:latin typeface="Helvetica" pitchFamily="2" charset="0"/>
              </a:rPr>
              <a:t>Predicting the Performance-Cost Trade-off of Applications Across Multiple Systems</a:t>
            </a:r>
            <a:endParaRPr sz="2250" dirty="0">
              <a:latin typeface="Helvetica" pitchFamily="2" charset="0"/>
            </a:endParaRPr>
          </a:p>
        </p:txBody>
      </p:sp>
      <p:sp>
        <p:nvSpPr>
          <p:cNvPr id="3" name="Fadlo R. Khuri, MD">
            <a:extLst>
              <a:ext uri="{FF2B5EF4-FFF2-40B4-BE49-F238E27FC236}">
                <a16:creationId xmlns:a16="http://schemas.microsoft.com/office/drawing/2014/main" id="{E1EB0969-EA77-FFED-502D-1CC99BA09EA2}"/>
              </a:ext>
            </a:extLst>
          </p:cNvPr>
          <p:cNvSpPr txBox="1"/>
          <p:nvPr/>
        </p:nvSpPr>
        <p:spPr>
          <a:xfrm>
            <a:off x="882760" y="4116017"/>
            <a:ext cx="1007326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Proxima Nova Lt"/>
                <a:ea typeface="Proxima Nova Lt"/>
                <a:cs typeface="Proxima Nova Lt"/>
                <a:sym typeface="Proxima Nova Semibold"/>
              </a:defRPr>
            </a:lvl1pPr>
          </a:lstStyle>
          <a:p>
            <a:r>
              <a:rPr lang="en-US" sz="1750" dirty="0">
                <a:latin typeface="Helvetica" pitchFamily="2" charset="0"/>
              </a:rPr>
              <a:t>Amir </a:t>
            </a:r>
            <a:r>
              <a:rPr lang="en-US" sz="1750" dirty="0" err="1">
                <a:latin typeface="Helvetica" pitchFamily="2" charset="0"/>
              </a:rPr>
              <a:t>Nassereldine</a:t>
            </a:r>
            <a:r>
              <a:rPr lang="en-US" sz="1750" dirty="0">
                <a:latin typeface="Helvetica" pitchFamily="2" charset="0"/>
              </a:rPr>
              <a:t> (AUB), </a:t>
            </a:r>
            <a:r>
              <a:rPr lang="en-US" sz="1750" dirty="0" err="1">
                <a:latin typeface="Helvetica" pitchFamily="2" charset="0"/>
              </a:rPr>
              <a:t>Safaa</a:t>
            </a:r>
            <a:r>
              <a:rPr lang="en-US" sz="1750" dirty="0">
                <a:latin typeface="Helvetica" pitchFamily="2" charset="0"/>
              </a:rPr>
              <a:t> Diab (AUB), Mohammed </a:t>
            </a:r>
            <a:r>
              <a:rPr lang="en-US" sz="1750" dirty="0" err="1">
                <a:latin typeface="Helvetica" pitchFamily="2" charset="0"/>
              </a:rPr>
              <a:t>Baydoun</a:t>
            </a:r>
            <a:r>
              <a:rPr lang="en-US" sz="1750" dirty="0">
                <a:latin typeface="Helvetica" pitchFamily="2" charset="0"/>
              </a:rPr>
              <a:t> (AUB), Kenneth Leach (HPE), Maxim Alt (HPE), </a:t>
            </a:r>
            <a:r>
              <a:rPr lang="en-US" sz="1750" dirty="0" err="1">
                <a:latin typeface="Helvetica" pitchFamily="2" charset="0"/>
              </a:rPr>
              <a:t>Dejan</a:t>
            </a:r>
            <a:r>
              <a:rPr lang="en-US" sz="1750" dirty="0">
                <a:latin typeface="Helvetica" pitchFamily="2" charset="0"/>
              </a:rPr>
              <a:t> </a:t>
            </a:r>
            <a:r>
              <a:rPr lang="en-US" sz="1750" dirty="0" err="1">
                <a:latin typeface="Helvetica" pitchFamily="2" charset="0"/>
              </a:rPr>
              <a:t>Milojicic</a:t>
            </a:r>
            <a:r>
              <a:rPr lang="en-US" sz="1750" dirty="0">
                <a:latin typeface="Helvetica" pitchFamily="2" charset="0"/>
              </a:rPr>
              <a:t> (HPE), </a:t>
            </a:r>
            <a:r>
              <a:rPr lang="en-US" sz="1750" u="sng" dirty="0">
                <a:latin typeface="Helvetica" pitchFamily="2" charset="0"/>
              </a:rPr>
              <a:t>Izzat El Hajj</a:t>
            </a:r>
            <a:r>
              <a:rPr lang="en-US" sz="1750" dirty="0">
                <a:latin typeface="Helvetica" pitchFamily="2" charset="0"/>
              </a:rPr>
              <a:t> (AUB)</a:t>
            </a:r>
            <a:endParaRPr sz="1750" dirty="0">
              <a:latin typeface="Helvetica" pitchFamily="2" charset="0"/>
            </a:endParaRPr>
          </a:p>
        </p:txBody>
      </p:sp>
      <p:sp>
        <p:nvSpPr>
          <p:cNvPr id="4" name="Board of Trustees - August 16, 2022">
            <a:extLst>
              <a:ext uri="{FF2B5EF4-FFF2-40B4-BE49-F238E27FC236}">
                <a16:creationId xmlns:a16="http://schemas.microsoft.com/office/drawing/2014/main" id="{E308F1BE-2B69-E9C8-6539-BAE9D8042EDB}"/>
              </a:ext>
            </a:extLst>
          </p:cNvPr>
          <p:cNvSpPr txBox="1"/>
          <p:nvPr/>
        </p:nvSpPr>
        <p:spPr>
          <a:xfrm>
            <a:off x="882761" y="4902072"/>
            <a:ext cx="6828792" cy="25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7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1350" dirty="0">
                <a:latin typeface="Helvetica" pitchFamily="2" charset="0"/>
              </a:rPr>
              <a:t>The 23</a:t>
            </a:r>
            <a:r>
              <a:rPr lang="en-US" sz="1350" baseline="30000" dirty="0">
                <a:latin typeface="Helvetica" pitchFamily="2" charset="0"/>
              </a:rPr>
              <a:t>rd</a:t>
            </a:r>
            <a:r>
              <a:rPr lang="en-US" sz="1350" dirty="0">
                <a:latin typeface="Helvetica" pitchFamily="2" charset="0"/>
              </a:rPr>
              <a:t> IEEE/ACM International </a:t>
            </a:r>
            <a:r>
              <a:rPr lang="en-US" sz="1350">
                <a:latin typeface="Helvetica" pitchFamily="2" charset="0"/>
              </a:rPr>
              <a:t>Symposium on </a:t>
            </a:r>
            <a:r>
              <a:rPr lang="en-US" sz="1350" dirty="0">
                <a:latin typeface="Helvetica" pitchFamily="2" charset="0"/>
              </a:rPr>
              <a:t>Cluster</a:t>
            </a:r>
            <a:r>
              <a:rPr lang="en-US" sz="1350">
                <a:latin typeface="Helvetica" pitchFamily="2" charset="0"/>
              </a:rPr>
              <a:t>, Cloud, </a:t>
            </a:r>
            <a:r>
              <a:rPr lang="en-US" sz="1350" dirty="0">
                <a:latin typeface="Helvetica" pitchFamily="2" charset="0"/>
              </a:rPr>
              <a:t>and Internet Computing</a:t>
            </a:r>
            <a:endParaRPr sz="1350" dirty="0">
              <a:latin typeface="Helvetica" pitchFamily="2" charset="0"/>
            </a:endParaRPr>
          </a:p>
        </p:txBody>
      </p:sp>
      <p:sp>
        <p:nvSpPr>
          <p:cNvPr id="5" name="Office of the President  |  American University of Beirut">
            <a:extLst>
              <a:ext uri="{FF2B5EF4-FFF2-40B4-BE49-F238E27FC236}">
                <a16:creationId xmlns:a16="http://schemas.microsoft.com/office/drawing/2014/main" id="{6C68B999-77D6-85F7-7025-4018B821B740}"/>
              </a:ext>
            </a:extLst>
          </p:cNvPr>
          <p:cNvSpPr txBox="1"/>
          <p:nvPr/>
        </p:nvSpPr>
        <p:spPr>
          <a:xfrm>
            <a:off x="887117" y="5151569"/>
            <a:ext cx="1003480" cy="25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algn="l" defTabSz="457200">
              <a:defRPr sz="2700">
                <a:solidFill>
                  <a:srgbClr val="FFFFFF"/>
                </a:solidFill>
                <a:latin typeface="Proxima Nova Lt"/>
                <a:ea typeface="Proxima Nova Lt"/>
                <a:cs typeface="Proxima Nova Lt"/>
                <a:sym typeface="Proxima Nova Semibold"/>
              </a:defRPr>
            </a:lvl1pPr>
          </a:lstStyle>
          <a:p>
            <a:pPr>
              <a:defRPr sz="27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pPr>
            <a:r>
              <a:rPr lang="en-US" sz="1350" dirty="0">
                <a:latin typeface="Helvetica" pitchFamily="2" charset="0"/>
              </a:rPr>
              <a:t>May 4, 2023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3DAB7E1E-D463-1727-8D2A-93A0A65FF17B}"/>
              </a:ext>
            </a:extLst>
          </p:cNvPr>
          <p:cNvSpPr/>
          <p:nvPr/>
        </p:nvSpPr>
        <p:spPr>
          <a:xfrm>
            <a:off x="891741" y="4814085"/>
            <a:ext cx="4065614" cy="0"/>
          </a:xfrm>
          <a:prstGeom prst="line">
            <a:avLst/>
          </a:prstGeom>
          <a:ln w="25400" cap="rnd">
            <a:solidFill>
              <a:srgbClr val="FFFFFF">
                <a:alpha val="66798"/>
              </a:srgbClr>
            </a:solidFill>
            <a:custDash>
              <a:ds d="100000" sp="200000"/>
            </a:custDash>
          </a:ln>
        </p:spPr>
        <p:txBody>
          <a:bodyPr lIns="25400" tIns="25400" rIns="25400" bIns="25400" anchor="ctr"/>
          <a:lstStyle/>
          <a:p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54B91-DDCF-4122-828F-3804247D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29000"/>
            <a:ext cx="3" cy="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cxnSpLocks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5576035" y="3513718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7867669" y="4380453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7680789" y="4467155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7899662" y="3540559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7867669" y="3320962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7220532" y="3040382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7404580" y="3884511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7899662" y="3360381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7899662" y="3759707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8943072" y="3280593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8945658" y="3465673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8946518" y="3687734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</p:spTree>
    <p:extLst>
      <p:ext uri="{BB962C8B-B14F-4D97-AF65-F5344CB8AC3E}">
        <p14:creationId xmlns:p14="http://schemas.microsoft.com/office/powerpoint/2010/main" val="3396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26" grpId="0"/>
      <p:bldP spid="27" grpId="0"/>
      <p:bldP spid="28" grpId="0"/>
      <p:bldP spid="35" grpId="0"/>
      <p:bldP spid="38" grpId="0" animBg="1"/>
      <p:bldP spid="40" grpId="0"/>
      <p:bldP spid="41" grpId="0" animBg="1"/>
      <p:bldP spid="43" grpId="0"/>
      <p:bldP spid="46" grpId="0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AA886-77AB-4510-B1B8-1CBE59B96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Similar approach commonly used in the literature</a:t>
            </a:r>
          </a:p>
          <a:p>
            <a:endParaRPr lang="en-US" sz="2800" dirty="0"/>
          </a:p>
          <a:p>
            <a:r>
              <a:rPr lang="en-US" sz="2800" dirty="0"/>
              <a:t>Distinguishing aspects of our work:</a:t>
            </a:r>
          </a:p>
          <a:p>
            <a:pPr lvl="1"/>
            <a:r>
              <a:rPr lang="en-US" sz="2400" dirty="0"/>
              <a:t>Employing a </a:t>
            </a:r>
            <a:r>
              <a:rPr lang="en-US" sz="2400" b="1" dirty="0">
                <a:solidFill>
                  <a:schemeClr val="accent1"/>
                </a:solidFill>
              </a:rPr>
              <a:t>classifier to distinguish applications</a:t>
            </a:r>
            <a:r>
              <a:rPr lang="en-US" sz="2400" dirty="0"/>
              <a:t> that scale well from those that scale poorly</a:t>
            </a:r>
          </a:p>
          <a:p>
            <a:pPr lvl="1"/>
            <a:r>
              <a:rPr lang="en-US" sz="2400" dirty="0"/>
              <a:t>Providing </a:t>
            </a:r>
            <a:r>
              <a:rPr lang="en-US" sz="2400" b="1" dirty="0">
                <a:solidFill>
                  <a:schemeClr val="accent1"/>
                </a:solidFill>
              </a:rPr>
              <a:t>different scopes of prediction</a:t>
            </a:r>
            <a:r>
              <a:rPr lang="en-US" sz="2400" dirty="0"/>
              <a:t> with varying accuracy and online profiling requirements</a:t>
            </a:r>
          </a:p>
          <a:p>
            <a:pPr lvl="1"/>
            <a:r>
              <a:rPr lang="en-US" sz="2400" dirty="0"/>
              <a:t>Performing online profiling using </a:t>
            </a:r>
            <a:r>
              <a:rPr lang="en-US" sz="2400" b="1" dirty="0">
                <a:solidFill>
                  <a:schemeClr val="accent1"/>
                </a:solidFill>
              </a:rPr>
              <a:t>partial runs</a:t>
            </a:r>
            <a:r>
              <a:rPr lang="en-US" sz="2400" dirty="0"/>
              <a:t> thereby make predictions for applications without running them to completion</a:t>
            </a:r>
          </a:p>
          <a:p>
            <a:pPr lvl="1"/>
            <a:r>
              <a:rPr lang="en-US" sz="2400" dirty="0"/>
              <a:t>Automating the </a:t>
            </a:r>
            <a:r>
              <a:rPr lang="en-US" sz="2400" b="1" dirty="0">
                <a:solidFill>
                  <a:schemeClr val="accent1"/>
                </a:solidFill>
              </a:rPr>
              <a:t>selection of the fingerprint configurations</a:t>
            </a:r>
            <a:r>
              <a:rPr lang="en-US" sz="2400" dirty="0"/>
              <a:t> used for online profiling</a:t>
            </a:r>
          </a:p>
          <a:p>
            <a:pPr lvl="1"/>
            <a:r>
              <a:rPr lang="en-US" sz="2400" dirty="0"/>
              <a:t>Predicting the applications’ </a:t>
            </a:r>
            <a:r>
              <a:rPr lang="en-US" sz="2400" b="1" dirty="0">
                <a:solidFill>
                  <a:schemeClr val="accent1"/>
                </a:solidFill>
              </a:rPr>
              <a:t>sensitivity to interference</a:t>
            </a:r>
            <a:r>
              <a:rPr lang="en-US" sz="2400" dirty="0"/>
              <a:t> from other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82DA-827E-460F-B6D9-7DBFC660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Distinguishing Aspects</a:t>
            </a:r>
          </a:p>
        </p:txBody>
      </p:sp>
    </p:spTree>
    <p:extLst>
      <p:ext uri="{BB962C8B-B14F-4D97-AF65-F5344CB8AC3E}">
        <p14:creationId xmlns:p14="http://schemas.microsoft.com/office/powerpoint/2010/main" val="2809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AA886-77AB-4510-B1B8-1CBE59B96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Similar approach commonly used in the literature</a:t>
            </a:r>
          </a:p>
          <a:p>
            <a:endParaRPr lang="en-US" sz="2800" dirty="0"/>
          </a:p>
          <a:p>
            <a:r>
              <a:rPr lang="en-US" sz="2800" dirty="0"/>
              <a:t>Distinguishing aspects of our work:</a:t>
            </a:r>
          </a:p>
          <a:p>
            <a:pPr lvl="1"/>
            <a:r>
              <a:rPr lang="en-US" sz="2400" dirty="0"/>
              <a:t>Employing a </a:t>
            </a:r>
            <a:r>
              <a:rPr lang="en-US" sz="2400" b="1" dirty="0">
                <a:solidFill>
                  <a:schemeClr val="accent1"/>
                </a:solidFill>
              </a:rPr>
              <a:t>classifier to distinguish applications</a:t>
            </a:r>
            <a:r>
              <a:rPr lang="en-US" sz="2400" dirty="0"/>
              <a:t> that scale well from those that scale poorly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Providing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different scopes of prediction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with varying accuracy and online profiling requirements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Performing online profiling using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partial runs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thereby make predictions for applications without running them to completion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Automating the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selection of the fingerprint configurations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used for online profiling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Predicting the applications’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sensitivity to interference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from other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82DA-827E-460F-B6D9-7DBFC660F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Distinguishing Aspects</a:t>
            </a:r>
          </a:p>
        </p:txBody>
      </p:sp>
    </p:spTree>
    <p:extLst>
      <p:ext uri="{BB962C8B-B14F-4D97-AF65-F5344CB8AC3E}">
        <p14:creationId xmlns:p14="http://schemas.microsoft.com/office/powerpoint/2010/main" val="26270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Classifier to Distinguish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cxnSpLocks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5576035" y="3513718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7867669" y="4380453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7680789" y="4467155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7899662" y="3540559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7867669" y="3320962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7220532" y="3040382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7404580" y="3884511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7899662" y="3360381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7899662" y="3759707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8943072" y="3280593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8945658" y="3465673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8946518" y="3687734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</p:spTree>
    <p:extLst>
      <p:ext uri="{BB962C8B-B14F-4D97-AF65-F5344CB8AC3E}">
        <p14:creationId xmlns:p14="http://schemas.microsoft.com/office/powerpoint/2010/main" val="20906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a Classifier to Distinguish Applications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cxnSpLocks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2440959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10065152" y="3307694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9878272" y="3394396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10097145" y="2467800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10065152" y="2248203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9418015" y="1967623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281175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10097145" y="2287622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10097145" y="2686948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11140555" y="2207834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11143141" y="2392914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11144001" y="2614975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</p:spTree>
    <p:extLst>
      <p:ext uri="{BB962C8B-B14F-4D97-AF65-F5344CB8AC3E}">
        <p14:creationId xmlns:p14="http://schemas.microsoft.com/office/powerpoint/2010/main" val="375015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FF1E-D8A2-4A84-9D05-AA37907D7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Using a Classifier to Distinguish Applications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113C8-29FD-4CA9-8CFD-04670D9B46FF}"/>
              </a:ext>
            </a:extLst>
          </p:cNvPr>
          <p:cNvSpPr/>
          <p:nvPr/>
        </p:nvSpPr>
        <p:spPr>
          <a:xfrm>
            <a:off x="5132944" y="3914828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3D2B1-473C-46C3-B275-CEA6BAF4304E}"/>
              </a:ext>
            </a:extLst>
          </p:cNvPr>
          <p:cNvSpPr/>
          <p:nvPr/>
        </p:nvSpPr>
        <p:spPr>
          <a:xfrm>
            <a:off x="5136020" y="3713539"/>
            <a:ext cx="186654" cy="164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4E36C565-D0EB-4D3A-B50B-5C0B7AFBDA12}"/>
              </a:ext>
            </a:extLst>
          </p:cNvPr>
          <p:cNvSpPr/>
          <p:nvPr/>
        </p:nvSpPr>
        <p:spPr bwMode="ltGray">
          <a:xfrm>
            <a:off x="1354326" y="3513716"/>
            <a:ext cx="2983719" cy="741589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2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C0970B7-ADE1-428A-ACB1-3D82A8F88B32}"/>
              </a:ext>
            </a:extLst>
          </p:cNvPr>
          <p:cNvSpPr/>
          <p:nvPr/>
        </p:nvSpPr>
        <p:spPr bwMode="ltGray">
          <a:xfrm>
            <a:off x="1354336" y="2547544"/>
            <a:ext cx="2983727" cy="741587"/>
          </a:xfrm>
          <a:prstGeom prst="round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1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4F5B697-B546-4108-BC5D-EDB602CCBCBC}"/>
              </a:ext>
            </a:extLst>
          </p:cNvPr>
          <p:cNvSpPr/>
          <p:nvPr/>
        </p:nvSpPr>
        <p:spPr bwMode="ltGray">
          <a:xfrm>
            <a:off x="1354326" y="4704898"/>
            <a:ext cx="2983719" cy="741589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Profile on fingerprint configuration </a:t>
            </a:r>
            <a:r>
              <a:rPr lang="en-US" sz="1800" i="1" dirty="0">
                <a:solidFill>
                  <a:schemeClr val="tx1"/>
                </a:solidFill>
              </a:rPr>
              <a:t>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Elbow Connector 7">
            <a:extLst>
              <a:ext uri="{FF2B5EF4-FFF2-40B4-BE49-F238E27FC236}">
                <a16:creationId xmlns:a16="http://schemas.microsoft.com/office/drawing/2014/main" id="{A4EEAB27-B571-402D-89CD-E7C96602C8DD}"/>
              </a:ext>
            </a:extLst>
          </p:cNvPr>
          <p:cNvCxnSpPr>
            <a:endCxn id="7" idx="1"/>
          </p:cNvCxnSpPr>
          <p:nvPr/>
        </p:nvCxnSpPr>
        <p:spPr>
          <a:xfrm flipV="1">
            <a:off x="825310" y="2918338"/>
            <a:ext cx="529027" cy="96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BB138E68-7266-4109-9C8B-1D23B88C169A}"/>
              </a:ext>
            </a:extLst>
          </p:cNvPr>
          <p:cNvCxnSpPr>
            <a:endCxn id="8" idx="1"/>
          </p:cNvCxnSpPr>
          <p:nvPr/>
        </p:nvCxnSpPr>
        <p:spPr>
          <a:xfrm>
            <a:off x="825310" y="3884512"/>
            <a:ext cx="529017" cy="1191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B2147-8887-4556-8981-FC126A5B423A}"/>
              </a:ext>
            </a:extLst>
          </p:cNvPr>
          <p:cNvCxnSpPr>
            <a:endCxn id="6" idx="1"/>
          </p:cNvCxnSpPr>
          <p:nvPr/>
        </p:nvCxnSpPr>
        <p:spPr>
          <a:xfrm>
            <a:off x="825310" y="3884512"/>
            <a:ext cx="5290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E4317-688A-4713-B89D-3C0AEFF6B00D}"/>
              </a:ext>
            </a:extLst>
          </p:cNvPr>
          <p:cNvSpPr/>
          <p:nvPr/>
        </p:nvSpPr>
        <p:spPr bwMode="ltGray">
          <a:xfrm>
            <a:off x="4717620" y="2393207"/>
            <a:ext cx="190994" cy="105026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F5C69-6420-4444-BA49-B8CA0F24580D}"/>
              </a:ext>
            </a:extLst>
          </p:cNvPr>
          <p:cNvSpPr/>
          <p:nvPr/>
        </p:nvSpPr>
        <p:spPr bwMode="ltGray">
          <a:xfrm>
            <a:off x="4717620" y="3359377"/>
            <a:ext cx="190994" cy="1050267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EFFFD-0100-4A32-AADA-1DC0EE25F031}"/>
              </a:ext>
            </a:extLst>
          </p:cNvPr>
          <p:cNvSpPr/>
          <p:nvPr/>
        </p:nvSpPr>
        <p:spPr bwMode="ltGray">
          <a:xfrm>
            <a:off x="4717620" y="4550560"/>
            <a:ext cx="190994" cy="105026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 dirty="0" err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58FF0-728F-4B4E-9456-336FF254611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338063" y="2918340"/>
            <a:ext cx="379557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B00FE-B21A-437E-88E1-67516E8E3726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4338045" y="388451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CC0BA-FDE8-4ECF-9A89-0DEF51FE14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4338045" y="5075694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Fingerprint Icon in Google Material">
            <a:extLst>
              <a:ext uri="{FF2B5EF4-FFF2-40B4-BE49-F238E27FC236}">
                <a16:creationId xmlns:a16="http://schemas.microsoft.com/office/drawing/2014/main" id="{ED8D4C6C-0008-4E11-A598-B51CD287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21" y="1893202"/>
            <a:ext cx="489589" cy="432381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E7A440-6643-4961-9201-29219F3A0033}"/>
              </a:ext>
            </a:extLst>
          </p:cNvPr>
          <p:cNvCxnSpPr>
            <a:endCxn id="20" idx="1"/>
          </p:cNvCxnSpPr>
          <p:nvPr/>
        </p:nvCxnSpPr>
        <p:spPr>
          <a:xfrm flipV="1">
            <a:off x="5057910" y="3884510"/>
            <a:ext cx="497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id="{7252C16E-649A-47B4-9035-B1E98B9801A2}"/>
              </a:ext>
            </a:extLst>
          </p:cNvPr>
          <p:cNvSpPr/>
          <p:nvPr/>
        </p:nvSpPr>
        <p:spPr bwMode="ltGray">
          <a:xfrm>
            <a:off x="5555291" y="3513716"/>
            <a:ext cx="1577803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64">
            <a:extLst>
              <a:ext uri="{FF2B5EF4-FFF2-40B4-BE49-F238E27FC236}">
                <a16:creationId xmlns:a16="http://schemas.microsoft.com/office/drawing/2014/main" id="{FD8B2621-A474-4517-9A21-577441AFDCF8}"/>
              </a:ext>
            </a:extLst>
          </p:cNvPr>
          <p:cNvSpPr/>
          <p:nvPr/>
        </p:nvSpPr>
        <p:spPr bwMode="ltGray">
          <a:xfrm>
            <a:off x="7773518" y="4510495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8B53F7-3696-411A-BFAD-E12552EE4C84}"/>
              </a:ext>
            </a:extLst>
          </p:cNvPr>
          <p:cNvCxnSpPr/>
          <p:nvPr/>
        </p:nvCxnSpPr>
        <p:spPr>
          <a:xfrm flipV="1">
            <a:off x="10065152" y="5377231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450964-F85E-4C68-93F7-58071DB1E9A6}"/>
              </a:ext>
            </a:extLst>
          </p:cNvPr>
          <p:cNvCxnSpPr/>
          <p:nvPr/>
        </p:nvCxnSpPr>
        <p:spPr>
          <a:xfrm flipV="1">
            <a:off x="10065152" y="4317740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00F670-D238-4C1D-8812-1E202FBCB685}"/>
              </a:ext>
            </a:extLst>
          </p:cNvPr>
          <p:cNvSpPr txBox="1"/>
          <p:nvPr/>
        </p:nvSpPr>
        <p:spPr>
          <a:xfrm>
            <a:off x="9418017" y="4037159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3042E1-2F4F-4F59-B9EB-5C077E292379}"/>
              </a:ext>
            </a:extLst>
          </p:cNvPr>
          <p:cNvCxnSpPr>
            <a:stCxn id="21" idx="3"/>
          </p:cNvCxnSpPr>
          <p:nvPr/>
        </p:nvCxnSpPr>
        <p:spPr>
          <a:xfrm>
            <a:off x="9602063" y="4881289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E24BA-3D27-42E4-B5C2-A2156F311D6F}"/>
              </a:ext>
            </a:extLst>
          </p:cNvPr>
          <p:cNvSpPr txBox="1"/>
          <p:nvPr/>
        </p:nvSpPr>
        <p:spPr>
          <a:xfrm>
            <a:off x="2667941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61ECA-C4D0-4864-8414-5B003F40B49C}"/>
              </a:ext>
            </a:extLst>
          </p:cNvPr>
          <p:cNvSpPr txBox="1"/>
          <p:nvPr/>
        </p:nvSpPr>
        <p:spPr>
          <a:xfrm>
            <a:off x="4730374" y="4326775"/>
            <a:ext cx="17054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BA71-5E8E-482C-8E61-60A06072020E}"/>
              </a:ext>
            </a:extLst>
          </p:cNvPr>
          <p:cNvSpPr txBox="1"/>
          <p:nvPr/>
        </p:nvSpPr>
        <p:spPr>
          <a:xfrm>
            <a:off x="4211318" y="1606741"/>
            <a:ext cx="1258037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Fingerprint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6B178-7AAC-496E-93B4-07B3216D1D5B}"/>
              </a:ext>
            </a:extLst>
          </p:cNvPr>
          <p:cNvSpPr txBox="1"/>
          <p:nvPr/>
        </p:nvSpPr>
        <p:spPr>
          <a:xfrm>
            <a:off x="2242479" y="1973110"/>
            <a:ext cx="1786895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Profiling metrics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531574-8CEF-4472-A0C0-4E8EA208F707}"/>
              </a:ext>
            </a:extLst>
          </p:cNvPr>
          <p:cNvCxnSpPr>
            <a:stCxn id="35" idx="2"/>
          </p:cNvCxnSpPr>
          <p:nvPr/>
        </p:nvCxnSpPr>
        <p:spPr>
          <a:xfrm>
            <a:off x="3135926" y="2240067"/>
            <a:ext cx="1672192" cy="35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>
            <a:extLst>
              <a:ext uri="{FF2B5EF4-FFF2-40B4-BE49-F238E27FC236}">
                <a16:creationId xmlns:a16="http://schemas.microsoft.com/office/drawing/2014/main" id="{C856215F-A431-43DB-B6E7-0BB7668F129B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5999979" y="3107750"/>
            <a:ext cx="1002906" cy="25441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4">
            <a:extLst>
              <a:ext uri="{FF2B5EF4-FFF2-40B4-BE49-F238E27FC236}">
                <a16:creationId xmlns:a16="http://schemas.microsoft.com/office/drawing/2014/main" id="{501986CF-8D80-4B2F-B403-1D055705FF5F}"/>
              </a:ext>
            </a:extLst>
          </p:cNvPr>
          <p:cNvSpPr/>
          <p:nvPr/>
        </p:nvSpPr>
        <p:spPr bwMode="ltGray">
          <a:xfrm>
            <a:off x="7773518" y="2440959"/>
            <a:ext cx="1828545" cy="7415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Regression 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7E5002-D1DF-4CB6-A466-9FBCF4FA4580}"/>
              </a:ext>
            </a:extLst>
          </p:cNvPr>
          <p:cNvCxnSpPr/>
          <p:nvPr/>
        </p:nvCxnSpPr>
        <p:spPr>
          <a:xfrm flipV="1">
            <a:off x="10065152" y="3307694"/>
            <a:ext cx="11996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8ECFA3-43C5-47EA-B0D7-D0A2C67957E5}"/>
              </a:ext>
            </a:extLst>
          </p:cNvPr>
          <p:cNvSpPr txBox="1"/>
          <p:nvPr/>
        </p:nvSpPr>
        <p:spPr>
          <a:xfrm>
            <a:off x="9878272" y="3394396"/>
            <a:ext cx="1478048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B55F724E-4497-44A7-9766-E6D03EB61248}"/>
              </a:ext>
            </a:extLst>
          </p:cNvPr>
          <p:cNvSpPr/>
          <p:nvPr/>
        </p:nvSpPr>
        <p:spPr bwMode="ltGray">
          <a:xfrm flipH="1" flipV="1">
            <a:off x="10097145" y="2467800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A0749-792B-4D7C-802B-D8B5000DF68B}"/>
              </a:ext>
            </a:extLst>
          </p:cNvPr>
          <p:cNvCxnSpPr/>
          <p:nvPr/>
        </p:nvCxnSpPr>
        <p:spPr>
          <a:xfrm flipV="1">
            <a:off x="10065152" y="2248203"/>
            <a:ext cx="0" cy="10594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E9AC786-FA6C-4AD8-B1D9-EA73EB482BD4}"/>
              </a:ext>
            </a:extLst>
          </p:cNvPr>
          <p:cNvSpPr txBox="1"/>
          <p:nvPr/>
        </p:nvSpPr>
        <p:spPr>
          <a:xfrm>
            <a:off x="9418015" y="1967623"/>
            <a:ext cx="130750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Performance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5D8B37-A2D7-48E8-8C21-B9F76E4545AB}"/>
              </a:ext>
            </a:extLst>
          </p:cNvPr>
          <p:cNvCxnSpPr>
            <a:stCxn id="38" idx="3"/>
          </p:cNvCxnSpPr>
          <p:nvPr/>
        </p:nvCxnSpPr>
        <p:spPr>
          <a:xfrm>
            <a:off x="9602063" y="2811752"/>
            <a:ext cx="3795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1">
            <a:extLst>
              <a:ext uri="{FF2B5EF4-FFF2-40B4-BE49-F238E27FC236}">
                <a16:creationId xmlns:a16="http://schemas.microsoft.com/office/drawing/2014/main" id="{8B5992AF-4B91-4F99-B28E-88C4D553793C}"/>
              </a:ext>
            </a:extLst>
          </p:cNvPr>
          <p:cNvCxnSpPr>
            <a:cxnSpLocks/>
            <a:stCxn id="4" idx="0"/>
            <a:endCxn id="38" idx="1"/>
          </p:cNvCxnSpPr>
          <p:nvPr/>
        </p:nvCxnSpPr>
        <p:spPr>
          <a:xfrm rot="5400000" flipH="1" flipV="1">
            <a:off x="5948356" y="2089668"/>
            <a:ext cx="1103076" cy="25472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1A4265-B63F-457E-9236-0AA48B490D09}"/>
              </a:ext>
            </a:extLst>
          </p:cNvPr>
          <p:cNvSpPr txBox="1"/>
          <p:nvPr/>
        </p:nvSpPr>
        <p:spPr>
          <a:xfrm rot="16200000">
            <a:off x="-20152" y="3750559"/>
            <a:ext cx="1281033" cy="267909"/>
          </a:xfrm>
          <a:prstGeom prst="rect">
            <a:avLst/>
          </a:prstGeom>
          <a:noFill/>
          <a:ln w="12700">
            <a:noFill/>
          </a:ln>
        </p:spPr>
        <p:txBody>
          <a:bodyPr wrap="none" lIns="65314" tIns="0" rIns="65314" bIns="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1482B7-99BC-4959-AF62-EC05F8588183}"/>
              </a:ext>
            </a:extLst>
          </p:cNvPr>
          <p:cNvCxnSpPr>
            <a:cxnSpLocks/>
          </p:cNvCxnSpPr>
          <p:nvPr/>
        </p:nvCxnSpPr>
        <p:spPr>
          <a:xfrm flipV="1">
            <a:off x="7161062" y="3192253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79D014-DF6C-41FE-BE8A-FB48896B4A8D}"/>
              </a:ext>
            </a:extLst>
          </p:cNvPr>
          <p:cNvCxnSpPr>
            <a:cxnSpLocks/>
          </p:cNvCxnSpPr>
          <p:nvPr/>
        </p:nvCxnSpPr>
        <p:spPr>
          <a:xfrm>
            <a:off x="7161062" y="4217766"/>
            <a:ext cx="559962" cy="29901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C9EC07-6431-449B-A7B4-0799752735ED}"/>
              </a:ext>
            </a:extLst>
          </p:cNvPr>
          <p:cNvSpPr txBox="1"/>
          <p:nvPr/>
        </p:nvSpPr>
        <p:spPr>
          <a:xfrm>
            <a:off x="7241625" y="3330108"/>
            <a:ext cx="128545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well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5DDCF0-80FF-4316-9701-5C8752ADCFC6}"/>
              </a:ext>
            </a:extLst>
          </p:cNvPr>
          <p:cNvSpPr txBox="1"/>
          <p:nvPr/>
        </p:nvSpPr>
        <p:spPr>
          <a:xfrm>
            <a:off x="7260621" y="3932542"/>
            <a:ext cx="1518012" cy="395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Scales poorly</a:t>
            </a:r>
          </a:p>
        </p:txBody>
      </p:sp>
      <p:sp>
        <p:nvSpPr>
          <p:cNvPr id="51" name="Freeform 69">
            <a:extLst>
              <a:ext uri="{FF2B5EF4-FFF2-40B4-BE49-F238E27FC236}">
                <a16:creationId xmlns:a16="http://schemas.microsoft.com/office/drawing/2014/main" id="{70C43700-EE1E-4B3E-9D13-1BB90E6A6C2A}"/>
              </a:ext>
            </a:extLst>
          </p:cNvPr>
          <p:cNvSpPr/>
          <p:nvPr/>
        </p:nvSpPr>
        <p:spPr bwMode="ltGray">
          <a:xfrm flipH="1" flipV="1">
            <a:off x="10097145" y="2287622"/>
            <a:ext cx="954867" cy="699563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69855E8A-9026-4A1A-8C64-E19F018DBB74}"/>
              </a:ext>
            </a:extLst>
          </p:cNvPr>
          <p:cNvSpPr/>
          <p:nvPr/>
        </p:nvSpPr>
        <p:spPr bwMode="ltGray">
          <a:xfrm flipH="1" flipV="1">
            <a:off x="10097145" y="2686948"/>
            <a:ext cx="954867" cy="584935"/>
          </a:xfrm>
          <a:custGeom>
            <a:avLst/>
            <a:gdLst>
              <a:gd name="connsiteX0" fmla="*/ 0 w 1252105"/>
              <a:gd name="connsiteY0" fmla="*/ 1039091 h 1039091"/>
              <a:gd name="connsiteX1" fmla="*/ 768927 w 1252105"/>
              <a:gd name="connsiteY1" fmla="*/ 665018 h 1039091"/>
              <a:gd name="connsiteX2" fmla="*/ 1252105 w 1252105"/>
              <a:gd name="connsiteY2" fmla="*/ 0 h 1039091"/>
              <a:gd name="connsiteX3" fmla="*/ 1252105 w 1252105"/>
              <a:gd name="connsiteY3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105" h="1039091">
                <a:moveTo>
                  <a:pt x="0" y="1039091"/>
                </a:moveTo>
                <a:cubicBezTo>
                  <a:pt x="280121" y="938645"/>
                  <a:pt x="560243" y="838200"/>
                  <a:pt x="768927" y="665018"/>
                </a:cubicBezTo>
                <a:cubicBezTo>
                  <a:pt x="977611" y="491836"/>
                  <a:pt x="1252105" y="0"/>
                  <a:pt x="1252105" y="0"/>
                </a:cubicBezTo>
                <a:lnTo>
                  <a:pt x="1252105" y="0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A434-0439-41A9-A75C-22246B8D4886}"/>
              </a:ext>
            </a:extLst>
          </p:cNvPr>
          <p:cNvSpPr txBox="1"/>
          <p:nvPr/>
        </p:nvSpPr>
        <p:spPr>
          <a:xfrm>
            <a:off x="11140555" y="2207834"/>
            <a:ext cx="565035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1B4571-609B-4380-8F42-0763EF58E725}"/>
              </a:ext>
            </a:extLst>
          </p:cNvPr>
          <p:cNvSpPr txBox="1"/>
          <p:nvPr/>
        </p:nvSpPr>
        <p:spPr>
          <a:xfrm>
            <a:off x="11143141" y="2392914"/>
            <a:ext cx="559866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C3DA98-8816-4BA5-A4F1-35FD315694BE}"/>
              </a:ext>
            </a:extLst>
          </p:cNvPr>
          <p:cNvSpPr txBox="1"/>
          <p:nvPr/>
        </p:nvSpPr>
        <p:spPr>
          <a:xfrm>
            <a:off x="11144001" y="2614975"/>
            <a:ext cx="558144" cy="163140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AAC1CD-F430-4A8B-ACC8-1D7CD8C5E516}"/>
              </a:ext>
            </a:extLst>
          </p:cNvPr>
          <p:cNvSpPr/>
          <p:nvPr/>
        </p:nvSpPr>
        <p:spPr>
          <a:xfrm>
            <a:off x="10303598" y="4802442"/>
            <a:ext cx="186581" cy="5747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FD1C5-8B64-4847-A5B3-F3E09344E95C}"/>
              </a:ext>
            </a:extLst>
          </p:cNvPr>
          <p:cNvSpPr/>
          <p:nvPr/>
        </p:nvSpPr>
        <p:spPr>
          <a:xfrm>
            <a:off x="10490289" y="4550560"/>
            <a:ext cx="186581" cy="826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38443-B4D8-4E0C-97F1-7794FDB092F9}"/>
              </a:ext>
            </a:extLst>
          </p:cNvPr>
          <p:cNvSpPr/>
          <p:nvPr/>
        </p:nvSpPr>
        <p:spPr>
          <a:xfrm>
            <a:off x="10676980" y="4666795"/>
            <a:ext cx="186581" cy="7104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8CF35F-260D-4A47-A8BE-1459D5BEA91A}"/>
              </a:ext>
            </a:extLst>
          </p:cNvPr>
          <p:cNvSpPr txBox="1"/>
          <p:nvPr/>
        </p:nvSpPr>
        <p:spPr>
          <a:xfrm>
            <a:off x="10205586" y="5420879"/>
            <a:ext cx="823434" cy="266957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59B3B-1F2A-4A3F-8FB5-5220AEC3CF56}"/>
              </a:ext>
            </a:extLst>
          </p:cNvPr>
          <p:cNvSpPr txBox="1"/>
          <p:nvPr/>
        </p:nvSpPr>
        <p:spPr>
          <a:xfrm>
            <a:off x="10329261" y="4617510"/>
            <a:ext cx="127478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C0B8B4-9A00-4C8D-9405-20A726DB00D8}"/>
              </a:ext>
            </a:extLst>
          </p:cNvPr>
          <p:cNvSpPr txBox="1"/>
          <p:nvPr/>
        </p:nvSpPr>
        <p:spPr>
          <a:xfrm>
            <a:off x="10525776" y="4381151"/>
            <a:ext cx="120586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D3D0E1-0C95-4B93-9479-DBAF2274A4C7}"/>
              </a:ext>
            </a:extLst>
          </p:cNvPr>
          <p:cNvSpPr txBox="1"/>
          <p:nvPr/>
        </p:nvSpPr>
        <p:spPr>
          <a:xfrm>
            <a:off x="10716876" y="4492012"/>
            <a:ext cx="117141" cy="23729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52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49" grpId="0"/>
      <p:bldP spid="50" grpId="0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11694</TotalTime>
  <Words>1982</Words>
  <Application>Microsoft Office PowerPoint</Application>
  <PresentationFormat>Widescreen</PresentationFormat>
  <Paragraphs>445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Helvetica</vt:lpstr>
      <vt:lpstr>Helvetica Neue</vt:lpstr>
      <vt:lpstr>Proxima Nova</vt:lpstr>
      <vt:lpstr>Proxima Nova Lt</vt:lpstr>
      <vt:lpstr>Proxima Nova Rg</vt:lpstr>
      <vt:lpstr>Proxima Nova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Izzat El Hajj</cp:lastModifiedBy>
  <cp:revision>345</cp:revision>
  <dcterms:modified xsi:type="dcterms:W3CDTF">2023-05-04T04:04:10Z</dcterms:modified>
</cp:coreProperties>
</file>