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763226-5777-43CC-A3B2-A2B9C72EE59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7451C2-6E9B-4B4F-9911-7BCCBA600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CD7-D6AE-4E76-A303-64EE59048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Project: Address Book with SQLite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A600-3974-4E0B-8399-5EE179D1B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S.</a:t>
            </a:r>
          </a:p>
        </p:txBody>
      </p:sp>
    </p:spTree>
    <p:extLst>
      <p:ext uri="{BB962C8B-B14F-4D97-AF65-F5344CB8AC3E}">
        <p14:creationId xmlns:p14="http://schemas.microsoft.com/office/powerpoint/2010/main" val="313824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2102-A47A-4C7B-894A-A3C6BB4E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63487-9F6A-4F98-A377-9663C5EB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380" y="1846263"/>
            <a:ext cx="6015566" cy="4022725"/>
          </a:xfrm>
        </p:spPr>
      </p:pic>
    </p:spTree>
    <p:extLst>
      <p:ext uri="{BB962C8B-B14F-4D97-AF65-F5344CB8AC3E}">
        <p14:creationId xmlns:p14="http://schemas.microsoft.com/office/powerpoint/2010/main" val="216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5A98-29C7-4888-9E5B-796D5904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7378-BD5E-4DC2-BFBC-1608E18F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BA656-1D53-4581-8321-D42F3924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48719"/>
            <a:ext cx="8153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DBB1-75E7-4A20-8CA6-9FCE2C82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013B3-129A-4DC4-BC29-4D6697CBB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763" y="2981325"/>
            <a:ext cx="9448800" cy="1752600"/>
          </a:xfrm>
        </p:spPr>
      </p:pic>
    </p:spTree>
    <p:extLst>
      <p:ext uri="{BB962C8B-B14F-4D97-AF65-F5344CB8AC3E}">
        <p14:creationId xmlns:p14="http://schemas.microsoft.com/office/powerpoint/2010/main" val="185125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D265-D627-4DBE-9C8F-1B6DB3FD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one field in a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1B357-C567-437E-900A-83C01327C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51502"/>
            <a:ext cx="10058400" cy="3812247"/>
          </a:xfrm>
        </p:spPr>
      </p:pic>
    </p:spTree>
    <p:extLst>
      <p:ext uri="{BB962C8B-B14F-4D97-AF65-F5344CB8AC3E}">
        <p14:creationId xmlns:p14="http://schemas.microsoft.com/office/powerpoint/2010/main" val="146868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997E-16FE-446D-9E29-A0029C2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one field in a record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CAE307-4A0C-4DAC-8B02-0911AB33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201" y="1846263"/>
            <a:ext cx="7377923" cy="4022725"/>
          </a:xfrm>
        </p:spPr>
      </p:pic>
    </p:spTree>
    <p:extLst>
      <p:ext uri="{BB962C8B-B14F-4D97-AF65-F5344CB8AC3E}">
        <p14:creationId xmlns:p14="http://schemas.microsoft.com/office/powerpoint/2010/main" val="165660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53A1-5723-4353-8105-1F7991E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every field in a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B96A7-C98F-4148-BEF6-4A50EEEFD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412" y="1846263"/>
            <a:ext cx="5303502" cy="4022725"/>
          </a:xfrm>
        </p:spPr>
      </p:pic>
    </p:spTree>
    <p:extLst>
      <p:ext uri="{BB962C8B-B14F-4D97-AF65-F5344CB8AC3E}">
        <p14:creationId xmlns:p14="http://schemas.microsoft.com/office/powerpoint/2010/main" val="15371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5B7B-E92B-4096-99DF-E596381C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SQLite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D7C5-A9DD-49A6-B63A-BA0BE72A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Sqlite3_prepare_v2()</a:t>
            </a:r>
          </a:p>
          <a:p>
            <a:r>
              <a:rPr lang="en-US" dirty="0"/>
              <a:t>Sqlite3_bind</a:t>
            </a:r>
          </a:p>
          <a:p>
            <a:r>
              <a:rPr lang="en-US" dirty="0"/>
              <a:t>Sqlite3_step()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Sqlite</a:t>
            </a:r>
            <a:r>
              <a:rPr lang="en-US" dirty="0"/>
              <a:t> Constants SQLITE_OK, SQLITE_ROW, SQLITE_DONE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F05CB-B573-4F2D-9D32-00B2B5B7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71" y="3295606"/>
            <a:ext cx="693420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5AF76-8300-43E7-BAE1-D6F06BFF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71" y="4049668"/>
            <a:ext cx="6762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8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42BD-B5F3-488F-94DC-76CCE10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Roadblocks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C0184C-82B7-452A-A3D4-B8BB10F0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Sqlite3_prepare cannot bind wildcards to be the column names</a:t>
            </a:r>
          </a:p>
          <a:p>
            <a:r>
              <a:rPr lang="en-US" dirty="0"/>
              <a:t>Sqlite3_prepare will fail if the SQL statement would not run in the database, even if the syntax is correct (Column name is incorrect)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CC8AD-6CB9-4FC1-9015-805DEAA0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30" y="1923467"/>
            <a:ext cx="6829425" cy="323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43ED1-631A-48EC-9BA6-10374A2A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030" y="2345158"/>
            <a:ext cx="6829425" cy="2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6B82-36C6-4238-8B46-EAA70EF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function: Variable Declarations and Opening the </a:t>
            </a:r>
            <a:r>
              <a:rPr lang="en-US" dirty="0" err="1"/>
              <a:t>sqlite</a:t>
            </a:r>
            <a:r>
              <a:rPr lang="en-US" dirty="0"/>
              <a:t> database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098D9-1CB6-40A9-B811-1BFDE60D0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703767" cy="4278921"/>
          </a:xfrm>
        </p:spPr>
      </p:pic>
    </p:spTree>
    <p:extLst>
      <p:ext uri="{BB962C8B-B14F-4D97-AF65-F5344CB8AC3E}">
        <p14:creationId xmlns:p14="http://schemas.microsoft.com/office/powerpoint/2010/main" val="365909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363-4E3E-47E9-8860-558ED5B9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Function: Create new table or using existing table.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5C447-BB6E-4A06-A502-0A88E65F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2446467"/>
            <a:ext cx="9829800" cy="2209800"/>
          </a:xfrm>
        </p:spPr>
      </p:pic>
    </p:spTree>
    <p:extLst>
      <p:ext uri="{BB962C8B-B14F-4D97-AF65-F5344CB8AC3E}">
        <p14:creationId xmlns:p14="http://schemas.microsoft.com/office/powerpoint/2010/main" val="19039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F59-0134-415E-8FAD-F5D68793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function: User input loop and file close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DE3D29-1851-41B0-9243-AD89D436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725" y="1846263"/>
            <a:ext cx="5884876" cy="4022725"/>
          </a:xfrm>
        </p:spPr>
      </p:pic>
    </p:spTree>
    <p:extLst>
      <p:ext uri="{BB962C8B-B14F-4D97-AF65-F5344CB8AC3E}">
        <p14:creationId xmlns:p14="http://schemas.microsoft.com/office/powerpoint/2010/main" val="296435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15B7-50B3-4D49-B6B7-99BB9CEE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53603-60B4-4825-BCF7-10464BA07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2511020"/>
            <a:ext cx="9277350" cy="2943225"/>
          </a:xfrm>
        </p:spPr>
      </p:pic>
    </p:spTree>
    <p:extLst>
      <p:ext uri="{BB962C8B-B14F-4D97-AF65-F5344CB8AC3E}">
        <p14:creationId xmlns:p14="http://schemas.microsoft.com/office/powerpoint/2010/main" val="140644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1D3B-10A6-4A9D-85A4-297DA001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15DC1-0B0E-4322-A526-CECB4FD9D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393" y="1846263"/>
            <a:ext cx="8769540" cy="4022725"/>
          </a:xfrm>
        </p:spPr>
      </p:pic>
    </p:spTree>
    <p:extLst>
      <p:ext uri="{BB962C8B-B14F-4D97-AF65-F5344CB8AC3E}">
        <p14:creationId xmlns:p14="http://schemas.microsoft.com/office/powerpoint/2010/main" val="123198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098B-9D2F-4DD7-82BC-00C460D8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F81C6CF-9C9D-46E4-991A-EBC271A7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847975"/>
            <a:ext cx="8334375" cy="1162050"/>
          </a:xfrm>
        </p:spPr>
      </p:pic>
    </p:spTree>
    <p:extLst>
      <p:ext uri="{BB962C8B-B14F-4D97-AF65-F5344CB8AC3E}">
        <p14:creationId xmlns:p14="http://schemas.microsoft.com/office/powerpoint/2010/main" val="1251457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141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Term Project: Address Book with SQLite</vt:lpstr>
      <vt:lpstr>Executing SQLite statements</vt:lpstr>
      <vt:lpstr>Major Roadblocks</vt:lpstr>
      <vt:lpstr>Main function: Variable Declarations and Opening the sqlite database file</vt:lpstr>
      <vt:lpstr>Main Function: Create new table or using existing table.</vt:lpstr>
      <vt:lpstr>Main function: User input loop and file close</vt:lpstr>
      <vt:lpstr>Search function</vt:lpstr>
      <vt:lpstr>Search Function</vt:lpstr>
      <vt:lpstr>Search Function</vt:lpstr>
      <vt:lpstr>Insert function</vt:lpstr>
      <vt:lpstr>Print function</vt:lpstr>
      <vt:lpstr>Delete function</vt:lpstr>
      <vt:lpstr>Updating one field in a record</vt:lpstr>
      <vt:lpstr>Updating one field in a record</vt:lpstr>
      <vt:lpstr>Updating every field in a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Project: Address Book with SQLite</dc:title>
  <dc:creator>Sorenson, Robert J</dc:creator>
  <cp:lastModifiedBy>Sorenson, Robert J</cp:lastModifiedBy>
  <cp:revision>2</cp:revision>
  <dcterms:created xsi:type="dcterms:W3CDTF">2022-04-21T01:54:00Z</dcterms:created>
  <dcterms:modified xsi:type="dcterms:W3CDTF">2022-04-21T02:24:09Z</dcterms:modified>
</cp:coreProperties>
</file>