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459DA82-0C85-4432-9F72-2269FD9CC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6161" y="1735669"/>
            <a:ext cx="8361229" cy="2098226"/>
          </a:xfrm>
        </p:spPr>
        <p:txBody>
          <a:bodyPr/>
          <a:lstStyle/>
          <a:p>
            <a:r>
              <a:rPr lang="sv-SE" sz="4800" dirty="0"/>
              <a:t>Tor 3D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CC320AAB-BEBA-4541-9607-5262E9881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29" y="1917731"/>
            <a:ext cx="2869290" cy="266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2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3A64A3A-F548-4B08-9760-73F2E3656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Teaser</a:t>
            </a:r>
          </a:p>
        </p:txBody>
      </p:sp>
    </p:spTree>
    <p:extLst>
      <p:ext uri="{BB962C8B-B14F-4D97-AF65-F5344CB8AC3E}">
        <p14:creationId xmlns:p14="http://schemas.microsoft.com/office/powerpoint/2010/main" val="299272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567A2C-EF24-479A-8C5C-102CF02C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Henrik skriv här vad du ska säga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183BB5F-4384-4DD2-975E-1A4E177F2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0396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55848D-0C9D-4BCA-8FAC-2F3230C1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Stil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3E25D13-851D-4676-AA85-BAE4FAAD4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Prestanda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Stiliserad stil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Inga estetiska uppoffringar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Möjliggör en virtuell verklighet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286C66-1023-42A0-9D6B-76245D1FC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1038225"/>
            <a:ext cx="573405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0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EFC4051-5C51-497A-8D2C-11E6D715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Trailer</a:t>
            </a:r>
          </a:p>
        </p:txBody>
      </p:sp>
    </p:spTree>
    <p:extLst>
      <p:ext uri="{BB962C8B-B14F-4D97-AF65-F5344CB8AC3E}">
        <p14:creationId xmlns:p14="http://schemas.microsoft.com/office/powerpoint/2010/main" val="163336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B617E8-13F2-44C3-9746-224FEA0A0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541319"/>
            <a:ext cx="8361229" cy="2098226"/>
          </a:xfrm>
        </p:spPr>
        <p:txBody>
          <a:bodyPr/>
          <a:lstStyle/>
          <a:p>
            <a:r>
              <a:rPr lang="sv-SE" sz="4000" dirty="0"/>
              <a:t>Frågor?</a:t>
            </a:r>
          </a:p>
        </p:txBody>
      </p:sp>
    </p:spTree>
    <p:extLst>
      <p:ext uri="{BB962C8B-B14F-4D97-AF65-F5344CB8AC3E}">
        <p14:creationId xmlns:p14="http://schemas.microsoft.com/office/powerpoint/2010/main" val="4267894466"/>
      </p:ext>
    </p:extLst>
  </p:cSld>
  <p:clrMapOvr>
    <a:masterClrMapping/>
  </p:clrMapOvr>
</p:sld>
</file>

<file path=ppt/theme/theme1.xml><?xml version="1.0" encoding="utf-8"?>
<a:theme xmlns:a="http://schemas.openxmlformats.org/drawingml/2006/main" name="Beskur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TM10001105[[fn=Beskuren]]</Template>
  <TotalTime>18</TotalTime>
  <Words>24</Words>
  <Application>Microsoft Office PowerPoint</Application>
  <PresentationFormat>Bredbild</PresentationFormat>
  <Paragraphs>13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Beskuren</vt:lpstr>
      <vt:lpstr>Tor 3D</vt:lpstr>
      <vt:lpstr>Teaser</vt:lpstr>
      <vt:lpstr>Henrik skriv här vad du ska säga</vt:lpstr>
      <vt:lpstr>Stil</vt:lpstr>
      <vt:lpstr>Trailer</vt:lpstr>
      <vt:lpstr>Frågor?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 3D</dc:title>
  <dc:creator>Isak Rune Laurell</dc:creator>
  <cp:lastModifiedBy>Isak Rune Laurell</cp:lastModifiedBy>
  <cp:revision>1</cp:revision>
  <dcterms:created xsi:type="dcterms:W3CDTF">2021-06-01T10:10:55Z</dcterms:created>
  <dcterms:modified xsi:type="dcterms:W3CDTF">2021-06-01T10:29:35Z</dcterms:modified>
</cp:coreProperties>
</file>