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79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55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026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5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25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1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35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01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1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11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53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51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63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DFC611B-1B77-4785-AA8D-B532A9780E21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81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DFC611B-1B77-4785-AA8D-B532A9780E21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465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1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 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stands for asynchronous </a:t>
            </a:r>
            <a:r>
              <a:rPr lang="en-US" dirty="0" err="1"/>
              <a:t>Javascript</a:t>
            </a:r>
            <a:r>
              <a:rPr lang="en-US" dirty="0"/>
              <a:t> and XML</a:t>
            </a:r>
          </a:p>
          <a:p>
            <a:r>
              <a:rPr lang="en-US" dirty="0"/>
              <a:t>AJAX is not a Programming </a:t>
            </a:r>
            <a:r>
              <a:rPr lang="en-US" dirty="0" err="1"/>
              <a:t>Language.Rather</a:t>
            </a:r>
            <a:r>
              <a:rPr lang="en-US" dirty="0"/>
              <a:t>; it’s a set of existing technologies.</a:t>
            </a:r>
          </a:p>
          <a:p>
            <a:r>
              <a:rPr lang="en-US" dirty="0"/>
              <a:t>AJAX helps in fetching data asynchronously without interfering with existing page.</a:t>
            </a:r>
          </a:p>
          <a:p>
            <a:r>
              <a:rPr lang="en-US" dirty="0"/>
              <a:t>No page reload/refresh</a:t>
            </a:r>
          </a:p>
          <a:p>
            <a:r>
              <a:rPr lang="en-US" dirty="0"/>
              <a:t>Modern website use JSON instead or XML for data transfer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AJAX?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page reload/refresh</a:t>
            </a:r>
          </a:p>
          <a:p>
            <a:r>
              <a:rPr lang="en-US" dirty="0"/>
              <a:t>Better user experience</a:t>
            </a:r>
          </a:p>
          <a:p>
            <a:r>
              <a:rPr lang="en-US" dirty="0"/>
              <a:t>Saves network bandwidth</a:t>
            </a:r>
          </a:p>
          <a:p>
            <a:r>
              <a:rPr lang="en-US" dirty="0"/>
              <a:t>Very interactive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02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use </a:t>
            </a:r>
            <a:r>
              <a:rPr lang="en-US" dirty="0" err="1"/>
              <a:t>XMLHttpRequest</a:t>
            </a:r>
            <a:r>
              <a:rPr lang="en-US" dirty="0"/>
              <a:t> object (also called </a:t>
            </a:r>
            <a:r>
              <a:rPr lang="en-US" dirty="0" err="1"/>
              <a:t>xhr</a:t>
            </a:r>
            <a:r>
              <a:rPr lang="en-US" dirty="0"/>
              <a:t> objects) to </a:t>
            </a:r>
            <a:r>
              <a:rPr lang="en-US" dirty="0" err="1"/>
              <a:t>achive</a:t>
            </a:r>
            <a:r>
              <a:rPr lang="en-US" dirty="0"/>
              <a:t> this</a:t>
            </a:r>
          </a:p>
          <a:p>
            <a:r>
              <a:rPr lang="en-US" dirty="0"/>
              <a:t>Modern Website use JSON instead for data transfer.</a:t>
            </a:r>
          </a:p>
          <a:p>
            <a:r>
              <a:rPr lang="en-US" dirty="0"/>
              <a:t>Data can be transferred in any format and protocol (Not always https necessarily)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14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0944"/>
            <a:ext cx="12191999" cy="4967056"/>
          </a:xfrm>
        </p:spPr>
      </p:pic>
    </p:spTree>
    <p:extLst>
      <p:ext uri="{BB962C8B-B14F-4D97-AF65-F5344CB8AC3E}">
        <p14:creationId xmlns:p14="http://schemas.microsoft.com/office/powerpoint/2010/main" val="1564061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116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AJAX</vt:lpstr>
      <vt:lpstr>What is AJAX ?</vt:lpstr>
      <vt:lpstr>Why Use AJAX?</vt:lpstr>
      <vt:lpstr>How it Works?</vt:lpstr>
      <vt:lpstr>How it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user1</dc:creator>
  <cp:lastModifiedBy>Prasun Das</cp:lastModifiedBy>
  <cp:revision>2</cp:revision>
  <dcterms:created xsi:type="dcterms:W3CDTF">2021-04-22T13:13:30Z</dcterms:created>
  <dcterms:modified xsi:type="dcterms:W3CDTF">2021-04-25T07:02:21Z</dcterms:modified>
</cp:coreProperties>
</file>