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D18E525-F288-4EB5-AE4C-CBE9D7DBC32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4578-C6E4-45D1-B38A-AA40C59657BA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0904-89D8-445D-B22E-0FCE39FD2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313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4578-C6E4-45D1-B38A-AA40C59657BA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0904-89D8-445D-B22E-0FCE39FD2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210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BEF24578-C6E4-45D1-B38A-AA40C59657BA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BBC0904-89D8-445D-B22E-0FCE39FD2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950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4578-C6E4-45D1-B38A-AA40C59657BA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0904-89D8-445D-B22E-0FCE39FD2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33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F24578-C6E4-45D1-B38A-AA40C59657BA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BC0904-89D8-445D-B22E-0FCE39FD2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730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4578-C6E4-45D1-B38A-AA40C59657BA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0904-89D8-445D-B22E-0FCE39FD2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55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4578-C6E4-45D1-B38A-AA40C59657BA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0904-89D8-445D-B22E-0FCE39FD2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758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4578-C6E4-45D1-B38A-AA40C59657BA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0904-89D8-445D-B22E-0FCE39FD2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660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4578-C6E4-45D1-B38A-AA40C59657BA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0904-89D8-445D-B22E-0FCE39FD2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099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4578-C6E4-45D1-B38A-AA40C59657BA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0904-89D8-445D-B22E-0FCE39FD2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245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4578-C6E4-45D1-B38A-AA40C59657BA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0904-89D8-445D-B22E-0FCE39FD2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31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BEF24578-C6E4-45D1-B38A-AA40C59657BA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BBC0904-89D8-445D-B22E-0FCE39FD2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558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JSON vs XML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264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(JavaScript Object Notation)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Representation Format</a:t>
            </a:r>
          </a:p>
          <a:p>
            <a:r>
              <a:rPr lang="en-US" dirty="0"/>
              <a:t>Commonly Used for APIs and </a:t>
            </a:r>
            <a:r>
              <a:rPr lang="en-US" dirty="0" err="1"/>
              <a:t>Configs</a:t>
            </a:r>
            <a:endParaRPr lang="en-US" dirty="0"/>
          </a:p>
          <a:p>
            <a:r>
              <a:rPr lang="en-US" dirty="0"/>
              <a:t>Lightweight and Easy to Read/Write</a:t>
            </a:r>
          </a:p>
          <a:p>
            <a:r>
              <a:rPr lang="en-US" dirty="0"/>
              <a:t>Integrates Easily with most Programing language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6077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                 “Hello World”     “I”</a:t>
            </a:r>
          </a:p>
          <a:p>
            <a:r>
              <a:rPr lang="en-US" dirty="0"/>
              <a:t>Numbers               10   1.5  -30  1.2e10</a:t>
            </a:r>
          </a:p>
          <a:p>
            <a:r>
              <a:rPr lang="en-US" dirty="0"/>
              <a:t>Booleans                True False</a:t>
            </a:r>
          </a:p>
          <a:p>
            <a:r>
              <a:rPr lang="en-US" dirty="0"/>
              <a:t>Null                          </a:t>
            </a:r>
            <a:r>
              <a:rPr lang="en-US" dirty="0" err="1"/>
              <a:t>Null</a:t>
            </a:r>
            <a:endParaRPr lang="en-US" dirty="0"/>
          </a:p>
          <a:p>
            <a:r>
              <a:rPr lang="en-US" dirty="0"/>
              <a:t>Arrays                      [1,2,3] [“Hello”, “World”]</a:t>
            </a:r>
          </a:p>
          <a:p>
            <a:r>
              <a:rPr lang="en-US" dirty="0"/>
              <a:t>Objects                    { “key” : “Values”}         {“age” : 30 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6744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User.json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866"/>
            <a:ext cx="12192000" cy="6362002"/>
          </a:xfrm>
        </p:spPr>
      </p:pic>
    </p:spTree>
    <p:extLst>
      <p:ext uri="{BB962C8B-B14F-4D97-AF65-F5344CB8AC3E}">
        <p14:creationId xmlns:p14="http://schemas.microsoft.com/office/powerpoint/2010/main" val="3590674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(</a:t>
            </a:r>
            <a:r>
              <a:rPr lang="en-IN" dirty="0" err="1"/>
              <a:t>eXtensible</a:t>
            </a:r>
            <a:r>
              <a:rPr lang="en-IN" dirty="0"/>
              <a:t> </a:t>
            </a:r>
            <a:r>
              <a:rPr lang="en-IN" dirty="0" err="1"/>
              <a:t>Markup</a:t>
            </a:r>
            <a:r>
              <a:rPr lang="en-IN" dirty="0"/>
              <a:t> Language)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XML is a markup language much like HTML</a:t>
            </a:r>
          </a:p>
          <a:p>
            <a:r>
              <a:rPr lang="en-US" dirty="0"/>
              <a:t>XML was designed to store and transport data</a:t>
            </a:r>
          </a:p>
          <a:p>
            <a:r>
              <a:rPr lang="en-US" dirty="0"/>
              <a:t>XML was designed to be self-descriptive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956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XML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&lt;note&gt;</a:t>
            </a:r>
            <a:br>
              <a:rPr lang="en-US" dirty="0"/>
            </a:br>
            <a:r>
              <a:rPr lang="en-US" dirty="0"/>
              <a:t>  &lt;to&gt;</a:t>
            </a:r>
            <a:r>
              <a:rPr lang="en-US" dirty="0" err="1"/>
              <a:t>Tove</a:t>
            </a:r>
            <a:r>
              <a:rPr lang="en-US" dirty="0"/>
              <a:t>&lt;/to&gt;</a:t>
            </a:r>
            <a:br>
              <a:rPr lang="en-US" dirty="0"/>
            </a:br>
            <a:r>
              <a:rPr lang="en-US" dirty="0"/>
              <a:t>  &lt;from&gt;</a:t>
            </a:r>
            <a:r>
              <a:rPr lang="en-US" dirty="0" err="1"/>
              <a:t>Jani</a:t>
            </a:r>
            <a:r>
              <a:rPr lang="en-US" dirty="0"/>
              <a:t>&lt;/from&gt;</a:t>
            </a:r>
            <a:br>
              <a:rPr lang="en-US" dirty="0"/>
            </a:br>
            <a:r>
              <a:rPr lang="en-US" dirty="0"/>
              <a:t>  &lt;heading&gt;Reminder&lt;/heading&gt;</a:t>
            </a:r>
            <a:br>
              <a:rPr lang="en-US" dirty="0"/>
            </a:br>
            <a:r>
              <a:rPr lang="en-US" dirty="0"/>
              <a:t>  &lt;body&gt;Don't forget me this weekend!&lt;/body&gt;</a:t>
            </a:r>
            <a:br>
              <a:rPr lang="en-US" dirty="0"/>
            </a:br>
            <a:r>
              <a:rPr lang="en-US" dirty="0"/>
              <a:t>&lt;/note&gt;</a:t>
            </a:r>
          </a:p>
          <a:p>
            <a:endParaRPr lang="en-US" dirty="0"/>
          </a:p>
          <a:p>
            <a:r>
              <a:rPr lang="en-US" dirty="0"/>
              <a:t>This note is a note to </a:t>
            </a:r>
            <a:r>
              <a:rPr lang="en-US" dirty="0" err="1"/>
              <a:t>Tove</a:t>
            </a:r>
            <a:r>
              <a:rPr lang="en-US" dirty="0"/>
              <a:t> from </a:t>
            </a:r>
            <a:r>
              <a:rPr lang="en-US" dirty="0" err="1"/>
              <a:t>Jani</a:t>
            </a:r>
            <a:r>
              <a:rPr lang="en-US" dirty="0"/>
              <a:t>, stored as XML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1007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JSON is Like XML Because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JSON and XML are "self describing" (human readable)</a:t>
            </a:r>
          </a:p>
          <a:p>
            <a:r>
              <a:rPr lang="en-US" dirty="0"/>
              <a:t>Both JSON and XML are hierarchical (values within values)</a:t>
            </a:r>
          </a:p>
          <a:p>
            <a:r>
              <a:rPr lang="en-US" dirty="0"/>
              <a:t>Both JSON and XML can be parsed and used by lots of programming languages</a:t>
            </a:r>
          </a:p>
          <a:p>
            <a:r>
              <a:rPr lang="en-US" dirty="0"/>
              <a:t>Both JSON and XML can be fetched with an </a:t>
            </a:r>
            <a:r>
              <a:rPr lang="en-US" dirty="0" err="1"/>
              <a:t>XMLHttpRequest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2552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is Unlike XML Because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doesn't use end tag</a:t>
            </a:r>
          </a:p>
          <a:p>
            <a:r>
              <a:rPr lang="en-US" dirty="0"/>
              <a:t>JSON is shorter</a:t>
            </a:r>
          </a:p>
          <a:p>
            <a:r>
              <a:rPr lang="en-US" dirty="0"/>
              <a:t>JSON is quicker to read and write</a:t>
            </a:r>
          </a:p>
          <a:p>
            <a:r>
              <a:rPr lang="en-US" dirty="0"/>
              <a:t>JSON can use arrays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19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JSON is Better Than XML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421" y="1219200"/>
            <a:ext cx="11839074" cy="4957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XML is much more difficult to parse </a:t>
            </a:r>
            <a:r>
              <a:rPr lang="en-US"/>
              <a:t>than JSON.JSON </a:t>
            </a:r>
            <a:r>
              <a:rPr lang="en-US" dirty="0"/>
              <a:t>is parsed into a ready-to-use JavaScript object.</a:t>
            </a:r>
          </a:p>
          <a:p>
            <a:pPr marL="0" indent="0">
              <a:buNone/>
            </a:pPr>
            <a:r>
              <a:rPr lang="en-US" dirty="0"/>
              <a:t>For AJAX applications, JSON is faster and easier than XML:</a:t>
            </a:r>
          </a:p>
          <a:p>
            <a:r>
              <a:rPr lang="en-US" dirty="0"/>
              <a:t>Using XML</a:t>
            </a:r>
          </a:p>
          <a:p>
            <a:pPr lvl="1"/>
            <a:r>
              <a:rPr lang="en-US" dirty="0"/>
              <a:t>Fetch an XML document</a:t>
            </a:r>
          </a:p>
          <a:p>
            <a:pPr lvl="1"/>
            <a:r>
              <a:rPr lang="en-US" dirty="0"/>
              <a:t>Use the XML DOM to loop through the document</a:t>
            </a:r>
          </a:p>
          <a:p>
            <a:pPr lvl="1"/>
            <a:r>
              <a:rPr lang="en-US" dirty="0"/>
              <a:t>Extract values and store in variables</a:t>
            </a:r>
          </a:p>
          <a:p>
            <a:r>
              <a:rPr lang="en-US" dirty="0"/>
              <a:t>Using JSON</a:t>
            </a:r>
          </a:p>
          <a:p>
            <a:pPr lvl="1"/>
            <a:r>
              <a:rPr lang="en-US" dirty="0"/>
              <a:t>Fetch a JSON string</a:t>
            </a:r>
          </a:p>
          <a:p>
            <a:pPr lvl="1"/>
            <a:r>
              <a:rPr lang="en-US" dirty="0" err="1"/>
              <a:t>JSON.Parse</a:t>
            </a:r>
            <a:r>
              <a:rPr lang="en-US" dirty="0"/>
              <a:t> the JSON string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86274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13</TotalTime>
  <Words>325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Corbel</vt:lpstr>
      <vt:lpstr>Wingdings</vt:lpstr>
      <vt:lpstr>Banded</vt:lpstr>
      <vt:lpstr>JSON vs XML</vt:lpstr>
      <vt:lpstr>JSON (JavaScript Object Notation)</vt:lpstr>
      <vt:lpstr>JSON Types</vt:lpstr>
      <vt:lpstr>User.json</vt:lpstr>
      <vt:lpstr>XML (eXtensible Markup Language)</vt:lpstr>
      <vt:lpstr>XML Example</vt:lpstr>
      <vt:lpstr> JSON is Like XML Because </vt:lpstr>
      <vt:lpstr>JSON is Unlike XML Because </vt:lpstr>
      <vt:lpstr>Why JSON is Better Than XML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 vs XML</dc:title>
  <dc:creator>user1</dc:creator>
  <cp:lastModifiedBy>Prasun Das</cp:lastModifiedBy>
  <cp:revision>3</cp:revision>
  <dcterms:created xsi:type="dcterms:W3CDTF">2021-04-22T13:14:28Z</dcterms:created>
  <dcterms:modified xsi:type="dcterms:W3CDTF">2021-04-25T07:03:28Z</dcterms:modified>
</cp:coreProperties>
</file>