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de18e8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de18e8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259007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4259007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300"/>
              <a:t>ユースケース/システム構成/コンポーネント</a:t>
            </a:r>
            <a:endParaRPr sz="2300"/>
          </a:p>
        </p:txBody>
      </p:sp>
      <p:sp>
        <p:nvSpPr>
          <p:cNvPr id="61" name="Google Shape;61;p14"/>
          <p:cNvSpPr/>
          <p:nvPr/>
        </p:nvSpPr>
        <p:spPr>
          <a:xfrm>
            <a:off x="2935500" y="1056700"/>
            <a:ext cx="3273000" cy="40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Web Server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935500" y="1457500"/>
            <a:ext cx="3273000" cy="33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7168925" y="1682800"/>
            <a:ext cx="1664700" cy="40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Client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4423500" y="1689850"/>
            <a:ext cx="1524600" cy="40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Frontend(</a:t>
            </a:r>
            <a:r>
              <a:rPr lang="ja"/>
              <a:t>既存)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4423500" y="3256425"/>
            <a:ext cx="1549200" cy="400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Batch</a:t>
            </a:r>
            <a:r>
              <a:rPr lang="ja"/>
              <a:t>(</a:t>
            </a:r>
            <a:r>
              <a:rPr lang="ja"/>
              <a:t>新規</a:t>
            </a:r>
            <a:r>
              <a:rPr lang="ja"/>
              <a:t>)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488425" y="4148475"/>
            <a:ext cx="1664700" cy="40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Operator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882825" y="4148500"/>
            <a:ext cx="947700" cy="40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入力ファイル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(CSV)</a:t>
            </a:r>
            <a:endParaRPr sz="1000"/>
          </a:p>
        </p:txBody>
      </p:sp>
      <p:cxnSp>
        <p:nvCxnSpPr>
          <p:cNvPr id="68" name="Google Shape;68;p14"/>
          <p:cNvCxnSpPr>
            <a:stCxn id="66" idx="3"/>
            <a:endCxn id="67" idx="1"/>
          </p:cNvCxnSpPr>
          <p:nvPr/>
        </p:nvCxnSpPr>
        <p:spPr>
          <a:xfrm>
            <a:off x="2153125" y="4348875"/>
            <a:ext cx="172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9" name="Google Shape;69;p14"/>
          <p:cNvCxnSpPr>
            <a:stCxn id="63" idx="1"/>
            <a:endCxn id="64" idx="3"/>
          </p:cNvCxnSpPr>
          <p:nvPr/>
        </p:nvCxnSpPr>
        <p:spPr>
          <a:xfrm flipH="1">
            <a:off x="5948225" y="1883200"/>
            <a:ext cx="12207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0" name="Google Shape;70;p14"/>
          <p:cNvSpPr/>
          <p:nvPr/>
        </p:nvSpPr>
        <p:spPr>
          <a:xfrm>
            <a:off x="6453688" y="1883200"/>
            <a:ext cx="654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https</a:t>
            </a:r>
            <a:endParaRPr sz="1000"/>
          </a:p>
        </p:txBody>
      </p:sp>
      <p:sp>
        <p:nvSpPr>
          <p:cNvPr id="71" name="Google Shape;71;p14"/>
          <p:cNvSpPr/>
          <p:nvPr/>
        </p:nvSpPr>
        <p:spPr>
          <a:xfrm>
            <a:off x="2140200" y="4334525"/>
            <a:ext cx="7617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upload</a:t>
            </a:r>
            <a:endParaRPr sz="1000"/>
          </a:p>
        </p:txBody>
      </p:sp>
      <p:sp>
        <p:nvSpPr>
          <p:cNvPr id="72" name="Google Shape;72;p14"/>
          <p:cNvSpPr/>
          <p:nvPr/>
        </p:nvSpPr>
        <p:spPr>
          <a:xfrm>
            <a:off x="4392750" y="2473138"/>
            <a:ext cx="1251300" cy="40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位置情報</a:t>
            </a:r>
            <a:r>
              <a:rPr lang="ja" sz="1000"/>
              <a:t>ファイル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(json)</a:t>
            </a:r>
            <a:endParaRPr sz="1000"/>
          </a:p>
        </p:txBody>
      </p:sp>
      <p:cxnSp>
        <p:nvCxnSpPr>
          <p:cNvPr id="73" name="Google Shape;73;p14"/>
          <p:cNvCxnSpPr/>
          <p:nvPr/>
        </p:nvCxnSpPr>
        <p:spPr>
          <a:xfrm rot="10800000">
            <a:off x="4520350" y="3657475"/>
            <a:ext cx="300" cy="4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4" name="Google Shape;74;p14"/>
          <p:cNvCxnSpPr/>
          <p:nvPr/>
        </p:nvCxnSpPr>
        <p:spPr>
          <a:xfrm rot="10800000">
            <a:off x="4520425" y="2886100"/>
            <a:ext cx="6300" cy="3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5" name="Google Shape;75;p14"/>
          <p:cNvSpPr/>
          <p:nvPr/>
        </p:nvSpPr>
        <p:spPr>
          <a:xfrm>
            <a:off x="5127925" y="4148475"/>
            <a:ext cx="947700" cy="40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キャッシュ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(CSV)</a:t>
            </a:r>
            <a:endParaRPr sz="1000"/>
          </a:p>
        </p:txBody>
      </p:sp>
      <p:cxnSp>
        <p:nvCxnSpPr>
          <p:cNvPr id="76" name="Google Shape;76;p14"/>
          <p:cNvCxnSpPr>
            <a:stCxn id="75" idx="0"/>
          </p:cNvCxnSpPr>
          <p:nvPr/>
        </p:nvCxnSpPr>
        <p:spPr>
          <a:xfrm rot="10800000">
            <a:off x="5601475" y="3651375"/>
            <a:ext cx="300" cy="4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77" name="Google Shape;77;p14"/>
          <p:cNvSpPr/>
          <p:nvPr/>
        </p:nvSpPr>
        <p:spPr>
          <a:xfrm>
            <a:off x="7193225" y="2748675"/>
            <a:ext cx="1664700" cy="40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YJDN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7193225" y="3135525"/>
            <a:ext cx="1664700" cy="65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7338600" y="3262275"/>
            <a:ext cx="1432800" cy="40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YOLP API</a:t>
            </a:r>
            <a:endParaRPr/>
          </a:p>
        </p:txBody>
      </p:sp>
      <p:cxnSp>
        <p:nvCxnSpPr>
          <p:cNvPr id="80" name="Google Shape;80;p14"/>
          <p:cNvCxnSpPr>
            <a:stCxn id="65" idx="3"/>
            <a:endCxn id="79" idx="1"/>
          </p:cNvCxnSpPr>
          <p:nvPr/>
        </p:nvCxnSpPr>
        <p:spPr>
          <a:xfrm>
            <a:off x="5972700" y="3456825"/>
            <a:ext cx="13659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1" name="Google Shape;81;p14"/>
          <p:cNvSpPr/>
          <p:nvPr/>
        </p:nvSpPr>
        <p:spPr>
          <a:xfrm>
            <a:off x="3100475" y="3256438"/>
            <a:ext cx="947700" cy="40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ログ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(TXT)</a:t>
            </a:r>
            <a:endParaRPr sz="1000"/>
          </a:p>
        </p:txBody>
      </p:sp>
      <p:sp>
        <p:nvSpPr>
          <p:cNvPr id="82" name="Google Shape;82;p14"/>
          <p:cNvSpPr/>
          <p:nvPr/>
        </p:nvSpPr>
        <p:spPr>
          <a:xfrm>
            <a:off x="3851675" y="3703063"/>
            <a:ext cx="786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cron起動</a:t>
            </a:r>
            <a:endParaRPr sz="1000"/>
          </a:p>
        </p:txBody>
      </p:sp>
      <p:sp>
        <p:nvSpPr>
          <p:cNvPr id="83" name="Google Shape;83;p14"/>
          <p:cNvSpPr/>
          <p:nvPr/>
        </p:nvSpPr>
        <p:spPr>
          <a:xfrm>
            <a:off x="6453688" y="3456350"/>
            <a:ext cx="654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https</a:t>
            </a:r>
            <a:endParaRPr sz="1000"/>
          </a:p>
        </p:txBody>
      </p:sp>
      <p:cxnSp>
        <p:nvCxnSpPr>
          <p:cNvPr id="84" name="Google Shape;84;p14"/>
          <p:cNvCxnSpPr/>
          <p:nvPr/>
        </p:nvCxnSpPr>
        <p:spPr>
          <a:xfrm rot="10800000">
            <a:off x="4517350" y="2102650"/>
            <a:ext cx="6300" cy="3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5" name="Google Shape;85;p14"/>
          <p:cNvCxnSpPr>
            <a:stCxn id="65" idx="1"/>
            <a:endCxn id="81" idx="3"/>
          </p:cNvCxnSpPr>
          <p:nvPr/>
        </p:nvCxnSpPr>
        <p:spPr>
          <a:xfrm rot="10800000">
            <a:off x="4048200" y="3456825"/>
            <a:ext cx="37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6" name="Google Shape;86;p14"/>
          <p:cNvSpPr/>
          <p:nvPr/>
        </p:nvSpPr>
        <p:spPr>
          <a:xfrm>
            <a:off x="3100475" y="2473225"/>
            <a:ext cx="1122600" cy="40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監視</a:t>
            </a:r>
            <a:r>
              <a:rPr lang="ja"/>
              <a:t>(既存)</a:t>
            </a:r>
            <a:endParaRPr/>
          </a:p>
        </p:txBody>
      </p:sp>
      <p:cxnSp>
        <p:nvCxnSpPr>
          <p:cNvPr id="87" name="Google Shape;87;p14"/>
          <p:cNvCxnSpPr/>
          <p:nvPr/>
        </p:nvCxnSpPr>
        <p:spPr>
          <a:xfrm rot="10800000">
            <a:off x="3529825" y="2903775"/>
            <a:ext cx="6300" cy="3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8" name="Google Shape;88;p14"/>
          <p:cNvSpPr/>
          <p:nvPr/>
        </p:nvSpPr>
        <p:spPr>
          <a:xfrm>
            <a:off x="488425" y="2482900"/>
            <a:ext cx="1664700" cy="40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Administrator</a:t>
            </a:r>
            <a:endParaRPr/>
          </a:p>
        </p:txBody>
      </p:sp>
      <p:cxnSp>
        <p:nvCxnSpPr>
          <p:cNvPr id="89" name="Google Shape;89;p14"/>
          <p:cNvCxnSpPr>
            <a:stCxn id="86" idx="1"/>
            <a:endCxn id="88" idx="3"/>
          </p:cNvCxnSpPr>
          <p:nvPr/>
        </p:nvCxnSpPr>
        <p:spPr>
          <a:xfrm flipH="1">
            <a:off x="2153075" y="2673625"/>
            <a:ext cx="947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0" name="Google Shape;90;p14"/>
          <p:cNvSpPr/>
          <p:nvPr/>
        </p:nvSpPr>
        <p:spPr>
          <a:xfrm>
            <a:off x="2140200" y="2658125"/>
            <a:ext cx="7617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通知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15"/>
          <p:cNvCxnSpPr>
            <a:stCxn id="96" idx="2"/>
            <a:endCxn id="97" idx="0"/>
          </p:cNvCxnSpPr>
          <p:nvPr/>
        </p:nvCxnSpPr>
        <p:spPr>
          <a:xfrm>
            <a:off x="1204013" y="3588975"/>
            <a:ext cx="0" cy="9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" name="Google Shape;98;p15"/>
          <p:cNvCxnSpPr>
            <a:stCxn id="99" idx="6"/>
            <a:endCxn id="100" idx="2"/>
          </p:cNvCxnSpPr>
          <p:nvPr/>
        </p:nvCxnSpPr>
        <p:spPr>
          <a:xfrm>
            <a:off x="463500" y="1586925"/>
            <a:ext cx="517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300"/>
              <a:t>アクティビティ</a:t>
            </a:r>
            <a:endParaRPr sz="2300"/>
          </a:p>
        </p:txBody>
      </p:sp>
      <p:sp>
        <p:nvSpPr>
          <p:cNvPr id="99" name="Google Shape;99;p15"/>
          <p:cNvSpPr/>
          <p:nvPr/>
        </p:nvSpPr>
        <p:spPr>
          <a:xfrm>
            <a:off x="311700" y="1511025"/>
            <a:ext cx="151800" cy="1518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700625" y="1420875"/>
            <a:ext cx="929700" cy="33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キャッシュ読込</a:t>
            </a:r>
            <a:endParaRPr sz="800"/>
          </a:p>
        </p:txBody>
      </p:sp>
      <p:sp>
        <p:nvSpPr>
          <p:cNvPr id="103" name="Google Shape;103;p15"/>
          <p:cNvSpPr/>
          <p:nvPr/>
        </p:nvSpPr>
        <p:spPr>
          <a:xfrm>
            <a:off x="1934375" y="1420875"/>
            <a:ext cx="929700" cy="33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住所リスト</a:t>
            </a:r>
            <a:r>
              <a:rPr lang="ja" sz="800"/>
              <a:t>読込</a:t>
            </a:r>
            <a:endParaRPr sz="800"/>
          </a:p>
        </p:txBody>
      </p:sp>
      <p:sp>
        <p:nvSpPr>
          <p:cNvPr id="104" name="Google Shape;104;p15"/>
          <p:cNvSpPr/>
          <p:nvPr/>
        </p:nvSpPr>
        <p:spPr>
          <a:xfrm>
            <a:off x="3168125" y="1420875"/>
            <a:ext cx="929700" cy="33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緯度経度</a:t>
            </a:r>
            <a:r>
              <a:rPr lang="ja" sz="800"/>
              <a:t>取得</a:t>
            </a:r>
            <a:endParaRPr sz="800"/>
          </a:p>
        </p:txBody>
      </p:sp>
      <p:sp>
        <p:nvSpPr>
          <p:cNvPr id="105" name="Google Shape;105;p15"/>
          <p:cNvSpPr/>
          <p:nvPr/>
        </p:nvSpPr>
        <p:spPr>
          <a:xfrm>
            <a:off x="4334950" y="1420875"/>
            <a:ext cx="929700" cy="33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結果出力</a:t>
            </a:r>
            <a:endParaRPr sz="800"/>
          </a:p>
        </p:txBody>
      </p:sp>
      <p:sp>
        <p:nvSpPr>
          <p:cNvPr id="106" name="Google Shape;106;p15"/>
          <p:cNvSpPr/>
          <p:nvPr/>
        </p:nvSpPr>
        <p:spPr>
          <a:xfrm>
            <a:off x="5681100" y="1511025"/>
            <a:ext cx="151800" cy="1518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5638500" y="1463625"/>
            <a:ext cx="237000" cy="24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385400" y="1095700"/>
            <a:ext cx="761700" cy="247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メイン</a:t>
            </a:r>
            <a:endParaRPr sz="1000"/>
          </a:p>
        </p:txBody>
      </p:sp>
      <p:sp>
        <p:nvSpPr>
          <p:cNvPr id="108" name="Google Shape;108;p15"/>
          <p:cNvSpPr/>
          <p:nvPr/>
        </p:nvSpPr>
        <p:spPr>
          <a:xfrm>
            <a:off x="385400" y="2628650"/>
            <a:ext cx="1039200" cy="247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緯度経度取得</a:t>
            </a:r>
            <a:endParaRPr sz="1000"/>
          </a:p>
        </p:txBody>
      </p:sp>
      <p:cxnSp>
        <p:nvCxnSpPr>
          <p:cNvPr id="109" name="Google Shape;109;p15"/>
          <p:cNvCxnSpPr>
            <a:stCxn id="110" idx="6"/>
            <a:endCxn id="111" idx="2"/>
          </p:cNvCxnSpPr>
          <p:nvPr/>
        </p:nvCxnSpPr>
        <p:spPr>
          <a:xfrm>
            <a:off x="537200" y="3465675"/>
            <a:ext cx="517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0" name="Google Shape;110;p15"/>
          <p:cNvSpPr/>
          <p:nvPr/>
        </p:nvSpPr>
        <p:spPr>
          <a:xfrm>
            <a:off x="385400" y="3389775"/>
            <a:ext cx="151800" cy="1518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2008075" y="3299625"/>
            <a:ext cx="929700" cy="33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API実行</a:t>
            </a:r>
            <a:endParaRPr sz="800"/>
          </a:p>
        </p:txBody>
      </p:sp>
      <p:sp>
        <p:nvSpPr>
          <p:cNvPr id="113" name="Google Shape;113;p15"/>
          <p:cNvSpPr/>
          <p:nvPr/>
        </p:nvSpPr>
        <p:spPr>
          <a:xfrm>
            <a:off x="3241825" y="3299625"/>
            <a:ext cx="929700" cy="33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緯度経度取得</a:t>
            </a:r>
            <a:endParaRPr sz="800"/>
          </a:p>
        </p:txBody>
      </p:sp>
      <p:sp>
        <p:nvSpPr>
          <p:cNvPr id="114" name="Google Shape;114;p15"/>
          <p:cNvSpPr/>
          <p:nvPr/>
        </p:nvSpPr>
        <p:spPr>
          <a:xfrm>
            <a:off x="4408650" y="3299625"/>
            <a:ext cx="929700" cy="33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キャッシュ書込</a:t>
            </a:r>
            <a:endParaRPr sz="800"/>
          </a:p>
        </p:txBody>
      </p:sp>
      <p:sp>
        <p:nvSpPr>
          <p:cNvPr id="115" name="Google Shape;115;p15"/>
          <p:cNvSpPr/>
          <p:nvPr/>
        </p:nvSpPr>
        <p:spPr>
          <a:xfrm>
            <a:off x="5754800" y="3389775"/>
            <a:ext cx="151800" cy="1518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5712200" y="3342375"/>
            <a:ext cx="237000" cy="24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1028525" y="3342375"/>
            <a:ext cx="350975" cy="2466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823163" y="3047150"/>
            <a:ext cx="7617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600"/>
              <a:t>キャッシュ確認</a:t>
            </a:r>
            <a:endParaRPr sz="600"/>
          </a:p>
        </p:txBody>
      </p:sp>
      <p:sp>
        <p:nvSpPr>
          <p:cNvPr id="117" name="Google Shape;117;p15"/>
          <p:cNvSpPr/>
          <p:nvPr/>
        </p:nvSpPr>
        <p:spPr>
          <a:xfrm>
            <a:off x="739163" y="3917575"/>
            <a:ext cx="929700" cy="33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キャッシュから</a:t>
            </a:r>
            <a:br>
              <a:rPr lang="ja" sz="800"/>
            </a:br>
            <a:r>
              <a:rPr lang="ja" sz="800"/>
              <a:t>結果を取得</a:t>
            </a:r>
            <a:endParaRPr sz="800"/>
          </a:p>
        </p:txBody>
      </p:sp>
      <p:sp>
        <p:nvSpPr>
          <p:cNvPr id="118" name="Google Shape;118;p15"/>
          <p:cNvSpPr/>
          <p:nvPr/>
        </p:nvSpPr>
        <p:spPr>
          <a:xfrm>
            <a:off x="1128125" y="4625675"/>
            <a:ext cx="151800" cy="1518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1085525" y="4578275"/>
            <a:ext cx="237000" cy="24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1203713" y="3727250"/>
            <a:ext cx="7617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600"/>
              <a:t>見つかった</a:t>
            </a:r>
            <a:endParaRPr sz="600"/>
          </a:p>
        </p:txBody>
      </p:sp>
      <p:sp>
        <p:nvSpPr>
          <p:cNvPr id="120" name="Google Shape;120;p15"/>
          <p:cNvSpPr/>
          <p:nvPr/>
        </p:nvSpPr>
        <p:spPr>
          <a:xfrm>
            <a:off x="1379488" y="3273113"/>
            <a:ext cx="7617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600"/>
              <a:t>見つか</a:t>
            </a:r>
            <a:r>
              <a:rPr lang="ja" sz="600"/>
              <a:t>らない</a:t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