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CF130B-B02F-B7EB-F10C-B56044996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20FEA51-4350-0B3F-90DA-9D32AC03C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2C624A-6EEE-DB81-5760-24460843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04F7-0E2E-44B7-8283-CE050885C0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BB7A3E-5E4F-0EBF-A966-8446B0CF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47E290-98A2-3CD8-54A6-940445A0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37F-4FCD-471D-AC94-29EC9249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72E54D-A6EF-F08F-FDEE-0DE3F397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594254F-C00F-430F-17E1-8DD1E9362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B9545B-8110-E842-B5BB-8CC4A5B4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04F7-0E2E-44B7-8283-CE050885C0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8FD61F-809C-5250-537D-88359327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407D27-E0AD-7A11-26A1-9BE6E877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37F-4FCD-471D-AC94-29EC9249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1E506FF-CE8C-5E69-437E-E890A9F74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2EEFDEA-ECC1-C562-A259-79AE78AFC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F9C388-07C3-6F5A-E13C-DEDF6192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04F7-0E2E-44B7-8283-CE050885C0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B34E3C-D7D0-4DF9-1391-B78D237F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E335F2-1601-2B21-0216-6C33A9CF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37F-4FCD-471D-AC94-29EC9249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FFAE1F-790A-1353-9D89-E96B650C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FEDDA8-42C5-6BA6-7AD6-B5FDDA336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3033F3-3D60-3425-CF16-E464E1A3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04F7-0E2E-44B7-8283-CE050885C0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7BE9C0-71E1-179F-EB1B-398A78D3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88A336-746A-E3E9-574D-C4D367A9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37F-4FCD-471D-AC94-29EC9249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355842-E642-9C29-6D20-2F2DE28E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3CC2DBC-13B6-7866-7EAE-8F646D66F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8C9040-6FB4-D657-BC98-134E6C6B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04F7-0E2E-44B7-8283-CE050885C0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415448-7385-3B55-7C5A-5D53CC94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1A5266-E9FA-DE23-1C99-90A86727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37F-4FCD-471D-AC94-29EC9249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070F3E-C978-101D-3947-A9D6D1F6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29BF05-BE70-143F-7A4A-EBB0860C9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2FAC62B-CBFB-D1D3-DF5D-1C476701E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327D457-5E02-D5FE-1BCA-84893021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04F7-0E2E-44B7-8283-CE050885C0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F867E04-6DE3-8E5F-547F-93F98FA9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9BB9369-8905-0293-2B18-C5AFCBF1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37F-4FCD-471D-AC94-29EC9249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5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AA2441-5B06-D13F-74F0-E7D93A6D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115EA54-B756-972F-CF94-DF5B8DB1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1367B04-EB12-D582-5D2A-4CEE0A2EB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AC66C83-D6B0-5968-FC8B-5385C31C3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7EF822D-C8A5-3894-3D0D-33D33C18A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FADE95C-1DA7-CDEE-342F-FFF2267A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04F7-0E2E-44B7-8283-CE050885C0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8CEB832-1F56-EFCC-C49C-792A845A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2080221-32CC-9748-CA8E-E9441F90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37F-4FCD-471D-AC94-29EC9249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6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8290C8-BD38-B918-60DF-93BB2B62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60F90CF-6394-0B6E-8121-7687C861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04F7-0E2E-44B7-8283-CE050885C0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BA7EB3E-A8FB-177C-FCBD-428FF3CB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81EBC69-217F-2F73-06DD-8FB40303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37F-4FCD-471D-AC94-29EC9249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036627D-D4CC-0AB4-38CB-99EBD877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04F7-0E2E-44B7-8283-CE050885C0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398038A-5C2F-13E2-C034-DC875ACB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1107603-145F-761E-79EA-799D1237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37F-4FCD-471D-AC94-29EC9249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E7177-4F0D-F20D-8A19-1E0908A1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03869B-8F2A-B2E6-A01C-970487FF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1EC99CE-2206-6E53-F1A7-05A4BA10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B8DE20F-6F13-BD10-2F0D-FE7F63F8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04F7-0E2E-44B7-8283-CE050885C0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C9BBDB4-F578-46F2-2C41-16DAB32E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1AD22AA-50FA-64DD-189B-E3E4F0F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37F-4FCD-471D-AC94-29EC9249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7DB36C-2C27-68AB-92E6-C8B5F6EB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E0FF35A-12BE-EDFD-F0D6-779FD3206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834AA88-B1F0-8C79-3A22-A03216544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C2A3FDF-AF68-3959-965D-1D3E91AA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04F7-0E2E-44B7-8283-CE050885C0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AD9893-7E6D-F180-F88C-6CCF7DC5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D4F0E09-0885-BAD4-139B-7BD493C6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737F-4FCD-471D-AC94-29EC9249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CE39FB5-7B02-E094-9B81-A4D984EA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6C48251-74F4-3EBE-354E-DD20E9F49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876B23-1A7A-9CA1-7527-51E227AA6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404F7-0E2E-44B7-8283-CE050885C03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258A31-E2EB-936B-88EE-C5F371FFA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DF44C0-5EBF-B336-ED46-275FE3776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737F-4FCD-471D-AC94-29EC92499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8E876D-3182-4604-EA6C-7A1DEC1F8AAC}"/>
              </a:ext>
            </a:extLst>
          </p:cNvPr>
          <p:cNvSpPr/>
          <p:nvPr/>
        </p:nvSpPr>
        <p:spPr>
          <a:xfrm>
            <a:off x="1889204" y="487433"/>
            <a:ext cx="1528433" cy="143994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Microphone Driver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7340FD4E-08F6-8C98-F60C-F1E4496F0428}"/>
              </a:ext>
            </a:extLst>
          </p:cNvPr>
          <p:cNvCxnSpPr>
            <a:cxnSpLocks/>
          </p:cNvCxnSpPr>
          <p:nvPr/>
        </p:nvCxnSpPr>
        <p:spPr>
          <a:xfrm flipV="1">
            <a:off x="3631175" y="1159496"/>
            <a:ext cx="753569" cy="9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CE53F94E-0EB6-12F5-880B-80C17385CD0A}"/>
              </a:ext>
            </a:extLst>
          </p:cNvPr>
          <p:cNvSpPr/>
          <p:nvPr/>
        </p:nvSpPr>
        <p:spPr>
          <a:xfrm>
            <a:off x="4431383" y="782423"/>
            <a:ext cx="1244338" cy="7541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AGC</a:t>
            </a:r>
          </a:p>
        </p:txBody>
      </p:sp>
      <p:sp>
        <p:nvSpPr>
          <p:cNvPr id="9" name="Ok: Çentikli Sağ 8">
            <a:extLst>
              <a:ext uri="{FF2B5EF4-FFF2-40B4-BE49-F238E27FC236}">
                <a16:creationId xmlns:a16="http://schemas.microsoft.com/office/drawing/2014/main" id="{F9335699-A182-EEA5-62E4-3A4499EEC66C}"/>
              </a:ext>
            </a:extLst>
          </p:cNvPr>
          <p:cNvSpPr/>
          <p:nvPr/>
        </p:nvSpPr>
        <p:spPr>
          <a:xfrm rot="1550895">
            <a:off x="29749" y="281335"/>
            <a:ext cx="1738437" cy="535397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Audio Signal</a:t>
            </a:r>
          </a:p>
        </p:txBody>
      </p:sp>
      <p:sp>
        <p:nvSpPr>
          <p:cNvPr id="10" name="Elmas 9">
            <a:extLst>
              <a:ext uri="{FF2B5EF4-FFF2-40B4-BE49-F238E27FC236}">
                <a16:creationId xmlns:a16="http://schemas.microsoft.com/office/drawing/2014/main" id="{69242FA1-F431-B055-DEAF-57A31B0022E6}"/>
              </a:ext>
            </a:extLst>
          </p:cNvPr>
          <p:cNvSpPr/>
          <p:nvPr/>
        </p:nvSpPr>
        <p:spPr>
          <a:xfrm>
            <a:off x="6444703" y="432453"/>
            <a:ext cx="1584479" cy="1439948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Low-Pass Filter</a:t>
            </a:r>
          </a:p>
        </p:txBody>
      </p:sp>
      <p:sp>
        <p:nvSpPr>
          <p:cNvPr id="12" name="Ok: Şeritli Sağ 11">
            <a:extLst>
              <a:ext uri="{FF2B5EF4-FFF2-40B4-BE49-F238E27FC236}">
                <a16:creationId xmlns:a16="http://schemas.microsoft.com/office/drawing/2014/main" id="{E73E2B95-3C1F-69D1-9EE6-6947E3AE0B9E}"/>
              </a:ext>
            </a:extLst>
          </p:cNvPr>
          <p:cNvSpPr/>
          <p:nvPr/>
        </p:nvSpPr>
        <p:spPr>
          <a:xfrm>
            <a:off x="5137222" y="1989055"/>
            <a:ext cx="2084895" cy="829559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Reference Signal</a:t>
            </a:r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DD993CB9-1F50-CC4B-14BA-2035BEB72851}"/>
              </a:ext>
            </a:extLst>
          </p:cNvPr>
          <p:cNvCxnSpPr>
            <a:cxnSpLocks/>
          </p:cNvCxnSpPr>
          <p:nvPr/>
        </p:nvCxnSpPr>
        <p:spPr>
          <a:xfrm flipV="1">
            <a:off x="5782568" y="1168919"/>
            <a:ext cx="4617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tı İşareti 15">
            <a:extLst>
              <a:ext uri="{FF2B5EF4-FFF2-40B4-BE49-F238E27FC236}">
                <a16:creationId xmlns:a16="http://schemas.microsoft.com/office/drawing/2014/main" id="{CCA3824F-0FEC-DB09-3A9D-1810A7B41D1D}"/>
              </a:ext>
            </a:extLst>
          </p:cNvPr>
          <p:cNvSpPr/>
          <p:nvPr/>
        </p:nvSpPr>
        <p:spPr>
          <a:xfrm>
            <a:off x="9440944" y="-219573"/>
            <a:ext cx="2309567" cy="2146955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Summing Amplifier</a:t>
            </a:r>
          </a:p>
        </p:txBody>
      </p: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879A719E-1C40-8121-7E8F-015C395057E2}"/>
              </a:ext>
            </a:extLst>
          </p:cNvPr>
          <p:cNvCxnSpPr/>
          <p:nvPr/>
        </p:nvCxnSpPr>
        <p:spPr>
          <a:xfrm flipV="1">
            <a:off x="7367047" y="963887"/>
            <a:ext cx="2314281" cy="14399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5D225044-217D-D3B7-BBEC-4FDBBD81FF3B}"/>
              </a:ext>
            </a:extLst>
          </p:cNvPr>
          <p:cNvCxnSpPr>
            <a:cxnSpLocks/>
          </p:cNvCxnSpPr>
          <p:nvPr/>
        </p:nvCxnSpPr>
        <p:spPr>
          <a:xfrm>
            <a:off x="8003357" y="682655"/>
            <a:ext cx="1677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Dikdörtgen: Çapraz Köşeleri Yuvarlatılmış 23">
            <a:extLst>
              <a:ext uri="{FF2B5EF4-FFF2-40B4-BE49-F238E27FC236}">
                <a16:creationId xmlns:a16="http://schemas.microsoft.com/office/drawing/2014/main" id="{89F5D094-072E-1F6B-0EA2-1A6154D32AF9}"/>
              </a:ext>
            </a:extLst>
          </p:cNvPr>
          <p:cNvSpPr/>
          <p:nvPr/>
        </p:nvSpPr>
        <p:spPr>
          <a:xfrm>
            <a:off x="9835811" y="2055042"/>
            <a:ext cx="1535722" cy="875522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Laser Driver</a:t>
            </a:r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55BADE58-F748-F7B9-ABDE-74246DCE9BE4}"/>
              </a:ext>
            </a:extLst>
          </p:cNvPr>
          <p:cNvCxnSpPr>
            <a:cxnSpLocks/>
          </p:cNvCxnSpPr>
          <p:nvPr/>
        </p:nvCxnSpPr>
        <p:spPr>
          <a:xfrm flipH="1">
            <a:off x="10595726" y="1683860"/>
            <a:ext cx="9639" cy="305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Dikdörtgen: Çapraz Köşeleri Yuvarlatılmış 30">
            <a:extLst>
              <a:ext uri="{FF2B5EF4-FFF2-40B4-BE49-F238E27FC236}">
                <a16:creationId xmlns:a16="http://schemas.microsoft.com/office/drawing/2014/main" id="{D3BA9C03-1B5C-F4B7-D1D4-C0D9E8A39D22}"/>
              </a:ext>
            </a:extLst>
          </p:cNvPr>
          <p:cNvSpPr/>
          <p:nvPr/>
        </p:nvSpPr>
        <p:spPr>
          <a:xfrm>
            <a:off x="9835811" y="4357122"/>
            <a:ext cx="1574278" cy="875522"/>
          </a:xfrm>
          <a:prstGeom prst="round2Diag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Photodiode</a:t>
            </a:r>
          </a:p>
        </p:txBody>
      </p:sp>
      <p:sp>
        <p:nvSpPr>
          <p:cNvPr id="32" name="Elmas 31">
            <a:extLst>
              <a:ext uri="{FF2B5EF4-FFF2-40B4-BE49-F238E27FC236}">
                <a16:creationId xmlns:a16="http://schemas.microsoft.com/office/drawing/2014/main" id="{2F31D047-9AB8-0F6E-C021-6F54D6CECFCA}"/>
              </a:ext>
            </a:extLst>
          </p:cNvPr>
          <p:cNvSpPr/>
          <p:nvPr/>
        </p:nvSpPr>
        <p:spPr>
          <a:xfrm>
            <a:off x="6743904" y="3147372"/>
            <a:ext cx="1584479" cy="1477646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Low-Pass Filter</a:t>
            </a:r>
          </a:p>
        </p:txBody>
      </p:sp>
      <p:sp>
        <p:nvSpPr>
          <p:cNvPr id="33" name="Elmas 32">
            <a:extLst>
              <a:ext uri="{FF2B5EF4-FFF2-40B4-BE49-F238E27FC236}">
                <a16:creationId xmlns:a16="http://schemas.microsoft.com/office/drawing/2014/main" id="{BC4DDB48-2332-29BA-E45E-0F40A893A8FB}"/>
              </a:ext>
            </a:extLst>
          </p:cNvPr>
          <p:cNvSpPr/>
          <p:nvPr/>
        </p:nvSpPr>
        <p:spPr>
          <a:xfrm>
            <a:off x="6743905" y="5024486"/>
            <a:ext cx="1614352" cy="1422662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High-Pass Filter</a:t>
            </a:r>
          </a:p>
        </p:txBody>
      </p:sp>
      <p:cxnSp>
        <p:nvCxnSpPr>
          <p:cNvPr id="35" name="Bağlayıcı: Dirsek 34">
            <a:extLst>
              <a:ext uri="{FF2B5EF4-FFF2-40B4-BE49-F238E27FC236}">
                <a16:creationId xmlns:a16="http://schemas.microsoft.com/office/drawing/2014/main" id="{757010CD-506D-50D4-CE53-3BEEA4F408D8}"/>
              </a:ext>
            </a:extLst>
          </p:cNvPr>
          <p:cNvCxnSpPr>
            <a:cxnSpLocks/>
          </p:cNvCxnSpPr>
          <p:nvPr/>
        </p:nvCxnSpPr>
        <p:spPr>
          <a:xfrm rot="10800000">
            <a:off x="8627586" y="3886195"/>
            <a:ext cx="945043" cy="8248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Bağlayıcı: Dirsek 35">
            <a:extLst>
              <a:ext uri="{FF2B5EF4-FFF2-40B4-BE49-F238E27FC236}">
                <a16:creationId xmlns:a16="http://schemas.microsoft.com/office/drawing/2014/main" id="{C453F8CC-A4A3-7F7E-A7B3-F399B97B04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27585" y="4930619"/>
            <a:ext cx="945043" cy="8248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k: Beşgen 36">
            <a:extLst>
              <a:ext uri="{FF2B5EF4-FFF2-40B4-BE49-F238E27FC236}">
                <a16:creationId xmlns:a16="http://schemas.microsoft.com/office/drawing/2014/main" id="{3459B98C-BD31-B4B3-1494-BE6CD5438F55}"/>
              </a:ext>
            </a:extLst>
          </p:cNvPr>
          <p:cNvSpPr/>
          <p:nvPr/>
        </p:nvSpPr>
        <p:spPr>
          <a:xfrm flipH="1">
            <a:off x="4117951" y="3584536"/>
            <a:ext cx="1664617" cy="593889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Power Amplifier</a:t>
            </a:r>
          </a:p>
        </p:txBody>
      </p:sp>
      <p:sp>
        <p:nvSpPr>
          <p:cNvPr id="38" name="Akış Çizelgesi: El İle İşlem 37">
            <a:extLst>
              <a:ext uri="{FF2B5EF4-FFF2-40B4-BE49-F238E27FC236}">
                <a16:creationId xmlns:a16="http://schemas.microsoft.com/office/drawing/2014/main" id="{319CE4A3-DB51-99E9-B548-72C1C360CBEF}"/>
              </a:ext>
            </a:extLst>
          </p:cNvPr>
          <p:cNvSpPr/>
          <p:nvPr/>
        </p:nvSpPr>
        <p:spPr>
          <a:xfrm rot="16200000">
            <a:off x="1933090" y="3440869"/>
            <a:ext cx="1664223" cy="876118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Speaker</a:t>
            </a:r>
          </a:p>
        </p:txBody>
      </p: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32B4E719-D0B7-7F3A-5F9B-9A748DA692A7}"/>
              </a:ext>
            </a:extLst>
          </p:cNvPr>
          <p:cNvCxnSpPr>
            <a:cxnSpLocks/>
          </p:cNvCxnSpPr>
          <p:nvPr/>
        </p:nvCxnSpPr>
        <p:spPr>
          <a:xfrm flipH="1" flipV="1">
            <a:off x="3231491" y="3886195"/>
            <a:ext cx="8515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4EDEFC96-559F-92BA-7BF3-E87ED7002826}"/>
              </a:ext>
            </a:extLst>
          </p:cNvPr>
          <p:cNvCxnSpPr>
            <a:cxnSpLocks/>
          </p:cNvCxnSpPr>
          <p:nvPr/>
        </p:nvCxnSpPr>
        <p:spPr>
          <a:xfrm flipH="1">
            <a:off x="5848602" y="3886195"/>
            <a:ext cx="6621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Akış Çizelgesi: Gecikme 42">
            <a:extLst>
              <a:ext uri="{FF2B5EF4-FFF2-40B4-BE49-F238E27FC236}">
                <a16:creationId xmlns:a16="http://schemas.microsoft.com/office/drawing/2014/main" id="{64B8EA3E-50BF-B16D-9601-0A981A3A5643}"/>
              </a:ext>
            </a:extLst>
          </p:cNvPr>
          <p:cNvSpPr/>
          <p:nvPr/>
        </p:nvSpPr>
        <p:spPr>
          <a:xfrm rot="16200000">
            <a:off x="3548694" y="5106968"/>
            <a:ext cx="1342524" cy="1177561"/>
          </a:xfrm>
          <a:prstGeom prst="flowChartDela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RGB LED</a:t>
            </a:r>
          </a:p>
        </p:txBody>
      </p: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93B2F4B7-D53F-75B6-136D-2F4D216490CD}"/>
              </a:ext>
            </a:extLst>
          </p:cNvPr>
          <p:cNvCxnSpPr>
            <a:cxnSpLocks/>
          </p:cNvCxnSpPr>
          <p:nvPr/>
        </p:nvCxnSpPr>
        <p:spPr>
          <a:xfrm flipH="1">
            <a:off x="5035824" y="5773906"/>
            <a:ext cx="1408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Yay 46">
            <a:extLst>
              <a:ext uri="{FF2B5EF4-FFF2-40B4-BE49-F238E27FC236}">
                <a16:creationId xmlns:a16="http://schemas.microsoft.com/office/drawing/2014/main" id="{C8373E3D-27DF-09D9-7CE4-9B2A6D872AD5}"/>
              </a:ext>
            </a:extLst>
          </p:cNvPr>
          <p:cNvSpPr/>
          <p:nvPr/>
        </p:nvSpPr>
        <p:spPr>
          <a:xfrm rot="13364785">
            <a:off x="1880071" y="2900477"/>
            <a:ext cx="1229954" cy="1556008"/>
          </a:xfrm>
          <a:prstGeom prst="arc">
            <a:avLst>
              <a:gd name="adj1" fmla="val 16200000"/>
              <a:gd name="adj2" fmla="val 208344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Yay 47">
            <a:extLst>
              <a:ext uri="{FF2B5EF4-FFF2-40B4-BE49-F238E27FC236}">
                <a16:creationId xmlns:a16="http://schemas.microsoft.com/office/drawing/2014/main" id="{646473BC-71D4-09BC-A91F-3B32498CD3F5}"/>
              </a:ext>
            </a:extLst>
          </p:cNvPr>
          <p:cNvSpPr/>
          <p:nvPr/>
        </p:nvSpPr>
        <p:spPr>
          <a:xfrm rot="13285166">
            <a:off x="1551512" y="2781885"/>
            <a:ext cx="1305417" cy="1711363"/>
          </a:xfrm>
          <a:prstGeom prst="arc">
            <a:avLst>
              <a:gd name="adj1" fmla="val 15575033"/>
              <a:gd name="adj2" fmla="val 213272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k: Aşağı 48">
            <a:extLst>
              <a:ext uri="{FF2B5EF4-FFF2-40B4-BE49-F238E27FC236}">
                <a16:creationId xmlns:a16="http://schemas.microsoft.com/office/drawing/2014/main" id="{0E190A3F-CA44-F374-7A70-F0F418C0731B}"/>
              </a:ext>
            </a:extLst>
          </p:cNvPr>
          <p:cNvSpPr/>
          <p:nvPr/>
        </p:nvSpPr>
        <p:spPr>
          <a:xfrm>
            <a:off x="9964132" y="3046816"/>
            <a:ext cx="226243" cy="113160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k: Aşağı 49">
            <a:extLst>
              <a:ext uri="{FF2B5EF4-FFF2-40B4-BE49-F238E27FC236}">
                <a16:creationId xmlns:a16="http://schemas.microsoft.com/office/drawing/2014/main" id="{B17FD4B6-065C-61ED-E56A-14A47786EB36}"/>
              </a:ext>
            </a:extLst>
          </p:cNvPr>
          <p:cNvSpPr/>
          <p:nvPr/>
        </p:nvSpPr>
        <p:spPr>
          <a:xfrm>
            <a:off x="10333348" y="3046816"/>
            <a:ext cx="226243" cy="113160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k: Aşağı 50">
            <a:extLst>
              <a:ext uri="{FF2B5EF4-FFF2-40B4-BE49-F238E27FC236}">
                <a16:creationId xmlns:a16="http://schemas.microsoft.com/office/drawing/2014/main" id="{05131F25-A6CF-369F-8F13-793D96232E2A}"/>
              </a:ext>
            </a:extLst>
          </p:cNvPr>
          <p:cNvSpPr/>
          <p:nvPr/>
        </p:nvSpPr>
        <p:spPr>
          <a:xfrm>
            <a:off x="10683710" y="3058224"/>
            <a:ext cx="226243" cy="113160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k: Aşağı 51">
            <a:extLst>
              <a:ext uri="{FF2B5EF4-FFF2-40B4-BE49-F238E27FC236}">
                <a16:creationId xmlns:a16="http://schemas.microsoft.com/office/drawing/2014/main" id="{6380913F-E72C-044F-418F-719B9506555B}"/>
              </a:ext>
            </a:extLst>
          </p:cNvPr>
          <p:cNvSpPr/>
          <p:nvPr/>
        </p:nvSpPr>
        <p:spPr>
          <a:xfrm>
            <a:off x="11046933" y="3046816"/>
            <a:ext cx="226243" cy="113160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Yay 52">
            <a:extLst>
              <a:ext uri="{FF2B5EF4-FFF2-40B4-BE49-F238E27FC236}">
                <a16:creationId xmlns:a16="http://schemas.microsoft.com/office/drawing/2014/main" id="{5BEBABBB-FCDE-FDB8-F0AC-3927B97E070A}"/>
              </a:ext>
            </a:extLst>
          </p:cNvPr>
          <p:cNvSpPr/>
          <p:nvPr/>
        </p:nvSpPr>
        <p:spPr>
          <a:xfrm rot="13354980">
            <a:off x="2177828" y="3091597"/>
            <a:ext cx="954957" cy="1238238"/>
          </a:xfrm>
          <a:prstGeom prst="arc">
            <a:avLst>
              <a:gd name="adj1" fmla="val 16200000"/>
              <a:gd name="adj2" fmla="val 208344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</Words>
  <Application>Microsoft Office PowerPoint</Application>
  <PresentationFormat>Geniş ekran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 Caner</dc:creator>
  <cp:lastModifiedBy>Ahmet Caner</cp:lastModifiedBy>
  <cp:revision>14</cp:revision>
  <dcterms:created xsi:type="dcterms:W3CDTF">2023-01-25T15:06:06Z</dcterms:created>
  <dcterms:modified xsi:type="dcterms:W3CDTF">2023-01-25T15:33:34Z</dcterms:modified>
</cp:coreProperties>
</file>