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5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6534-DDE7-4BD9-A986-AFCCCFB7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</a:t>
            </a:r>
            <a:r>
              <a:rPr lang="en-US" dirty="0" err="1"/>
              <a:t>Analyse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3D6CC-3A01-45E5-8A66-FB46173BF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(naam van je game X)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057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125C-FE14-45ED-AD75-EBC52659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Toestanden</a:t>
            </a:r>
            <a:r>
              <a:rPr lang="en-US" dirty="0"/>
              <a:t> van de </a:t>
            </a:r>
            <a:r>
              <a:rPr lang="nl-NL" dirty="0"/>
              <a:t>speler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14D33-ABCA-4D8E-A766-FE44B44D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812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AE94-F4B2-4BC1-B0A6-B1B86E79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Tijd, toeval en surprises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6D1CA-89E8-4B82-87C6-F0622442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0441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2025-09D0-4A15-B683-8C4CA851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speler leert Het spel door</a:t>
            </a:r>
            <a:r>
              <a:rPr lang="en-US" dirty="0"/>
              <a:t>…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E75D-0681-4A90-ADA5-711E8E80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119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1CAA6-ECF0-43D1-AB63-3DA8B0C9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Progressie In game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3FCCC-6A8A-4468-A136-51A59F24A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3678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5073-B963-4FD7-8D79-9ADADA3D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spelervaring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02AD-28C1-441D-B2C1-257B3BBA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493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77D9-01B4-4677-96AD-73EFFB2A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Artwork van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6D50-D1C1-4F65-B382-45241A41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114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C53-BE3C-42CB-A68A-1CBAF4A2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verhaal van</a:t>
            </a:r>
            <a:r>
              <a:rPr lang="en-US" dirty="0"/>
              <a:t>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5CFA-EB1F-4F02-A980-27B9DE85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219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F41F-864D-4DE0-B3C4-4976B304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mechanics van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342-2B6A-4172-A8B3-ED4B18E7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0249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BE49-6714-464D-A8F3-171F02FB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Technologie van</a:t>
            </a:r>
            <a:r>
              <a:rPr lang="en-US" dirty="0"/>
              <a:t>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AC21-F858-4D03-B392-B946F61E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907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17C3-D8BC-4D0D-9221-00F27772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x: </a:t>
            </a:r>
            <a:r>
              <a:rPr lang="nl-NL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CBFD-2A0F-4D71-B7D3-097640B0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668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D61E-F134-42D3-9B51-0D1E9840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x: </a:t>
            </a:r>
            <a:r>
              <a:rPr lang="nl-NL" dirty="0"/>
              <a:t>acties, regels &amp;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D380-880F-42A1-905F-09ED41BB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549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742A-8E22-4125-8294-8F140EE8B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Objecten in game</a:t>
            </a:r>
            <a:r>
              <a:rPr lang="en-US" dirty="0"/>
              <a:t>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D3B8C-85FA-4A0B-AF5F-59D2F6C9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7716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65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Game Analyse</vt:lpstr>
      <vt:lpstr>De spelervaring</vt:lpstr>
      <vt:lpstr>Artwork van game x</vt:lpstr>
      <vt:lpstr>Het verhaal van game X</vt:lpstr>
      <vt:lpstr>De mechanics van game x</vt:lpstr>
      <vt:lpstr>Technologie van game x</vt:lpstr>
      <vt:lpstr>Game x: Concept</vt:lpstr>
      <vt:lpstr>Game x: acties, regels &amp; feedback</vt:lpstr>
      <vt:lpstr>Objecten in game x</vt:lpstr>
      <vt:lpstr>Toestanden van de speler</vt:lpstr>
      <vt:lpstr>Tijd, toeval en surprises</vt:lpstr>
      <vt:lpstr>De speler leert Het spel door…</vt:lpstr>
      <vt:lpstr>Progressie In game 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Analyse</dc:title>
  <dc:creator>Bergervoet, P.M.A. (Paul)</dc:creator>
  <cp:lastModifiedBy>Bergervoet, P.M.A. (Paul)</cp:lastModifiedBy>
  <cp:revision>9</cp:revision>
  <dcterms:created xsi:type="dcterms:W3CDTF">2021-01-28T13:14:33Z</dcterms:created>
  <dcterms:modified xsi:type="dcterms:W3CDTF">2021-01-28T19:17:04Z</dcterms:modified>
</cp:coreProperties>
</file>