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32" r:id="rId1"/>
  </p:sldMasterIdLst>
  <p:notesMasterIdLst>
    <p:notesMasterId r:id="rId148"/>
  </p:notes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1" r:id="rId26"/>
    <p:sldId id="283" r:id="rId27"/>
    <p:sldId id="284" r:id="rId28"/>
    <p:sldId id="285" r:id="rId29"/>
    <p:sldId id="288" r:id="rId30"/>
    <p:sldId id="287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5" r:id="rId46"/>
    <p:sldId id="303" r:id="rId47"/>
    <p:sldId id="304" r:id="rId48"/>
    <p:sldId id="306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9" r:id="rId60"/>
    <p:sldId id="320" r:id="rId61"/>
    <p:sldId id="321" r:id="rId62"/>
    <p:sldId id="307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6" r:id="rId77"/>
    <p:sldId id="335" r:id="rId78"/>
    <p:sldId id="337" r:id="rId79"/>
    <p:sldId id="338" r:id="rId80"/>
    <p:sldId id="339" r:id="rId81"/>
    <p:sldId id="341" r:id="rId82"/>
    <p:sldId id="340" r:id="rId83"/>
    <p:sldId id="342" r:id="rId84"/>
    <p:sldId id="343" r:id="rId85"/>
    <p:sldId id="344" r:id="rId86"/>
    <p:sldId id="349" r:id="rId87"/>
    <p:sldId id="351" r:id="rId88"/>
    <p:sldId id="353" r:id="rId89"/>
    <p:sldId id="352" r:id="rId90"/>
    <p:sldId id="354" r:id="rId91"/>
    <p:sldId id="356" r:id="rId92"/>
    <p:sldId id="355" r:id="rId93"/>
    <p:sldId id="357" r:id="rId94"/>
    <p:sldId id="358" r:id="rId95"/>
    <p:sldId id="359" r:id="rId96"/>
    <p:sldId id="360" r:id="rId97"/>
    <p:sldId id="361" r:id="rId98"/>
    <p:sldId id="362" r:id="rId99"/>
    <p:sldId id="364" r:id="rId100"/>
    <p:sldId id="363" r:id="rId101"/>
    <p:sldId id="365" r:id="rId102"/>
    <p:sldId id="366" r:id="rId103"/>
    <p:sldId id="367" r:id="rId104"/>
    <p:sldId id="368" r:id="rId105"/>
    <p:sldId id="369" r:id="rId106"/>
    <p:sldId id="370" r:id="rId107"/>
    <p:sldId id="372" r:id="rId108"/>
    <p:sldId id="371" r:id="rId109"/>
    <p:sldId id="373" r:id="rId110"/>
    <p:sldId id="374" r:id="rId111"/>
    <p:sldId id="375" r:id="rId112"/>
    <p:sldId id="378" r:id="rId113"/>
    <p:sldId id="377" r:id="rId114"/>
    <p:sldId id="379" r:id="rId115"/>
    <p:sldId id="380" r:id="rId116"/>
    <p:sldId id="381" r:id="rId117"/>
    <p:sldId id="382" r:id="rId118"/>
    <p:sldId id="383" r:id="rId119"/>
    <p:sldId id="384" r:id="rId120"/>
    <p:sldId id="386" r:id="rId121"/>
    <p:sldId id="385" r:id="rId122"/>
    <p:sldId id="387" r:id="rId123"/>
    <p:sldId id="388" r:id="rId124"/>
    <p:sldId id="389" r:id="rId125"/>
    <p:sldId id="390" r:id="rId126"/>
    <p:sldId id="391" r:id="rId127"/>
    <p:sldId id="392" r:id="rId128"/>
    <p:sldId id="393" r:id="rId129"/>
    <p:sldId id="395" r:id="rId130"/>
    <p:sldId id="396" r:id="rId131"/>
    <p:sldId id="399" r:id="rId132"/>
    <p:sldId id="400" r:id="rId133"/>
    <p:sldId id="401" r:id="rId134"/>
    <p:sldId id="402" r:id="rId135"/>
    <p:sldId id="403" r:id="rId136"/>
    <p:sldId id="404" r:id="rId137"/>
    <p:sldId id="407" r:id="rId138"/>
    <p:sldId id="409" r:id="rId139"/>
    <p:sldId id="408" r:id="rId140"/>
    <p:sldId id="410" r:id="rId141"/>
    <p:sldId id="411" r:id="rId142"/>
    <p:sldId id="405" r:id="rId143"/>
    <p:sldId id="406" r:id="rId144"/>
    <p:sldId id="412" r:id="rId145"/>
    <p:sldId id="414" r:id="rId146"/>
    <p:sldId id="415" r:id="rId1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1988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-43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presProps" Target="pres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microsoft.com/office/2016/11/relationships/changesInfo" Target="changesInfos/changesInfo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mail Anjrini" userId="17b5de30cc7033fd" providerId="LiveId" clId="{F9E638F0-B60B-4962-A8B9-7D8C89FFBCA2}"/>
    <pc:docChg chg="undo custSel addSld delSld modSld sldOrd">
      <pc:chgData name="Ismail Anjrini" userId="17b5de30cc7033fd" providerId="LiveId" clId="{F9E638F0-B60B-4962-A8B9-7D8C89FFBCA2}" dt="2024-05-17T16:28:38.007" v="1365"/>
      <pc:docMkLst>
        <pc:docMk/>
      </pc:docMkLst>
      <pc:sldChg chg="del">
        <pc:chgData name="Ismail Anjrini" userId="17b5de30cc7033fd" providerId="LiveId" clId="{F9E638F0-B60B-4962-A8B9-7D8C89FFBCA2}" dt="2024-05-17T15:54:24.502" v="1056" actId="47"/>
        <pc:sldMkLst>
          <pc:docMk/>
          <pc:sldMk cId="2837187805" sldId="345"/>
        </pc:sldMkLst>
      </pc:sldChg>
      <pc:sldChg chg="del">
        <pc:chgData name="Ismail Anjrini" userId="17b5de30cc7033fd" providerId="LiveId" clId="{F9E638F0-B60B-4962-A8B9-7D8C89FFBCA2}" dt="2024-05-17T15:54:24.502" v="1056" actId="47"/>
        <pc:sldMkLst>
          <pc:docMk/>
          <pc:sldMk cId="61626480" sldId="346"/>
        </pc:sldMkLst>
      </pc:sldChg>
      <pc:sldChg chg="del">
        <pc:chgData name="Ismail Anjrini" userId="17b5de30cc7033fd" providerId="LiveId" clId="{F9E638F0-B60B-4962-A8B9-7D8C89FFBCA2}" dt="2024-05-17T15:54:24.502" v="1056" actId="47"/>
        <pc:sldMkLst>
          <pc:docMk/>
          <pc:sldMk cId="2934960277" sldId="347"/>
        </pc:sldMkLst>
      </pc:sldChg>
      <pc:sldChg chg="del">
        <pc:chgData name="Ismail Anjrini" userId="17b5de30cc7033fd" providerId="LiveId" clId="{F9E638F0-B60B-4962-A8B9-7D8C89FFBCA2}" dt="2024-05-17T15:54:24.502" v="1056" actId="47"/>
        <pc:sldMkLst>
          <pc:docMk/>
          <pc:sldMk cId="2114861766" sldId="348"/>
        </pc:sldMkLst>
      </pc:sldChg>
      <pc:sldChg chg="modSp add mod ord modNotesTx">
        <pc:chgData name="Ismail Anjrini" userId="17b5de30cc7033fd" providerId="LiveId" clId="{F9E638F0-B60B-4962-A8B9-7D8C89FFBCA2}" dt="2024-05-11T16:04:49.797" v="26"/>
        <pc:sldMkLst>
          <pc:docMk/>
          <pc:sldMk cId="3348568099" sldId="391"/>
        </pc:sldMkLst>
        <pc:spChg chg="mod">
          <ac:chgData name="Ismail Anjrini" userId="17b5de30cc7033fd" providerId="LiveId" clId="{F9E638F0-B60B-4962-A8B9-7D8C89FFBCA2}" dt="2024-05-11T15:59:47.661" v="18" actId="20577"/>
          <ac:spMkLst>
            <pc:docMk/>
            <pc:sldMk cId="3348568099" sldId="391"/>
            <ac:spMk id="2" creationId="{81558765-2232-4951-05B7-9E4835B124B3}"/>
          </ac:spMkLst>
        </pc:spChg>
      </pc:sldChg>
      <pc:sldChg chg="addSp delSp modSp add mod ord delAnim modAnim">
        <pc:chgData name="Ismail Anjrini" userId="17b5de30cc7033fd" providerId="LiveId" clId="{F9E638F0-B60B-4962-A8B9-7D8C89FFBCA2}" dt="2024-05-11T16:51:32.001" v="137"/>
        <pc:sldMkLst>
          <pc:docMk/>
          <pc:sldMk cId="709734221" sldId="392"/>
        </pc:sldMkLst>
        <pc:spChg chg="mod">
          <ac:chgData name="Ismail Anjrini" userId="17b5de30cc7033fd" providerId="LiveId" clId="{F9E638F0-B60B-4962-A8B9-7D8C89FFBCA2}" dt="2024-05-11T16:46:35.285" v="82" actId="1076"/>
          <ac:spMkLst>
            <pc:docMk/>
            <pc:sldMk cId="709734221" sldId="392"/>
            <ac:spMk id="4" creationId="{6E9DEC0C-4967-58F0-F2CD-0C3AF69C32D9}"/>
          </ac:spMkLst>
        </pc:spChg>
        <pc:spChg chg="add mod">
          <ac:chgData name="Ismail Anjrini" userId="17b5de30cc7033fd" providerId="LiveId" clId="{F9E638F0-B60B-4962-A8B9-7D8C89FFBCA2}" dt="2024-05-11T16:46:52.797" v="85" actId="1076"/>
          <ac:spMkLst>
            <pc:docMk/>
            <pc:sldMk cId="709734221" sldId="392"/>
            <ac:spMk id="5" creationId="{EBB4EC58-7CB0-EB23-287B-22483115CF06}"/>
          </ac:spMkLst>
        </pc:spChg>
        <pc:spChg chg="mod">
          <ac:chgData name="Ismail Anjrini" userId="17b5de30cc7033fd" providerId="LiveId" clId="{F9E638F0-B60B-4962-A8B9-7D8C89FFBCA2}" dt="2024-05-11T16:39:39.107" v="28" actId="1076"/>
          <ac:spMkLst>
            <pc:docMk/>
            <pc:sldMk cId="709734221" sldId="392"/>
            <ac:spMk id="6" creationId="{261A42DD-F6B5-1D70-41F7-CD2ED14BAFBA}"/>
          </ac:spMkLst>
        </pc:spChg>
        <pc:spChg chg="del">
          <ac:chgData name="Ismail Anjrini" userId="17b5de30cc7033fd" providerId="LiveId" clId="{F9E638F0-B60B-4962-A8B9-7D8C89FFBCA2}" dt="2024-05-11T16:50:56.336" v="133" actId="478"/>
          <ac:spMkLst>
            <pc:docMk/>
            <pc:sldMk cId="709734221" sldId="392"/>
            <ac:spMk id="7" creationId="{DDAD70FC-A475-6611-4F59-960476DEF19D}"/>
          </ac:spMkLst>
        </pc:spChg>
        <pc:spChg chg="add mod">
          <ac:chgData name="Ismail Anjrini" userId="17b5de30cc7033fd" providerId="LiveId" clId="{F9E638F0-B60B-4962-A8B9-7D8C89FFBCA2}" dt="2024-05-11T16:50:09.133" v="117" actId="1076"/>
          <ac:spMkLst>
            <pc:docMk/>
            <pc:sldMk cId="709734221" sldId="392"/>
            <ac:spMk id="8" creationId="{C5C9B795-E827-BB53-D27A-D8F2F579A4E5}"/>
          </ac:spMkLst>
        </pc:spChg>
        <pc:spChg chg="del">
          <ac:chgData name="Ismail Anjrini" userId="17b5de30cc7033fd" providerId="LiveId" clId="{F9E638F0-B60B-4962-A8B9-7D8C89FFBCA2}" dt="2024-05-11T16:39:25.604" v="27" actId="478"/>
          <ac:spMkLst>
            <pc:docMk/>
            <pc:sldMk cId="709734221" sldId="392"/>
            <ac:spMk id="9" creationId="{EFCCE8DB-1041-6E6B-029B-3EF7A2481A43}"/>
          </ac:spMkLst>
        </pc:spChg>
        <pc:spChg chg="add mod">
          <ac:chgData name="Ismail Anjrini" userId="17b5de30cc7033fd" providerId="LiveId" clId="{F9E638F0-B60B-4962-A8B9-7D8C89FFBCA2}" dt="2024-05-11T16:50:19.026" v="121" actId="20577"/>
          <ac:spMkLst>
            <pc:docMk/>
            <pc:sldMk cId="709734221" sldId="392"/>
            <ac:spMk id="11" creationId="{821B773B-A5A0-75D4-5077-C7690DA9B314}"/>
          </ac:spMkLst>
        </pc:spChg>
        <pc:spChg chg="add mod">
          <ac:chgData name="Ismail Anjrini" userId="17b5de30cc7033fd" providerId="LiveId" clId="{F9E638F0-B60B-4962-A8B9-7D8C89FFBCA2}" dt="2024-05-11T16:50:39.110" v="130" actId="113"/>
          <ac:spMkLst>
            <pc:docMk/>
            <pc:sldMk cId="709734221" sldId="392"/>
            <ac:spMk id="13" creationId="{EF63CE37-F748-752D-5B95-9F55BE383218}"/>
          </ac:spMkLst>
        </pc:spChg>
        <pc:spChg chg="del">
          <ac:chgData name="Ismail Anjrini" userId="17b5de30cc7033fd" providerId="LiveId" clId="{F9E638F0-B60B-4962-A8B9-7D8C89FFBCA2}" dt="2024-05-11T16:39:25.604" v="27" actId="478"/>
          <ac:spMkLst>
            <pc:docMk/>
            <pc:sldMk cId="709734221" sldId="392"/>
            <ac:spMk id="14" creationId="{D58298BC-A671-2B9D-00C3-670B05E8CBA1}"/>
          </ac:spMkLst>
        </pc:spChg>
        <pc:spChg chg="mod">
          <ac:chgData name="Ismail Anjrini" userId="17b5de30cc7033fd" providerId="LiveId" clId="{F9E638F0-B60B-4962-A8B9-7D8C89FFBCA2}" dt="2024-05-11T16:44:13.782" v="81" actId="1076"/>
          <ac:spMkLst>
            <pc:docMk/>
            <pc:sldMk cId="709734221" sldId="392"/>
            <ac:spMk id="15" creationId="{CE0F165F-5A0E-DA07-3A94-CE08F02C34F0}"/>
          </ac:spMkLst>
        </pc:spChg>
        <pc:spChg chg="add mod">
          <ac:chgData name="Ismail Anjrini" userId="17b5de30cc7033fd" providerId="LiveId" clId="{F9E638F0-B60B-4962-A8B9-7D8C89FFBCA2}" dt="2024-05-11T16:50:51.935" v="132" actId="1076"/>
          <ac:spMkLst>
            <pc:docMk/>
            <pc:sldMk cId="709734221" sldId="392"/>
            <ac:spMk id="16" creationId="{352DDC3C-0B92-4185-5B9B-9B78A3EB6ABB}"/>
          </ac:spMkLst>
        </pc:spChg>
        <pc:spChg chg="add mod">
          <ac:chgData name="Ismail Anjrini" userId="17b5de30cc7033fd" providerId="LiveId" clId="{F9E638F0-B60B-4962-A8B9-7D8C89FFBCA2}" dt="2024-05-11T16:50:51.935" v="132" actId="1076"/>
          <ac:spMkLst>
            <pc:docMk/>
            <pc:sldMk cId="709734221" sldId="392"/>
            <ac:spMk id="17" creationId="{E5250C4E-6160-0EFF-0D92-74B019EDC202}"/>
          </ac:spMkLst>
        </pc:spChg>
        <pc:picChg chg="mod">
          <ac:chgData name="Ismail Anjrini" userId="17b5de30cc7033fd" providerId="LiveId" clId="{F9E638F0-B60B-4962-A8B9-7D8C89FFBCA2}" dt="2024-05-11T16:39:44.845" v="65" actId="1038"/>
          <ac:picMkLst>
            <pc:docMk/>
            <pc:sldMk cId="709734221" sldId="392"/>
            <ac:picMk id="2" creationId="{75791036-65B9-67E9-770D-DD76C6161DDC}"/>
          </ac:picMkLst>
        </pc:picChg>
        <pc:cxnChg chg="mod">
          <ac:chgData name="Ismail Anjrini" userId="17b5de30cc7033fd" providerId="LiveId" clId="{F9E638F0-B60B-4962-A8B9-7D8C89FFBCA2}" dt="2024-05-11T16:39:44.845" v="65" actId="1038"/>
          <ac:cxnSpMkLst>
            <pc:docMk/>
            <pc:sldMk cId="709734221" sldId="392"/>
            <ac:cxnSpMk id="10" creationId="{5645C718-E128-14B5-96DA-6DB134D93EFC}"/>
          </ac:cxnSpMkLst>
        </pc:cxnChg>
        <pc:cxnChg chg="mod">
          <ac:chgData name="Ismail Anjrini" userId="17b5de30cc7033fd" providerId="LiveId" clId="{F9E638F0-B60B-4962-A8B9-7D8C89FFBCA2}" dt="2024-05-11T16:46:35.285" v="82" actId="1076"/>
          <ac:cxnSpMkLst>
            <pc:docMk/>
            <pc:sldMk cId="709734221" sldId="392"/>
            <ac:cxnSpMk id="12" creationId="{E0E23310-8D7C-53D0-CDE1-007DC7BE34F1}"/>
          </ac:cxnSpMkLst>
        </pc:cxnChg>
      </pc:sldChg>
      <pc:sldChg chg="modSp add mod ord modNotesTx">
        <pc:chgData name="Ismail Anjrini" userId="17b5de30cc7033fd" providerId="LiveId" clId="{F9E638F0-B60B-4962-A8B9-7D8C89FFBCA2}" dt="2024-05-15T19:13:08.170" v="416"/>
        <pc:sldMkLst>
          <pc:docMk/>
          <pc:sldMk cId="3038029824" sldId="393"/>
        </pc:sldMkLst>
        <pc:spChg chg="mod">
          <ac:chgData name="Ismail Anjrini" userId="17b5de30cc7033fd" providerId="LiveId" clId="{F9E638F0-B60B-4962-A8B9-7D8C89FFBCA2}" dt="2024-05-13T02:13:32.871" v="235" actId="20577"/>
          <ac:spMkLst>
            <pc:docMk/>
            <pc:sldMk cId="3038029824" sldId="393"/>
            <ac:spMk id="2" creationId="{81558765-2232-4951-05B7-9E4835B124B3}"/>
          </ac:spMkLst>
        </pc:spChg>
      </pc:sldChg>
      <pc:sldChg chg="add del ord">
        <pc:chgData name="Ismail Anjrini" userId="17b5de30cc7033fd" providerId="LiveId" clId="{F9E638F0-B60B-4962-A8B9-7D8C89FFBCA2}" dt="2024-05-12T18:23:54.538" v="152" actId="47"/>
        <pc:sldMkLst>
          <pc:docMk/>
          <pc:sldMk cId="2280424817" sldId="394"/>
        </pc:sldMkLst>
      </pc:sldChg>
      <pc:sldChg chg="addSp delSp modSp add mod ord modAnim">
        <pc:chgData name="Ismail Anjrini" userId="17b5de30cc7033fd" providerId="LiveId" clId="{F9E638F0-B60B-4962-A8B9-7D8C89FFBCA2}" dt="2024-05-12T18:41:51.885" v="223" actId="207"/>
        <pc:sldMkLst>
          <pc:docMk/>
          <pc:sldMk cId="1534332876" sldId="395"/>
        </pc:sldMkLst>
        <pc:spChg chg="add mod">
          <ac:chgData name="Ismail Anjrini" userId="17b5de30cc7033fd" providerId="LiveId" clId="{F9E638F0-B60B-4962-A8B9-7D8C89FFBCA2}" dt="2024-05-12T18:41:51.885" v="223" actId="207"/>
          <ac:spMkLst>
            <pc:docMk/>
            <pc:sldMk cId="1534332876" sldId="395"/>
            <ac:spMk id="3" creationId="{58F9DE71-BA24-3785-B186-8A64CA114E07}"/>
          </ac:spMkLst>
        </pc:spChg>
        <pc:spChg chg="add mod">
          <ac:chgData name="Ismail Anjrini" userId="17b5de30cc7033fd" providerId="LiveId" clId="{F9E638F0-B60B-4962-A8B9-7D8C89FFBCA2}" dt="2024-05-12T18:28:45.381" v="199" actId="1076"/>
          <ac:spMkLst>
            <pc:docMk/>
            <pc:sldMk cId="1534332876" sldId="395"/>
            <ac:spMk id="5" creationId="{ED1AF8F6-BD84-EB8E-04BC-F2C382018F79}"/>
          </ac:spMkLst>
        </pc:spChg>
        <pc:spChg chg="mod">
          <ac:chgData name="Ismail Anjrini" userId="17b5de30cc7033fd" providerId="LiveId" clId="{F9E638F0-B60B-4962-A8B9-7D8C89FFBCA2}" dt="2024-05-12T18:30:50.300" v="219" actId="20577"/>
          <ac:spMkLst>
            <pc:docMk/>
            <pc:sldMk cId="1534332876" sldId="395"/>
            <ac:spMk id="7" creationId="{DDAD70FC-A475-6611-4F59-960476DEF19D}"/>
          </ac:spMkLst>
        </pc:spChg>
        <pc:spChg chg="add mod">
          <ac:chgData name="Ismail Anjrini" userId="17b5de30cc7033fd" providerId="LiveId" clId="{F9E638F0-B60B-4962-A8B9-7D8C89FFBCA2}" dt="2024-05-12T18:28:49.073" v="200" actId="1076"/>
          <ac:spMkLst>
            <pc:docMk/>
            <pc:sldMk cId="1534332876" sldId="395"/>
            <ac:spMk id="8" creationId="{0EBE8FA2-3EDB-23FB-13BD-71A59B753C3F}"/>
          </ac:spMkLst>
        </pc:spChg>
        <pc:spChg chg="mod">
          <ac:chgData name="Ismail Anjrini" userId="17b5de30cc7033fd" providerId="LiveId" clId="{F9E638F0-B60B-4962-A8B9-7D8C89FFBCA2}" dt="2024-05-12T18:41:38.133" v="221" actId="113"/>
          <ac:spMkLst>
            <pc:docMk/>
            <pc:sldMk cId="1534332876" sldId="395"/>
            <ac:spMk id="9" creationId="{EFCCE8DB-1041-6E6B-029B-3EF7A2481A43}"/>
          </ac:spMkLst>
        </pc:spChg>
        <pc:spChg chg="add mod">
          <ac:chgData name="Ismail Anjrini" userId="17b5de30cc7033fd" providerId="LiveId" clId="{F9E638F0-B60B-4962-A8B9-7D8C89FFBCA2}" dt="2024-05-12T18:29:00.257" v="203" actId="1076"/>
          <ac:spMkLst>
            <pc:docMk/>
            <pc:sldMk cId="1534332876" sldId="395"/>
            <ac:spMk id="11" creationId="{01F4F703-3483-BA4A-DDC9-1F7C4DB405E2}"/>
          </ac:spMkLst>
        </pc:spChg>
        <pc:spChg chg="add mod">
          <ac:chgData name="Ismail Anjrini" userId="17b5de30cc7033fd" providerId="LiveId" clId="{F9E638F0-B60B-4962-A8B9-7D8C89FFBCA2}" dt="2024-05-12T18:29:03.353" v="204" actId="1076"/>
          <ac:spMkLst>
            <pc:docMk/>
            <pc:sldMk cId="1534332876" sldId="395"/>
            <ac:spMk id="13" creationId="{26D69A83-5A8E-8DC4-F1FA-0967E056069B}"/>
          </ac:spMkLst>
        </pc:spChg>
        <pc:spChg chg="add mod">
          <ac:chgData name="Ismail Anjrini" userId="17b5de30cc7033fd" providerId="LiveId" clId="{F9E638F0-B60B-4962-A8B9-7D8C89FFBCA2}" dt="2024-05-12T18:29:09.049" v="205" actId="1076"/>
          <ac:spMkLst>
            <pc:docMk/>
            <pc:sldMk cId="1534332876" sldId="395"/>
            <ac:spMk id="15" creationId="{782363B1-6480-CABF-9C52-EACF8F01A43C}"/>
          </ac:spMkLst>
        </pc:spChg>
        <pc:picChg chg="del">
          <ac:chgData name="Ismail Anjrini" userId="17b5de30cc7033fd" providerId="LiveId" clId="{F9E638F0-B60B-4962-A8B9-7D8C89FFBCA2}" dt="2024-05-12T18:23:56.852" v="153" actId="478"/>
          <ac:picMkLst>
            <pc:docMk/>
            <pc:sldMk cId="1534332876" sldId="395"/>
            <ac:picMk id="1026" creationId="{BC1D7FE7-5FDB-77DE-47CE-1546506202C1}"/>
          </ac:picMkLst>
        </pc:picChg>
      </pc:sldChg>
      <pc:sldChg chg="modSp add mod ord">
        <pc:chgData name="Ismail Anjrini" userId="17b5de30cc7033fd" providerId="LiveId" clId="{F9E638F0-B60B-4962-A8B9-7D8C89FFBCA2}" dt="2024-05-15T17:33:45.964" v="299" actId="404"/>
        <pc:sldMkLst>
          <pc:docMk/>
          <pc:sldMk cId="4265284175" sldId="396"/>
        </pc:sldMkLst>
        <pc:spChg chg="mod">
          <ac:chgData name="Ismail Anjrini" userId="17b5de30cc7033fd" providerId="LiveId" clId="{F9E638F0-B60B-4962-A8B9-7D8C89FFBCA2}" dt="2024-05-15T17:33:45.964" v="299" actId="404"/>
          <ac:spMkLst>
            <pc:docMk/>
            <pc:sldMk cId="4265284175" sldId="396"/>
            <ac:spMk id="2" creationId="{81558765-2232-4951-05B7-9E4835B124B3}"/>
          </ac:spMkLst>
        </pc:spChg>
      </pc:sldChg>
      <pc:sldChg chg="add del ord">
        <pc:chgData name="Ismail Anjrini" userId="17b5de30cc7033fd" providerId="LiveId" clId="{F9E638F0-B60B-4962-A8B9-7D8C89FFBCA2}" dt="2024-05-13T02:23:24.225" v="266" actId="47"/>
        <pc:sldMkLst>
          <pc:docMk/>
          <pc:sldMk cId="1508543154" sldId="397"/>
        </pc:sldMkLst>
      </pc:sldChg>
      <pc:sldChg chg="delSp modSp add del mod ord delAnim">
        <pc:chgData name="Ismail Anjrini" userId="17b5de30cc7033fd" providerId="LiveId" clId="{F9E638F0-B60B-4962-A8B9-7D8C89FFBCA2}" dt="2024-05-15T18:15:40.670" v="306" actId="47"/>
        <pc:sldMkLst>
          <pc:docMk/>
          <pc:sldMk cId="3369269157" sldId="398"/>
        </pc:sldMkLst>
        <pc:spChg chg="del">
          <ac:chgData name="Ismail Anjrini" userId="17b5de30cc7033fd" providerId="LiveId" clId="{F9E638F0-B60B-4962-A8B9-7D8C89FFBCA2}" dt="2024-05-13T02:24:56.971" v="279" actId="478"/>
          <ac:spMkLst>
            <pc:docMk/>
            <pc:sldMk cId="3369269157" sldId="398"/>
            <ac:spMk id="5" creationId="{ED1AF8F6-BD84-EB8E-04BC-F2C382018F79}"/>
          </ac:spMkLst>
        </pc:spChg>
        <pc:spChg chg="mod">
          <ac:chgData name="Ismail Anjrini" userId="17b5de30cc7033fd" providerId="LiveId" clId="{F9E638F0-B60B-4962-A8B9-7D8C89FFBCA2}" dt="2024-05-13T02:23:33.938" v="276" actId="20577"/>
          <ac:spMkLst>
            <pc:docMk/>
            <pc:sldMk cId="3369269157" sldId="398"/>
            <ac:spMk id="7" creationId="{DDAD70FC-A475-6611-4F59-960476DEF19D}"/>
          </ac:spMkLst>
        </pc:spChg>
        <pc:spChg chg="del">
          <ac:chgData name="Ismail Anjrini" userId="17b5de30cc7033fd" providerId="LiveId" clId="{F9E638F0-B60B-4962-A8B9-7D8C89FFBCA2}" dt="2024-05-13T02:24:56.971" v="279" actId="478"/>
          <ac:spMkLst>
            <pc:docMk/>
            <pc:sldMk cId="3369269157" sldId="398"/>
            <ac:spMk id="8" creationId="{0EBE8FA2-3EDB-23FB-13BD-71A59B753C3F}"/>
          </ac:spMkLst>
        </pc:spChg>
        <pc:spChg chg="mod">
          <ac:chgData name="Ismail Anjrini" userId="17b5de30cc7033fd" providerId="LiveId" clId="{F9E638F0-B60B-4962-A8B9-7D8C89FFBCA2}" dt="2024-05-13T02:23:51.728" v="278" actId="14100"/>
          <ac:spMkLst>
            <pc:docMk/>
            <pc:sldMk cId="3369269157" sldId="398"/>
            <ac:spMk id="9" creationId="{EFCCE8DB-1041-6E6B-029B-3EF7A2481A43}"/>
          </ac:spMkLst>
        </pc:spChg>
        <pc:spChg chg="del">
          <ac:chgData name="Ismail Anjrini" userId="17b5de30cc7033fd" providerId="LiveId" clId="{F9E638F0-B60B-4962-A8B9-7D8C89FFBCA2}" dt="2024-05-13T02:24:56.971" v="279" actId="478"/>
          <ac:spMkLst>
            <pc:docMk/>
            <pc:sldMk cId="3369269157" sldId="398"/>
            <ac:spMk id="11" creationId="{01F4F703-3483-BA4A-DDC9-1F7C4DB405E2}"/>
          </ac:spMkLst>
        </pc:spChg>
        <pc:spChg chg="del">
          <ac:chgData name="Ismail Anjrini" userId="17b5de30cc7033fd" providerId="LiveId" clId="{F9E638F0-B60B-4962-A8B9-7D8C89FFBCA2}" dt="2024-05-13T02:24:56.971" v="279" actId="478"/>
          <ac:spMkLst>
            <pc:docMk/>
            <pc:sldMk cId="3369269157" sldId="398"/>
            <ac:spMk id="13" creationId="{26D69A83-5A8E-8DC4-F1FA-0967E056069B}"/>
          </ac:spMkLst>
        </pc:spChg>
        <pc:spChg chg="del">
          <ac:chgData name="Ismail Anjrini" userId="17b5de30cc7033fd" providerId="LiveId" clId="{F9E638F0-B60B-4962-A8B9-7D8C89FFBCA2}" dt="2024-05-13T02:24:56.971" v="279" actId="478"/>
          <ac:spMkLst>
            <pc:docMk/>
            <pc:sldMk cId="3369269157" sldId="398"/>
            <ac:spMk id="15" creationId="{782363B1-6480-CABF-9C52-EACF8F01A43C}"/>
          </ac:spMkLst>
        </pc:spChg>
      </pc:sldChg>
      <pc:sldChg chg="addSp delSp modSp add mod ord addAnim delAnim modAnim">
        <pc:chgData name="Ismail Anjrini" userId="17b5de30cc7033fd" providerId="LiveId" clId="{F9E638F0-B60B-4962-A8B9-7D8C89FFBCA2}" dt="2024-05-15T19:14:31.268" v="424"/>
        <pc:sldMkLst>
          <pc:docMk/>
          <pc:sldMk cId="1954956682" sldId="399"/>
        </pc:sldMkLst>
        <pc:spChg chg="mod">
          <ac:chgData name="Ismail Anjrini" userId="17b5de30cc7033fd" providerId="LiveId" clId="{F9E638F0-B60B-4962-A8B9-7D8C89FFBCA2}" dt="2024-05-15T18:29:48.405" v="410" actId="17032"/>
          <ac:spMkLst>
            <pc:docMk/>
            <pc:sldMk cId="1954956682" sldId="399"/>
            <ac:spMk id="4" creationId="{6E9DEC0C-4967-58F0-F2CD-0C3AF69C32D9}"/>
          </ac:spMkLst>
        </pc:spChg>
        <pc:spChg chg="add del">
          <ac:chgData name="Ismail Anjrini" userId="17b5de30cc7033fd" providerId="LiveId" clId="{F9E638F0-B60B-4962-A8B9-7D8C89FFBCA2}" dt="2024-05-15T18:18:57.144" v="313" actId="478"/>
          <ac:spMkLst>
            <pc:docMk/>
            <pc:sldMk cId="1954956682" sldId="399"/>
            <ac:spMk id="5" creationId="{EBB4EC58-7CB0-EB23-287B-22483115CF06}"/>
          </ac:spMkLst>
        </pc:spChg>
        <pc:spChg chg="add mod">
          <ac:chgData name="Ismail Anjrini" userId="17b5de30cc7033fd" providerId="LiveId" clId="{F9E638F0-B60B-4962-A8B9-7D8C89FFBCA2}" dt="2024-05-15T18:20:05.447" v="402" actId="20577"/>
          <ac:spMkLst>
            <pc:docMk/>
            <pc:sldMk cId="1954956682" sldId="399"/>
            <ac:spMk id="7" creationId="{12536982-0721-0C40-EE9A-7B3C399C65BB}"/>
          </ac:spMkLst>
        </pc:spChg>
        <pc:spChg chg="del">
          <ac:chgData name="Ismail Anjrini" userId="17b5de30cc7033fd" providerId="LiveId" clId="{F9E638F0-B60B-4962-A8B9-7D8C89FFBCA2}" dt="2024-05-15T18:15:44.455" v="307" actId="478"/>
          <ac:spMkLst>
            <pc:docMk/>
            <pc:sldMk cId="1954956682" sldId="399"/>
            <ac:spMk id="8" creationId="{C5C9B795-E827-BB53-D27A-D8F2F579A4E5}"/>
          </ac:spMkLst>
        </pc:spChg>
        <pc:spChg chg="add mod">
          <ac:chgData name="Ismail Anjrini" userId="17b5de30cc7033fd" providerId="LiveId" clId="{F9E638F0-B60B-4962-A8B9-7D8C89FFBCA2}" dt="2024-05-15T18:29:50.126" v="411" actId="17032"/>
          <ac:spMkLst>
            <pc:docMk/>
            <pc:sldMk cId="1954956682" sldId="399"/>
            <ac:spMk id="9" creationId="{F1A2FE2C-0A38-C3F8-431A-7C89F36C8077}"/>
          </ac:spMkLst>
        </pc:spChg>
        <pc:spChg chg="del">
          <ac:chgData name="Ismail Anjrini" userId="17b5de30cc7033fd" providerId="LiveId" clId="{F9E638F0-B60B-4962-A8B9-7D8C89FFBCA2}" dt="2024-05-15T18:15:44.455" v="307" actId="478"/>
          <ac:spMkLst>
            <pc:docMk/>
            <pc:sldMk cId="1954956682" sldId="399"/>
            <ac:spMk id="11" creationId="{821B773B-A5A0-75D4-5077-C7690DA9B314}"/>
          </ac:spMkLst>
        </pc:spChg>
        <pc:spChg chg="del">
          <ac:chgData name="Ismail Anjrini" userId="17b5de30cc7033fd" providerId="LiveId" clId="{F9E638F0-B60B-4962-A8B9-7D8C89FFBCA2}" dt="2024-05-15T18:15:45.675" v="308" actId="478"/>
          <ac:spMkLst>
            <pc:docMk/>
            <pc:sldMk cId="1954956682" sldId="399"/>
            <ac:spMk id="13" creationId="{EF63CE37-F748-752D-5B95-9F55BE383218}"/>
          </ac:spMkLst>
        </pc:spChg>
        <pc:spChg chg="del">
          <ac:chgData name="Ismail Anjrini" userId="17b5de30cc7033fd" providerId="LiveId" clId="{F9E638F0-B60B-4962-A8B9-7D8C89FFBCA2}" dt="2024-05-15T18:15:44.455" v="307" actId="478"/>
          <ac:spMkLst>
            <pc:docMk/>
            <pc:sldMk cId="1954956682" sldId="399"/>
            <ac:spMk id="15" creationId="{CE0F165F-5A0E-DA07-3A94-CE08F02C34F0}"/>
          </ac:spMkLst>
        </pc:spChg>
        <pc:spChg chg="add del">
          <ac:chgData name="Ismail Anjrini" userId="17b5de30cc7033fd" providerId="LiveId" clId="{F9E638F0-B60B-4962-A8B9-7D8C89FFBCA2}" dt="2024-05-15T18:18:59.758" v="315" actId="478"/>
          <ac:spMkLst>
            <pc:docMk/>
            <pc:sldMk cId="1954956682" sldId="399"/>
            <ac:spMk id="16" creationId="{352DDC3C-0B92-4185-5B9B-9B78A3EB6ABB}"/>
          </ac:spMkLst>
        </pc:spChg>
        <pc:spChg chg="add del">
          <ac:chgData name="Ismail Anjrini" userId="17b5de30cc7033fd" providerId="LiveId" clId="{F9E638F0-B60B-4962-A8B9-7D8C89FFBCA2}" dt="2024-05-15T18:18:58.799" v="314" actId="478"/>
          <ac:spMkLst>
            <pc:docMk/>
            <pc:sldMk cId="1954956682" sldId="399"/>
            <ac:spMk id="17" creationId="{E5250C4E-6160-0EFF-0D92-74B019EDC202}"/>
          </ac:spMkLst>
        </pc:spChg>
        <pc:picChg chg="mod">
          <ac:chgData name="Ismail Anjrini" userId="17b5de30cc7033fd" providerId="LiveId" clId="{F9E638F0-B60B-4962-A8B9-7D8C89FFBCA2}" dt="2024-05-15T18:19:14.038" v="348" actId="1037"/>
          <ac:picMkLst>
            <pc:docMk/>
            <pc:sldMk cId="1954956682" sldId="399"/>
            <ac:picMk id="2" creationId="{75791036-65B9-67E9-770D-DD76C6161DDC}"/>
          </ac:picMkLst>
        </pc:picChg>
        <pc:cxnChg chg="mod">
          <ac:chgData name="Ismail Anjrini" userId="17b5de30cc7033fd" providerId="LiveId" clId="{F9E638F0-B60B-4962-A8B9-7D8C89FFBCA2}" dt="2024-05-15T18:19:14.038" v="348" actId="1037"/>
          <ac:cxnSpMkLst>
            <pc:docMk/>
            <pc:sldMk cId="1954956682" sldId="399"/>
            <ac:cxnSpMk id="10" creationId="{5645C718-E128-14B5-96DA-6DB134D93EFC}"/>
          </ac:cxnSpMkLst>
        </pc:cxnChg>
        <pc:cxnChg chg="add del mod">
          <ac:chgData name="Ismail Anjrini" userId="17b5de30cc7033fd" providerId="LiveId" clId="{F9E638F0-B60B-4962-A8B9-7D8C89FFBCA2}" dt="2024-05-15T18:32:11.038" v="412" actId="208"/>
          <ac:cxnSpMkLst>
            <pc:docMk/>
            <pc:sldMk cId="1954956682" sldId="399"/>
            <ac:cxnSpMk id="12" creationId="{E0E23310-8D7C-53D0-CDE1-007DC7BE34F1}"/>
          </ac:cxnSpMkLst>
        </pc:cxnChg>
        <pc:cxnChg chg="add mod">
          <ac:chgData name="Ismail Anjrini" userId="17b5de30cc7033fd" providerId="LiveId" clId="{F9E638F0-B60B-4962-A8B9-7D8C89FFBCA2}" dt="2024-05-15T18:32:14.030" v="413" actId="208"/>
          <ac:cxnSpMkLst>
            <pc:docMk/>
            <pc:sldMk cId="1954956682" sldId="399"/>
            <ac:cxnSpMk id="18" creationId="{7A1B858D-3137-31AE-44BD-19D05461E585}"/>
          </ac:cxnSpMkLst>
        </pc:cxnChg>
        <pc:cxnChg chg="add mod">
          <ac:chgData name="Ismail Anjrini" userId="17b5de30cc7033fd" providerId="LiveId" clId="{F9E638F0-B60B-4962-A8B9-7D8C89FFBCA2}" dt="2024-05-15T18:20:18.647" v="407" actId="108"/>
          <ac:cxnSpMkLst>
            <pc:docMk/>
            <pc:sldMk cId="1954956682" sldId="399"/>
            <ac:cxnSpMk id="20" creationId="{AF6F5D30-B3AF-CA1F-4E24-5105F399981A}"/>
          </ac:cxnSpMkLst>
        </pc:cxnChg>
      </pc:sldChg>
      <pc:sldChg chg="modSp add mod modAnim">
        <pc:chgData name="Ismail Anjrini" userId="17b5de30cc7033fd" providerId="LiveId" clId="{F9E638F0-B60B-4962-A8B9-7D8C89FFBCA2}" dt="2024-05-15T19:14:47.577" v="425"/>
        <pc:sldMkLst>
          <pc:docMk/>
          <pc:sldMk cId="2308641580" sldId="400"/>
        </pc:sldMkLst>
        <pc:spChg chg="mod">
          <ac:chgData name="Ismail Anjrini" userId="17b5de30cc7033fd" providerId="LiveId" clId="{F9E638F0-B60B-4962-A8B9-7D8C89FFBCA2}" dt="2024-05-15T19:14:07.305" v="420" actId="108"/>
          <ac:spMkLst>
            <pc:docMk/>
            <pc:sldMk cId="2308641580" sldId="400"/>
            <ac:spMk id="4" creationId="{6E9DEC0C-4967-58F0-F2CD-0C3AF69C32D9}"/>
          </ac:spMkLst>
        </pc:spChg>
        <pc:spChg chg="mod">
          <ac:chgData name="Ismail Anjrini" userId="17b5de30cc7033fd" providerId="LiveId" clId="{F9E638F0-B60B-4962-A8B9-7D8C89FFBCA2}" dt="2024-05-15T19:14:09.978" v="421" actId="108"/>
          <ac:spMkLst>
            <pc:docMk/>
            <pc:sldMk cId="2308641580" sldId="400"/>
            <ac:spMk id="7" creationId="{12536982-0721-0C40-EE9A-7B3C399C65BB}"/>
          </ac:spMkLst>
        </pc:spChg>
        <pc:spChg chg="mod">
          <ac:chgData name="Ismail Anjrini" userId="17b5de30cc7033fd" providerId="LiveId" clId="{F9E638F0-B60B-4962-A8B9-7D8C89FFBCA2}" dt="2024-05-15T19:14:05.190" v="419" actId="108"/>
          <ac:spMkLst>
            <pc:docMk/>
            <pc:sldMk cId="2308641580" sldId="400"/>
            <ac:spMk id="9" creationId="{F1A2FE2C-0A38-C3F8-431A-7C89F36C8077}"/>
          </ac:spMkLst>
        </pc:spChg>
        <pc:cxnChg chg="mod">
          <ac:chgData name="Ismail Anjrini" userId="17b5de30cc7033fd" providerId="LiveId" clId="{F9E638F0-B60B-4962-A8B9-7D8C89FFBCA2}" dt="2024-05-15T19:14:15.895" v="422" actId="108"/>
          <ac:cxnSpMkLst>
            <pc:docMk/>
            <pc:sldMk cId="2308641580" sldId="400"/>
            <ac:cxnSpMk id="12" creationId="{E0E23310-8D7C-53D0-CDE1-007DC7BE34F1}"/>
          </ac:cxnSpMkLst>
        </pc:cxnChg>
        <pc:cxnChg chg="mod">
          <ac:chgData name="Ismail Anjrini" userId="17b5de30cc7033fd" providerId="LiveId" clId="{F9E638F0-B60B-4962-A8B9-7D8C89FFBCA2}" dt="2024-05-15T19:14:20.070" v="423" actId="108"/>
          <ac:cxnSpMkLst>
            <pc:docMk/>
            <pc:sldMk cId="2308641580" sldId="400"/>
            <ac:cxnSpMk id="20" creationId="{AF6F5D30-B3AF-CA1F-4E24-5105F399981A}"/>
          </ac:cxnSpMkLst>
        </pc:cxnChg>
      </pc:sldChg>
      <pc:sldChg chg="modSp add mod">
        <pc:chgData name="Ismail Anjrini" userId="17b5de30cc7033fd" providerId="LiveId" clId="{F9E638F0-B60B-4962-A8B9-7D8C89FFBCA2}" dt="2024-05-15T19:15:10.334" v="430" actId="108"/>
        <pc:sldMkLst>
          <pc:docMk/>
          <pc:sldMk cId="1015485982" sldId="401"/>
        </pc:sldMkLst>
        <pc:spChg chg="mod">
          <ac:chgData name="Ismail Anjrini" userId="17b5de30cc7033fd" providerId="LiveId" clId="{F9E638F0-B60B-4962-A8B9-7D8C89FFBCA2}" dt="2024-05-15T19:15:04.595" v="428" actId="108"/>
          <ac:spMkLst>
            <pc:docMk/>
            <pc:sldMk cId="1015485982" sldId="401"/>
            <ac:spMk id="4" creationId="{6E9DEC0C-4967-58F0-F2CD-0C3AF69C32D9}"/>
          </ac:spMkLst>
        </pc:spChg>
        <pc:spChg chg="mod">
          <ac:chgData name="Ismail Anjrini" userId="17b5de30cc7033fd" providerId="LiveId" clId="{F9E638F0-B60B-4962-A8B9-7D8C89FFBCA2}" dt="2024-05-15T19:15:02.060" v="427" actId="108"/>
          <ac:spMkLst>
            <pc:docMk/>
            <pc:sldMk cId="1015485982" sldId="401"/>
            <ac:spMk id="9" creationId="{F1A2FE2C-0A38-C3F8-431A-7C89F36C8077}"/>
          </ac:spMkLst>
        </pc:spChg>
        <pc:cxnChg chg="mod">
          <ac:chgData name="Ismail Anjrini" userId="17b5de30cc7033fd" providerId="LiveId" clId="{F9E638F0-B60B-4962-A8B9-7D8C89FFBCA2}" dt="2024-05-15T19:15:10.334" v="430" actId="108"/>
          <ac:cxnSpMkLst>
            <pc:docMk/>
            <pc:sldMk cId="1015485982" sldId="401"/>
            <ac:cxnSpMk id="12" creationId="{E0E23310-8D7C-53D0-CDE1-007DC7BE34F1}"/>
          </ac:cxnSpMkLst>
        </pc:cxnChg>
        <pc:cxnChg chg="mod">
          <ac:chgData name="Ismail Anjrini" userId="17b5de30cc7033fd" providerId="LiveId" clId="{F9E638F0-B60B-4962-A8B9-7D8C89FFBCA2}" dt="2024-05-15T19:15:07.598" v="429" actId="108"/>
          <ac:cxnSpMkLst>
            <pc:docMk/>
            <pc:sldMk cId="1015485982" sldId="401"/>
            <ac:cxnSpMk id="18" creationId="{7A1B858D-3137-31AE-44BD-19D05461E585}"/>
          </ac:cxnSpMkLst>
        </pc:cxnChg>
      </pc:sldChg>
      <pc:sldChg chg="modSp add mod ord">
        <pc:chgData name="Ismail Anjrini" userId="17b5de30cc7033fd" providerId="LiveId" clId="{F9E638F0-B60B-4962-A8B9-7D8C89FFBCA2}" dt="2024-05-17T08:09:12.763" v="442" actId="404"/>
        <pc:sldMkLst>
          <pc:docMk/>
          <pc:sldMk cId="1978212615" sldId="402"/>
        </pc:sldMkLst>
        <pc:spChg chg="mod">
          <ac:chgData name="Ismail Anjrini" userId="17b5de30cc7033fd" providerId="LiveId" clId="{F9E638F0-B60B-4962-A8B9-7D8C89FFBCA2}" dt="2024-05-17T08:09:12.763" v="442" actId="404"/>
          <ac:spMkLst>
            <pc:docMk/>
            <pc:sldMk cId="1978212615" sldId="402"/>
            <ac:spMk id="2" creationId="{81558765-2232-4951-05B7-9E4835B124B3}"/>
          </ac:spMkLst>
        </pc:spChg>
      </pc:sldChg>
      <pc:sldChg chg="addSp delSp modSp add mod ord modAnim">
        <pc:chgData name="Ismail Anjrini" userId="17b5de30cc7033fd" providerId="LiveId" clId="{F9E638F0-B60B-4962-A8B9-7D8C89FFBCA2}" dt="2024-05-17T08:29:57.070" v="708"/>
        <pc:sldMkLst>
          <pc:docMk/>
          <pc:sldMk cId="3683799386" sldId="403"/>
        </pc:sldMkLst>
        <pc:spChg chg="mod">
          <ac:chgData name="Ismail Anjrini" userId="17b5de30cc7033fd" providerId="LiveId" clId="{F9E638F0-B60B-4962-A8B9-7D8C89FFBCA2}" dt="2024-05-17T08:15:36.779" v="632" actId="1037"/>
          <ac:spMkLst>
            <pc:docMk/>
            <pc:sldMk cId="3683799386" sldId="403"/>
            <ac:spMk id="4" creationId="{6E9DEC0C-4967-58F0-F2CD-0C3AF69C32D9}"/>
          </ac:spMkLst>
        </pc:spChg>
        <pc:spChg chg="mod">
          <ac:chgData name="Ismail Anjrini" userId="17b5de30cc7033fd" providerId="LiveId" clId="{F9E638F0-B60B-4962-A8B9-7D8C89FFBCA2}" dt="2024-05-17T08:15:36.779" v="632" actId="1037"/>
          <ac:spMkLst>
            <pc:docMk/>
            <pc:sldMk cId="3683799386" sldId="403"/>
            <ac:spMk id="7" creationId="{12536982-0721-0C40-EE9A-7B3C399C65BB}"/>
          </ac:spMkLst>
        </pc:spChg>
        <pc:spChg chg="del mod">
          <ac:chgData name="Ismail Anjrini" userId="17b5de30cc7033fd" providerId="LiveId" clId="{F9E638F0-B60B-4962-A8B9-7D8C89FFBCA2}" dt="2024-05-17T08:11:14.826" v="513" actId="478"/>
          <ac:spMkLst>
            <pc:docMk/>
            <pc:sldMk cId="3683799386" sldId="403"/>
            <ac:spMk id="9" creationId="{F1A2FE2C-0A38-C3F8-431A-7C89F36C8077}"/>
          </ac:spMkLst>
        </pc:spChg>
        <pc:spChg chg="add mod">
          <ac:chgData name="Ismail Anjrini" userId="17b5de30cc7033fd" providerId="LiveId" clId="{F9E638F0-B60B-4962-A8B9-7D8C89FFBCA2}" dt="2024-05-17T08:27:30.785" v="693" actId="108"/>
          <ac:spMkLst>
            <pc:docMk/>
            <pc:sldMk cId="3683799386" sldId="403"/>
            <ac:spMk id="19" creationId="{197A0D38-0162-D322-21EF-A81B5E1719CB}"/>
          </ac:spMkLst>
        </pc:spChg>
        <pc:spChg chg="add mod">
          <ac:chgData name="Ismail Anjrini" userId="17b5de30cc7033fd" providerId="LiveId" clId="{F9E638F0-B60B-4962-A8B9-7D8C89FFBCA2}" dt="2024-05-17T08:27:33.151" v="694" actId="108"/>
          <ac:spMkLst>
            <pc:docMk/>
            <pc:sldMk cId="3683799386" sldId="403"/>
            <ac:spMk id="21" creationId="{0769A43E-18B9-7DC8-0F9E-241B0E51091C}"/>
          </ac:spMkLst>
        </pc:spChg>
        <pc:spChg chg="add del mod">
          <ac:chgData name="Ismail Anjrini" userId="17b5de30cc7033fd" providerId="LiveId" clId="{F9E638F0-B60B-4962-A8B9-7D8C89FFBCA2}" dt="2024-05-17T08:11:15.891" v="514" actId="478"/>
          <ac:spMkLst>
            <pc:docMk/>
            <pc:sldMk cId="3683799386" sldId="403"/>
            <ac:spMk id="22" creationId="{65BDBFFE-A420-7A88-7523-A6BF5D9103E1}"/>
          </ac:spMkLst>
        </pc:spChg>
        <pc:spChg chg="add mod ord">
          <ac:chgData name="Ismail Anjrini" userId="17b5de30cc7033fd" providerId="LiveId" clId="{F9E638F0-B60B-4962-A8B9-7D8C89FFBCA2}" dt="2024-05-17T08:15:36.779" v="632" actId="1037"/>
          <ac:spMkLst>
            <pc:docMk/>
            <pc:sldMk cId="3683799386" sldId="403"/>
            <ac:spMk id="29" creationId="{62E4C8CF-844A-F2B2-0B05-5CD127DB7B9B}"/>
          </ac:spMkLst>
        </pc:spChg>
        <pc:spChg chg="add mod ord">
          <ac:chgData name="Ismail Anjrini" userId="17b5de30cc7033fd" providerId="LiveId" clId="{F9E638F0-B60B-4962-A8B9-7D8C89FFBCA2}" dt="2024-05-17T08:15:36.779" v="632" actId="1037"/>
          <ac:spMkLst>
            <pc:docMk/>
            <pc:sldMk cId="3683799386" sldId="403"/>
            <ac:spMk id="31" creationId="{9DEA19C1-6B63-432D-2385-23D3EB2626ED}"/>
          </ac:spMkLst>
        </pc:spChg>
        <pc:spChg chg="add mod">
          <ac:chgData name="Ismail Anjrini" userId="17b5de30cc7033fd" providerId="LiveId" clId="{F9E638F0-B60B-4962-A8B9-7D8C89FFBCA2}" dt="2024-05-17T08:15:36.779" v="632" actId="1037"/>
          <ac:spMkLst>
            <pc:docMk/>
            <pc:sldMk cId="3683799386" sldId="403"/>
            <ac:spMk id="34" creationId="{B5195DC4-611C-49E1-278B-515F68313E17}"/>
          </ac:spMkLst>
        </pc:spChg>
        <pc:spChg chg="add mod">
          <ac:chgData name="Ismail Anjrini" userId="17b5de30cc7033fd" providerId="LiveId" clId="{F9E638F0-B60B-4962-A8B9-7D8C89FFBCA2}" dt="2024-05-17T08:15:36.779" v="632" actId="1037"/>
          <ac:spMkLst>
            <pc:docMk/>
            <pc:sldMk cId="3683799386" sldId="403"/>
            <ac:spMk id="35" creationId="{8770FD24-4007-DB29-89BF-7CF8AB997B39}"/>
          </ac:spMkLst>
        </pc:spChg>
        <pc:spChg chg="add mod">
          <ac:chgData name="Ismail Anjrini" userId="17b5de30cc7033fd" providerId="LiveId" clId="{F9E638F0-B60B-4962-A8B9-7D8C89FFBCA2}" dt="2024-05-17T08:16:54.296" v="648" actId="1076"/>
          <ac:spMkLst>
            <pc:docMk/>
            <pc:sldMk cId="3683799386" sldId="403"/>
            <ac:spMk id="37" creationId="{4ED9AF89-FF6F-A876-2D02-4DAD212C13F8}"/>
          </ac:spMkLst>
        </pc:spChg>
        <pc:spChg chg="add mod">
          <ac:chgData name="Ismail Anjrini" userId="17b5de30cc7033fd" providerId="LiveId" clId="{F9E638F0-B60B-4962-A8B9-7D8C89FFBCA2}" dt="2024-05-17T08:18:25.498" v="674" actId="1076"/>
          <ac:spMkLst>
            <pc:docMk/>
            <pc:sldMk cId="3683799386" sldId="403"/>
            <ac:spMk id="38" creationId="{4E439270-AE34-B691-5448-A453C0E5C45A}"/>
          </ac:spMkLst>
        </pc:spChg>
        <pc:spChg chg="add mod">
          <ac:chgData name="Ismail Anjrini" userId="17b5de30cc7033fd" providerId="LiveId" clId="{F9E638F0-B60B-4962-A8B9-7D8C89FFBCA2}" dt="2024-05-17T08:28:37.537" v="695" actId="14100"/>
          <ac:spMkLst>
            <pc:docMk/>
            <pc:sldMk cId="3683799386" sldId="403"/>
            <ac:spMk id="50" creationId="{B141C894-EB7A-09CB-3039-F9DE7279A8EF}"/>
          </ac:spMkLst>
        </pc:spChg>
        <pc:spChg chg="add mod">
          <ac:chgData name="Ismail Anjrini" userId="17b5de30cc7033fd" providerId="LiveId" clId="{F9E638F0-B60B-4962-A8B9-7D8C89FFBCA2}" dt="2024-05-17T08:19:07.223" v="691" actId="1076"/>
          <ac:spMkLst>
            <pc:docMk/>
            <pc:sldMk cId="3683799386" sldId="403"/>
            <ac:spMk id="51" creationId="{05CA9A3B-A7B4-C579-5BCF-D9BD2439052B}"/>
          </ac:spMkLst>
        </pc:spChg>
        <pc:spChg chg="add mod">
          <ac:chgData name="Ismail Anjrini" userId="17b5de30cc7033fd" providerId="LiveId" clId="{F9E638F0-B60B-4962-A8B9-7D8C89FFBCA2}" dt="2024-05-17T08:28:48.445" v="697" actId="1076"/>
          <ac:spMkLst>
            <pc:docMk/>
            <pc:sldMk cId="3683799386" sldId="403"/>
            <ac:spMk id="52" creationId="{C537BECA-4C0E-FA76-2AF0-BE6ADFF8F164}"/>
          </ac:spMkLst>
        </pc:spChg>
        <pc:picChg chg="mod">
          <ac:chgData name="Ismail Anjrini" userId="17b5de30cc7033fd" providerId="LiveId" clId="{F9E638F0-B60B-4962-A8B9-7D8C89FFBCA2}" dt="2024-05-17T08:15:40.084" v="644" actId="1037"/>
          <ac:picMkLst>
            <pc:docMk/>
            <pc:sldMk cId="3683799386" sldId="403"/>
            <ac:picMk id="2" creationId="{75791036-65B9-67E9-770D-DD76C6161DDC}"/>
          </ac:picMkLst>
        </pc:picChg>
        <pc:picChg chg="add mod">
          <ac:chgData name="Ismail Anjrini" userId="17b5de30cc7033fd" providerId="LiveId" clId="{F9E638F0-B60B-4962-A8B9-7D8C89FFBCA2}" dt="2024-05-17T08:16:56.817" v="662" actId="1038"/>
          <ac:picMkLst>
            <pc:docMk/>
            <pc:sldMk cId="3683799386" sldId="403"/>
            <ac:picMk id="40" creationId="{324620F0-1EEF-D419-33B0-35B38DE63652}"/>
          </ac:picMkLst>
        </pc:picChg>
        <pc:picChg chg="add mod">
          <ac:chgData name="Ismail Anjrini" userId="17b5de30cc7033fd" providerId="LiveId" clId="{F9E638F0-B60B-4962-A8B9-7D8C89FFBCA2}" dt="2024-05-17T08:17:59.685" v="670" actId="1036"/>
          <ac:picMkLst>
            <pc:docMk/>
            <pc:sldMk cId="3683799386" sldId="403"/>
            <ac:picMk id="45" creationId="{2F024A27-306C-78EA-C41F-D5E42E17F703}"/>
          </ac:picMkLst>
        </pc:picChg>
        <pc:cxnChg chg="add del mod">
          <ac:chgData name="Ismail Anjrini" userId="17b5de30cc7033fd" providerId="LiveId" clId="{F9E638F0-B60B-4962-A8B9-7D8C89FFBCA2}" dt="2024-05-17T08:12:21.181" v="558" actId="478"/>
          <ac:cxnSpMkLst>
            <pc:docMk/>
            <pc:sldMk cId="3683799386" sldId="403"/>
            <ac:cxnSpMk id="8" creationId="{29E7C8F4-E23D-4BE1-6CCA-221F061650E5}"/>
          </ac:cxnSpMkLst>
        </pc:cxnChg>
        <pc:cxnChg chg="mod">
          <ac:chgData name="Ismail Anjrini" userId="17b5de30cc7033fd" providerId="LiveId" clId="{F9E638F0-B60B-4962-A8B9-7D8C89FFBCA2}" dt="2024-05-17T08:15:40.084" v="644" actId="1037"/>
          <ac:cxnSpMkLst>
            <pc:docMk/>
            <pc:sldMk cId="3683799386" sldId="403"/>
            <ac:cxnSpMk id="10" creationId="{5645C718-E128-14B5-96DA-6DB134D93EFC}"/>
          </ac:cxnSpMkLst>
        </pc:cxnChg>
        <pc:cxnChg chg="del mod">
          <ac:chgData name="Ismail Anjrini" userId="17b5de30cc7033fd" providerId="LiveId" clId="{F9E638F0-B60B-4962-A8B9-7D8C89FFBCA2}" dt="2024-05-17T08:10:33.721" v="502" actId="478"/>
          <ac:cxnSpMkLst>
            <pc:docMk/>
            <pc:sldMk cId="3683799386" sldId="403"/>
            <ac:cxnSpMk id="12" creationId="{E0E23310-8D7C-53D0-CDE1-007DC7BE34F1}"/>
          </ac:cxnSpMkLst>
        </pc:cxnChg>
        <pc:cxnChg chg="del mod">
          <ac:chgData name="Ismail Anjrini" userId="17b5de30cc7033fd" providerId="LiveId" clId="{F9E638F0-B60B-4962-A8B9-7D8C89FFBCA2}" dt="2024-05-17T08:11:17.362" v="515" actId="478"/>
          <ac:cxnSpMkLst>
            <pc:docMk/>
            <pc:sldMk cId="3683799386" sldId="403"/>
            <ac:cxnSpMk id="18" creationId="{7A1B858D-3137-31AE-44BD-19D05461E585}"/>
          </ac:cxnSpMkLst>
        </pc:cxnChg>
        <pc:cxnChg chg="mod">
          <ac:chgData name="Ismail Anjrini" userId="17b5de30cc7033fd" providerId="LiveId" clId="{F9E638F0-B60B-4962-A8B9-7D8C89FFBCA2}" dt="2024-05-17T08:15:40.084" v="644" actId="1037"/>
          <ac:cxnSpMkLst>
            <pc:docMk/>
            <pc:sldMk cId="3683799386" sldId="403"/>
            <ac:cxnSpMk id="20" creationId="{AF6F5D30-B3AF-CA1F-4E24-5105F399981A}"/>
          </ac:cxnSpMkLst>
        </pc:cxnChg>
        <pc:cxnChg chg="add mod">
          <ac:chgData name="Ismail Anjrini" userId="17b5de30cc7033fd" providerId="LiveId" clId="{F9E638F0-B60B-4962-A8B9-7D8C89FFBCA2}" dt="2024-05-17T08:27:23.803" v="692" actId="108"/>
          <ac:cxnSpMkLst>
            <pc:docMk/>
            <pc:sldMk cId="3683799386" sldId="403"/>
            <ac:cxnSpMk id="23" creationId="{881077A2-FC35-6A8A-EE19-E67FBCBB547C}"/>
          </ac:cxnSpMkLst>
        </pc:cxnChg>
        <pc:cxnChg chg="add del mod">
          <ac:chgData name="Ismail Anjrini" userId="17b5de30cc7033fd" providerId="LiveId" clId="{F9E638F0-B60B-4962-A8B9-7D8C89FFBCA2}" dt="2024-05-17T08:12:41.284" v="566" actId="478"/>
          <ac:cxnSpMkLst>
            <pc:docMk/>
            <pc:sldMk cId="3683799386" sldId="403"/>
            <ac:cxnSpMk id="26" creationId="{B9B5E953-48E6-B1F6-40B8-D105F5F4ECFF}"/>
          </ac:cxnSpMkLst>
        </pc:cxnChg>
        <pc:cxnChg chg="add mod">
          <ac:chgData name="Ismail Anjrini" userId="17b5de30cc7033fd" providerId="LiveId" clId="{F9E638F0-B60B-4962-A8B9-7D8C89FFBCA2}" dt="2024-05-17T08:17:04.660" v="663" actId="14100"/>
          <ac:cxnSpMkLst>
            <pc:docMk/>
            <pc:sldMk cId="3683799386" sldId="403"/>
            <ac:cxnSpMk id="42" creationId="{F6B3C62F-E989-9CE6-D2DF-EBFED64920DB}"/>
          </ac:cxnSpMkLst>
        </pc:cxnChg>
        <pc:cxnChg chg="add mod">
          <ac:chgData name="Ismail Anjrini" userId="17b5de30cc7033fd" providerId="LiveId" clId="{F9E638F0-B60B-4962-A8B9-7D8C89FFBCA2}" dt="2024-05-17T08:18:04.472" v="671" actId="14100"/>
          <ac:cxnSpMkLst>
            <pc:docMk/>
            <pc:sldMk cId="3683799386" sldId="403"/>
            <ac:cxnSpMk id="46" creationId="{6F61DF42-C60A-DFF8-8E6F-F79A69070DF5}"/>
          </ac:cxnSpMkLst>
        </pc:cxnChg>
      </pc:sldChg>
      <pc:sldChg chg="modSp add mod ord">
        <pc:chgData name="Ismail Anjrini" userId="17b5de30cc7033fd" providerId="LiveId" clId="{F9E638F0-B60B-4962-A8B9-7D8C89FFBCA2}" dt="2024-05-17T15:34:11.613" v="723" actId="20577"/>
        <pc:sldMkLst>
          <pc:docMk/>
          <pc:sldMk cId="625730991" sldId="404"/>
        </pc:sldMkLst>
        <pc:spChg chg="mod">
          <ac:chgData name="Ismail Anjrini" userId="17b5de30cc7033fd" providerId="LiveId" clId="{F9E638F0-B60B-4962-A8B9-7D8C89FFBCA2}" dt="2024-05-17T15:34:11.613" v="723" actId="20577"/>
          <ac:spMkLst>
            <pc:docMk/>
            <pc:sldMk cId="625730991" sldId="404"/>
            <ac:spMk id="2" creationId="{81558765-2232-4951-05B7-9E4835B124B3}"/>
          </ac:spMkLst>
        </pc:spChg>
      </pc:sldChg>
      <pc:sldChg chg="addSp delSp modSp add mod ord modAnim">
        <pc:chgData name="Ismail Anjrini" userId="17b5de30cc7033fd" providerId="LiveId" clId="{F9E638F0-B60B-4962-A8B9-7D8C89FFBCA2}" dt="2024-05-17T15:54:09.546" v="1055"/>
        <pc:sldMkLst>
          <pc:docMk/>
          <pc:sldMk cId="3474076105" sldId="405"/>
        </pc:sldMkLst>
        <pc:spChg chg="add del mod">
          <ac:chgData name="Ismail Anjrini" userId="17b5de30cc7033fd" providerId="LiveId" clId="{F9E638F0-B60B-4962-A8B9-7D8C89FFBCA2}" dt="2024-05-17T15:42:48.406" v="898" actId="478"/>
          <ac:spMkLst>
            <pc:docMk/>
            <pc:sldMk cId="3474076105" sldId="405"/>
            <ac:spMk id="3" creationId="{2629079B-30F3-2AB7-F781-9AA211472701}"/>
          </ac:spMkLst>
        </pc:spChg>
        <pc:spChg chg="del mod">
          <ac:chgData name="Ismail Anjrini" userId="17b5de30cc7033fd" providerId="LiveId" clId="{F9E638F0-B60B-4962-A8B9-7D8C89FFBCA2}" dt="2024-05-17T15:42:48.406" v="898" actId="478"/>
          <ac:spMkLst>
            <pc:docMk/>
            <pc:sldMk cId="3474076105" sldId="405"/>
            <ac:spMk id="4" creationId="{6E9DEC0C-4967-58F0-F2CD-0C3AF69C32D9}"/>
          </ac:spMkLst>
        </pc:spChg>
        <pc:spChg chg="add del mod">
          <ac:chgData name="Ismail Anjrini" userId="17b5de30cc7033fd" providerId="LiveId" clId="{F9E638F0-B60B-4962-A8B9-7D8C89FFBCA2}" dt="2024-05-17T15:42:48.406" v="898" actId="478"/>
          <ac:spMkLst>
            <pc:docMk/>
            <pc:sldMk cId="3474076105" sldId="405"/>
            <ac:spMk id="5" creationId="{65871EEC-AA15-4043-52E5-95493BCA6160}"/>
          </ac:spMkLst>
        </pc:spChg>
        <pc:spChg chg="del">
          <ac:chgData name="Ismail Anjrini" userId="17b5de30cc7033fd" providerId="LiveId" clId="{F9E638F0-B60B-4962-A8B9-7D8C89FFBCA2}" dt="2024-05-17T15:42:48.406" v="898" actId="478"/>
          <ac:spMkLst>
            <pc:docMk/>
            <pc:sldMk cId="3474076105" sldId="405"/>
            <ac:spMk id="6" creationId="{261A42DD-F6B5-1D70-41F7-CD2ED14BAFBA}"/>
          </ac:spMkLst>
        </pc:spChg>
        <pc:spChg chg="del mod">
          <ac:chgData name="Ismail Anjrini" userId="17b5de30cc7033fd" providerId="LiveId" clId="{F9E638F0-B60B-4962-A8B9-7D8C89FFBCA2}" dt="2024-05-17T15:42:48.406" v="898" actId="478"/>
          <ac:spMkLst>
            <pc:docMk/>
            <pc:sldMk cId="3474076105" sldId="405"/>
            <ac:spMk id="7" creationId="{12536982-0721-0C40-EE9A-7B3C399C65BB}"/>
          </ac:spMkLst>
        </pc:spChg>
        <pc:spChg chg="add del mod">
          <ac:chgData name="Ismail Anjrini" userId="17b5de30cc7033fd" providerId="LiveId" clId="{F9E638F0-B60B-4962-A8B9-7D8C89FFBCA2}" dt="2024-05-17T15:42:48.406" v="898" actId="478"/>
          <ac:spMkLst>
            <pc:docMk/>
            <pc:sldMk cId="3474076105" sldId="405"/>
            <ac:spMk id="8" creationId="{5C4CFCBB-E5F0-3F00-5AFC-552691D2A842}"/>
          </ac:spMkLst>
        </pc:spChg>
        <pc:spChg chg="del mod">
          <ac:chgData name="Ismail Anjrini" userId="17b5de30cc7033fd" providerId="LiveId" clId="{F9E638F0-B60B-4962-A8B9-7D8C89FFBCA2}" dt="2024-05-17T15:42:48.406" v="898" actId="478"/>
          <ac:spMkLst>
            <pc:docMk/>
            <pc:sldMk cId="3474076105" sldId="405"/>
            <ac:spMk id="9" creationId="{F1A2FE2C-0A38-C3F8-431A-7C89F36C8077}"/>
          </ac:spMkLst>
        </pc:spChg>
        <pc:spChg chg="add mod">
          <ac:chgData name="Ismail Anjrini" userId="17b5de30cc7033fd" providerId="LiveId" clId="{F9E638F0-B60B-4962-A8B9-7D8C89FFBCA2}" dt="2024-05-17T15:43:06.244" v="907" actId="20577"/>
          <ac:spMkLst>
            <pc:docMk/>
            <pc:sldMk cId="3474076105" sldId="405"/>
            <ac:spMk id="38" creationId="{5BA2E476-7A14-39D7-798E-A39B7445A814}"/>
          </ac:spMkLst>
        </pc:spChg>
        <pc:spChg chg="add mod">
          <ac:chgData name="Ismail Anjrini" userId="17b5de30cc7033fd" providerId="LiveId" clId="{F9E638F0-B60B-4962-A8B9-7D8C89FFBCA2}" dt="2024-05-17T15:45:01.483" v="950" actId="20577"/>
          <ac:spMkLst>
            <pc:docMk/>
            <pc:sldMk cId="3474076105" sldId="405"/>
            <ac:spMk id="39" creationId="{BE1D0858-DA40-DAEF-CAF5-C0896AFBA789}"/>
          </ac:spMkLst>
        </pc:spChg>
        <pc:spChg chg="add mod">
          <ac:chgData name="Ismail Anjrini" userId="17b5de30cc7033fd" providerId="LiveId" clId="{F9E638F0-B60B-4962-A8B9-7D8C89FFBCA2}" dt="2024-05-17T15:45:36.552" v="970" actId="14100"/>
          <ac:spMkLst>
            <pc:docMk/>
            <pc:sldMk cId="3474076105" sldId="405"/>
            <ac:spMk id="40" creationId="{6169068F-296F-4E44-33D4-1B2660051A9B}"/>
          </ac:spMkLst>
        </pc:spChg>
        <pc:spChg chg="add mod">
          <ac:chgData name="Ismail Anjrini" userId="17b5de30cc7033fd" providerId="LiveId" clId="{F9E638F0-B60B-4962-A8B9-7D8C89FFBCA2}" dt="2024-05-17T15:45:36.552" v="970" actId="14100"/>
          <ac:spMkLst>
            <pc:docMk/>
            <pc:sldMk cId="3474076105" sldId="405"/>
            <ac:spMk id="41" creationId="{CDC5B330-ADE6-FC06-7C77-B1B327BB684B}"/>
          </ac:spMkLst>
        </pc:spChg>
        <pc:spChg chg="add mod">
          <ac:chgData name="Ismail Anjrini" userId="17b5de30cc7033fd" providerId="LiveId" clId="{F9E638F0-B60B-4962-A8B9-7D8C89FFBCA2}" dt="2024-05-17T15:45:36.552" v="970" actId="14100"/>
          <ac:spMkLst>
            <pc:docMk/>
            <pc:sldMk cId="3474076105" sldId="405"/>
            <ac:spMk id="42" creationId="{96D19E82-5D0B-7123-21CB-CD8589001FB6}"/>
          </ac:spMkLst>
        </pc:spChg>
        <pc:spChg chg="add mod">
          <ac:chgData name="Ismail Anjrini" userId="17b5de30cc7033fd" providerId="LiveId" clId="{F9E638F0-B60B-4962-A8B9-7D8C89FFBCA2}" dt="2024-05-17T15:45:53.525" v="978" actId="14100"/>
          <ac:spMkLst>
            <pc:docMk/>
            <pc:sldMk cId="3474076105" sldId="405"/>
            <ac:spMk id="52" creationId="{0682EAE9-103B-DD80-2ABA-DD0E9727E36F}"/>
          </ac:spMkLst>
        </pc:spChg>
        <pc:spChg chg="add mod">
          <ac:chgData name="Ismail Anjrini" userId="17b5de30cc7033fd" providerId="LiveId" clId="{F9E638F0-B60B-4962-A8B9-7D8C89FFBCA2}" dt="2024-05-17T15:46:19.569" v="984" actId="20577"/>
          <ac:spMkLst>
            <pc:docMk/>
            <pc:sldMk cId="3474076105" sldId="405"/>
            <ac:spMk id="56" creationId="{CF5F3D20-8C9A-C970-8F1D-E304A2F612F0}"/>
          </ac:spMkLst>
        </pc:spChg>
        <pc:spChg chg="add mod">
          <ac:chgData name="Ismail Anjrini" userId="17b5de30cc7033fd" providerId="LiveId" clId="{F9E638F0-B60B-4962-A8B9-7D8C89FFBCA2}" dt="2024-05-17T15:46:17.533" v="983" actId="20577"/>
          <ac:spMkLst>
            <pc:docMk/>
            <pc:sldMk cId="3474076105" sldId="405"/>
            <ac:spMk id="57" creationId="{243C525B-54E3-B655-5BEC-F187C5D9029D}"/>
          </ac:spMkLst>
        </pc:spChg>
        <pc:spChg chg="add mod">
          <ac:chgData name="Ismail Anjrini" userId="17b5de30cc7033fd" providerId="LiveId" clId="{F9E638F0-B60B-4962-A8B9-7D8C89FFBCA2}" dt="2024-05-17T15:53:55.940" v="1053" actId="1076"/>
          <ac:spMkLst>
            <pc:docMk/>
            <pc:sldMk cId="3474076105" sldId="405"/>
            <ac:spMk id="58" creationId="{D7E65CEF-6CAB-5CD0-2485-8B40BE12D320}"/>
          </ac:spMkLst>
        </pc:spChg>
        <pc:picChg chg="del mod">
          <ac:chgData name="Ismail Anjrini" userId="17b5de30cc7033fd" providerId="LiveId" clId="{F9E638F0-B60B-4962-A8B9-7D8C89FFBCA2}" dt="2024-05-17T15:42:48.406" v="898" actId="478"/>
          <ac:picMkLst>
            <pc:docMk/>
            <pc:sldMk cId="3474076105" sldId="405"/>
            <ac:picMk id="2" creationId="{75791036-65B9-67E9-770D-DD76C6161DDC}"/>
          </ac:picMkLst>
        </pc:picChg>
        <pc:cxnChg chg="del mod">
          <ac:chgData name="Ismail Anjrini" userId="17b5de30cc7033fd" providerId="LiveId" clId="{F9E638F0-B60B-4962-A8B9-7D8C89FFBCA2}" dt="2024-05-17T15:42:48.406" v="898" actId="478"/>
          <ac:cxnSpMkLst>
            <pc:docMk/>
            <pc:sldMk cId="3474076105" sldId="405"/>
            <ac:cxnSpMk id="10" creationId="{5645C718-E128-14B5-96DA-6DB134D93EFC}"/>
          </ac:cxnSpMkLst>
        </pc:cxnChg>
        <pc:cxnChg chg="add del mod">
          <ac:chgData name="Ismail Anjrini" userId="17b5de30cc7033fd" providerId="LiveId" clId="{F9E638F0-B60B-4962-A8B9-7D8C89FFBCA2}" dt="2024-05-17T15:42:48.406" v="898" actId="478"/>
          <ac:cxnSpMkLst>
            <pc:docMk/>
            <pc:sldMk cId="3474076105" sldId="405"/>
            <ac:cxnSpMk id="11" creationId="{F969BD68-D16C-0BFD-9DC1-8185198F1C38}"/>
          </ac:cxnSpMkLst>
        </pc:cxnChg>
        <pc:cxnChg chg="del mod">
          <ac:chgData name="Ismail Anjrini" userId="17b5de30cc7033fd" providerId="LiveId" clId="{F9E638F0-B60B-4962-A8B9-7D8C89FFBCA2}" dt="2024-05-17T15:36:43.321" v="751" actId="478"/>
          <ac:cxnSpMkLst>
            <pc:docMk/>
            <pc:sldMk cId="3474076105" sldId="405"/>
            <ac:cxnSpMk id="12" creationId="{E0E23310-8D7C-53D0-CDE1-007DC7BE34F1}"/>
          </ac:cxnSpMkLst>
        </pc:cxnChg>
        <pc:cxnChg chg="add del mod">
          <ac:chgData name="Ismail Anjrini" userId="17b5de30cc7033fd" providerId="LiveId" clId="{F9E638F0-B60B-4962-A8B9-7D8C89FFBCA2}" dt="2024-05-17T15:42:48.406" v="898" actId="478"/>
          <ac:cxnSpMkLst>
            <pc:docMk/>
            <pc:sldMk cId="3474076105" sldId="405"/>
            <ac:cxnSpMk id="15" creationId="{476DAE3C-234D-8E87-17E0-2F7C2B01764E}"/>
          </ac:cxnSpMkLst>
        </pc:cxnChg>
        <pc:cxnChg chg="del mod">
          <ac:chgData name="Ismail Anjrini" userId="17b5de30cc7033fd" providerId="LiveId" clId="{F9E638F0-B60B-4962-A8B9-7D8C89FFBCA2}" dt="2024-05-17T15:36:44.088" v="752" actId="478"/>
          <ac:cxnSpMkLst>
            <pc:docMk/>
            <pc:sldMk cId="3474076105" sldId="405"/>
            <ac:cxnSpMk id="18" creationId="{7A1B858D-3137-31AE-44BD-19D05461E585}"/>
          </ac:cxnSpMkLst>
        </pc:cxnChg>
        <pc:cxnChg chg="add del mod">
          <ac:chgData name="Ismail Anjrini" userId="17b5de30cc7033fd" providerId="LiveId" clId="{F9E638F0-B60B-4962-A8B9-7D8C89FFBCA2}" dt="2024-05-17T15:42:48.406" v="898" actId="478"/>
          <ac:cxnSpMkLst>
            <pc:docMk/>
            <pc:sldMk cId="3474076105" sldId="405"/>
            <ac:cxnSpMk id="19" creationId="{7967F8FE-A881-287C-25BA-6A29B429E45E}"/>
          </ac:cxnSpMkLst>
        </pc:cxnChg>
        <pc:cxnChg chg="del mod">
          <ac:chgData name="Ismail Anjrini" userId="17b5de30cc7033fd" providerId="LiveId" clId="{F9E638F0-B60B-4962-A8B9-7D8C89FFBCA2}" dt="2024-05-17T15:36:42.383" v="750" actId="478"/>
          <ac:cxnSpMkLst>
            <pc:docMk/>
            <pc:sldMk cId="3474076105" sldId="405"/>
            <ac:cxnSpMk id="20" creationId="{AF6F5D30-B3AF-CA1F-4E24-5105F399981A}"/>
          </ac:cxnSpMkLst>
        </pc:cxnChg>
        <pc:cxnChg chg="add del mod">
          <ac:chgData name="Ismail Anjrini" userId="17b5de30cc7033fd" providerId="LiveId" clId="{F9E638F0-B60B-4962-A8B9-7D8C89FFBCA2}" dt="2024-05-17T15:42:48.406" v="898" actId="478"/>
          <ac:cxnSpMkLst>
            <pc:docMk/>
            <pc:sldMk cId="3474076105" sldId="405"/>
            <ac:cxnSpMk id="23" creationId="{36620C76-69BD-9694-74E5-676BE15DC644}"/>
          </ac:cxnSpMkLst>
        </pc:cxnChg>
        <pc:cxnChg chg="add del mod">
          <ac:chgData name="Ismail Anjrini" userId="17b5de30cc7033fd" providerId="LiveId" clId="{F9E638F0-B60B-4962-A8B9-7D8C89FFBCA2}" dt="2024-05-17T15:42:48.406" v="898" actId="478"/>
          <ac:cxnSpMkLst>
            <pc:docMk/>
            <pc:sldMk cId="3474076105" sldId="405"/>
            <ac:cxnSpMk id="26" creationId="{F3F1059F-383A-77A6-CC74-D90DD0701AB1}"/>
          </ac:cxnSpMkLst>
        </pc:cxnChg>
        <pc:cxnChg chg="add del mod">
          <ac:chgData name="Ismail Anjrini" userId="17b5de30cc7033fd" providerId="LiveId" clId="{F9E638F0-B60B-4962-A8B9-7D8C89FFBCA2}" dt="2024-05-17T15:42:48.406" v="898" actId="478"/>
          <ac:cxnSpMkLst>
            <pc:docMk/>
            <pc:sldMk cId="3474076105" sldId="405"/>
            <ac:cxnSpMk id="29" creationId="{96389BD7-EF9A-B695-1768-5C1045A1E9E1}"/>
          </ac:cxnSpMkLst>
        </pc:cxnChg>
        <pc:cxnChg chg="add mod">
          <ac:chgData name="Ismail Anjrini" userId="17b5de30cc7033fd" providerId="LiveId" clId="{F9E638F0-B60B-4962-A8B9-7D8C89FFBCA2}" dt="2024-05-17T15:45:36.552" v="970" actId="14100"/>
          <ac:cxnSpMkLst>
            <pc:docMk/>
            <pc:sldMk cId="3474076105" sldId="405"/>
            <ac:cxnSpMk id="43" creationId="{18313FD5-504C-8643-B749-98450EE06B36}"/>
          </ac:cxnSpMkLst>
        </pc:cxnChg>
        <pc:cxnChg chg="add mod">
          <ac:chgData name="Ismail Anjrini" userId="17b5de30cc7033fd" providerId="LiveId" clId="{F9E638F0-B60B-4962-A8B9-7D8C89FFBCA2}" dt="2024-05-17T15:45:36.552" v="970" actId="14100"/>
          <ac:cxnSpMkLst>
            <pc:docMk/>
            <pc:sldMk cId="3474076105" sldId="405"/>
            <ac:cxnSpMk id="44" creationId="{6AA9D795-4DD9-D57C-1A95-A94B0EFEDD36}"/>
          </ac:cxnSpMkLst>
        </pc:cxnChg>
        <pc:cxnChg chg="add mod">
          <ac:chgData name="Ismail Anjrini" userId="17b5de30cc7033fd" providerId="LiveId" clId="{F9E638F0-B60B-4962-A8B9-7D8C89FFBCA2}" dt="2024-05-17T15:45:36.552" v="970" actId="14100"/>
          <ac:cxnSpMkLst>
            <pc:docMk/>
            <pc:sldMk cId="3474076105" sldId="405"/>
            <ac:cxnSpMk id="49" creationId="{D694C1EE-3A42-727C-E178-2A988902711B}"/>
          </ac:cxnSpMkLst>
        </pc:cxnChg>
      </pc:sldChg>
      <pc:sldChg chg="addSp modSp add mod modAnim">
        <pc:chgData name="Ismail Anjrini" userId="17b5de30cc7033fd" providerId="LiveId" clId="{F9E638F0-B60B-4962-A8B9-7D8C89FFBCA2}" dt="2024-05-17T16:28:38.007" v="1365"/>
        <pc:sldMkLst>
          <pc:docMk/>
          <pc:sldMk cId="3566571649" sldId="406"/>
        </pc:sldMkLst>
        <pc:spChg chg="mod">
          <ac:chgData name="Ismail Anjrini" userId="17b5de30cc7033fd" providerId="LiveId" clId="{F9E638F0-B60B-4962-A8B9-7D8C89FFBCA2}" dt="2024-05-17T15:48:20.575" v="1020" actId="1038"/>
          <ac:spMkLst>
            <pc:docMk/>
            <pc:sldMk cId="3566571649" sldId="406"/>
            <ac:spMk id="3" creationId="{2629079B-30F3-2AB7-F781-9AA211472701}"/>
          </ac:spMkLst>
        </pc:spChg>
        <pc:spChg chg="mod">
          <ac:chgData name="Ismail Anjrini" userId="17b5de30cc7033fd" providerId="LiveId" clId="{F9E638F0-B60B-4962-A8B9-7D8C89FFBCA2}" dt="2024-05-17T15:48:20.575" v="1020" actId="1038"/>
          <ac:spMkLst>
            <pc:docMk/>
            <pc:sldMk cId="3566571649" sldId="406"/>
            <ac:spMk id="4" creationId="{6E9DEC0C-4967-58F0-F2CD-0C3AF69C32D9}"/>
          </ac:spMkLst>
        </pc:spChg>
        <pc:spChg chg="mod">
          <ac:chgData name="Ismail Anjrini" userId="17b5de30cc7033fd" providerId="LiveId" clId="{F9E638F0-B60B-4962-A8B9-7D8C89FFBCA2}" dt="2024-05-17T15:48:20.575" v="1020" actId="1038"/>
          <ac:spMkLst>
            <pc:docMk/>
            <pc:sldMk cId="3566571649" sldId="406"/>
            <ac:spMk id="5" creationId="{65871EEC-AA15-4043-52E5-95493BCA6160}"/>
          </ac:spMkLst>
        </pc:spChg>
        <pc:spChg chg="mod">
          <ac:chgData name="Ismail Anjrini" userId="17b5de30cc7033fd" providerId="LiveId" clId="{F9E638F0-B60B-4962-A8B9-7D8C89FFBCA2}" dt="2024-05-17T15:48:20.575" v="1020" actId="1038"/>
          <ac:spMkLst>
            <pc:docMk/>
            <pc:sldMk cId="3566571649" sldId="406"/>
            <ac:spMk id="7" creationId="{12536982-0721-0C40-EE9A-7B3C399C65BB}"/>
          </ac:spMkLst>
        </pc:spChg>
        <pc:spChg chg="mod">
          <ac:chgData name="Ismail Anjrini" userId="17b5de30cc7033fd" providerId="LiveId" clId="{F9E638F0-B60B-4962-A8B9-7D8C89FFBCA2}" dt="2024-05-17T15:48:20.575" v="1020" actId="1038"/>
          <ac:spMkLst>
            <pc:docMk/>
            <pc:sldMk cId="3566571649" sldId="406"/>
            <ac:spMk id="8" creationId="{5C4CFCBB-E5F0-3F00-5AFC-552691D2A842}"/>
          </ac:spMkLst>
        </pc:spChg>
        <pc:spChg chg="mod">
          <ac:chgData name="Ismail Anjrini" userId="17b5de30cc7033fd" providerId="LiveId" clId="{F9E638F0-B60B-4962-A8B9-7D8C89FFBCA2}" dt="2024-05-17T15:48:20.575" v="1020" actId="1038"/>
          <ac:spMkLst>
            <pc:docMk/>
            <pc:sldMk cId="3566571649" sldId="406"/>
            <ac:spMk id="9" creationId="{F1A2FE2C-0A38-C3F8-431A-7C89F36C8077}"/>
          </ac:spMkLst>
        </pc:spChg>
        <pc:spChg chg="add mod">
          <ac:chgData name="Ismail Anjrini" userId="17b5de30cc7033fd" providerId="LiveId" clId="{F9E638F0-B60B-4962-A8B9-7D8C89FFBCA2}" dt="2024-05-17T15:48:37.094" v="1024" actId="1076"/>
          <ac:spMkLst>
            <pc:docMk/>
            <pc:sldMk cId="3566571649" sldId="406"/>
            <ac:spMk id="12" creationId="{9F65132F-A687-333E-C55B-8EDA170007E5}"/>
          </ac:spMkLst>
        </pc:spChg>
        <pc:spChg chg="add mod ord">
          <ac:chgData name="Ismail Anjrini" userId="17b5de30cc7033fd" providerId="LiveId" clId="{F9E638F0-B60B-4962-A8B9-7D8C89FFBCA2}" dt="2024-05-17T16:28:04.509" v="1344" actId="14100"/>
          <ac:spMkLst>
            <pc:docMk/>
            <pc:sldMk cId="3566571649" sldId="406"/>
            <ac:spMk id="25" creationId="{BF7F4771-4DA6-9CF5-EC3E-743ECC081527}"/>
          </ac:spMkLst>
        </pc:spChg>
        <pc:spChg chg="add mod">
          <ac:chgData name="Ismail Anjrini" userId="17b5de30cc7033fd" providerId="LiveId" clId="{F9E638F0-B60B-4962-A8B9-7D8C89FFBCA2}" dt="2024-05-17T16:28:31.540" v="1364" actId="1076"/>
          <ac:spMkLst>
            <pc:docMk/>
            <pc:sldMk cId="3566571649" sldId="406"/>
            <ac:spMk id="27" creationId="{A27CCD0D-7735-A2F9-9DDA-BFEB6B95806E}"/>
          </ac:spMkLst>
        </pc:spChg>
        <pc:cxnChg chg="mod">
          <ac:chgData name="Ismail Anjrini" userId="17b5de30cc7033fd" providerId="LiveId" clId="{F9E638F0-B60B-4962-A8B9-7D8C89FFBCA2}" dt="2024-05-17T15:48:41.600" v="1025" actId="14100"/>
          <ac:cxnSpMkLst>
            <pc:docMk/>
            <pc:sldMk cId="3566571649" sldId="406"/>
            <ac:cxnSpMk id="11" creationId="{F969BD68-D16C-0BFD-9DC1-8185198F1C38}"/>
          </ac:cxnSpMkLst>
        </pc:cxnChg>
        <pc:cxnChg chg="mod">
          <ac:chgData name="Ismail Anjrini" userId="17b5de30cc7033fd" providerId="LiveId" clId="{F9E638F0-B60B-4962-A8B9-7D8C89FFBCA2}" dt="2024-05-17T15:48:52.112" v="1027" actId="14100"/>
          <ac:cxnSpMkLst>
            <pc:docMk/>
            <pc:sldMk cId="3566571649" sldId="406"/>
            <ac:cxnSpMk id="15" creationId="{476DAE3C-234D-8E87-17E0-2F7C2B01764E}"/>
          </ac:cxnSpMkLst>
        </pc:cxnChg>
        <pc:cxnChg chg="mod">
          <ac:chgData name="Ismail Anjrini" userId="17b5de30cc7033fd" providerId="LiveId" clId="{F9E638F0-B60B-4962-A8B9-7D8C89FFBCA2}" dt="2024-05-17T15:48:47.558" v="1026" actId="14100"/>
          <ac:cxnSpMkLst>
            <pc:docMk/>
            <pc:sldMk cId="3566571649" sldId="406"/>
            <ac:cxnSpMk id="19" creationId="{7967F8FE-A881-287C-25BA-6A29B429E45E}"/>
          </ac:cxnSpMkLst>
        </pc:cxnChg>
        <pc:cxnChg chg="add mod">
          <ac:chgData name="Ismail Anjrini" userId="17b5de30cc7033fd" providerId="LiveId" clId="{F9E638F0-B60B-4962-A8B9-7D8C89FFBCA2}" dt="2024-05-17T15:48:59.984" v="1031" actId="14100"/>
          <ac:cxnSpMkLst>
            <pc:docMk/>
            <pc:sldMk cId="3566571649" sldId="406"/>
            <ac:cxnSpMk id="21" creationId="{88616585-4571-E6CC-ED3A-A918ACE4EC15}"/>
          </ac:cxnSpMkLst>
        </pc:cxnChg>
        <pc:cxnChg chg="mod">
          <ac:chgData name="Ismail Anjrini" userId="17b5de30cc7033fd" providerId="LiveId" clId="{F9E638F0-B60B-4962-A8B9-7D8C89FFBCA2}" dt="2024-05-17T15:48:20.575" v="1020" actId="1038"/>
          <ac:cxnSpMkLst>
            <pc:docMk/>
            <pc:sldMk cId="3566571649" sldId="406"/>
            <ac:cxnSpMk id="23" creationId="{36620C76-69BD-9694-74E5-676BE15DC644}"/>
          </ac:cxnSpMkLst>
        </pc:cxnChg>
        <pc:cxnChg chg="mod">
          <ac:chgData name="Ismail Anjrini" userId="17b5de30cc7033fd" providerId="LiveId" clId="{F9E638F0-B60B-4962-A8B9-7D8C89FFBCA2}" dt="2024-05-17T15:48:20.575" v="1020" actId="1038"/>
          <ac:cxnSpMkLst>
            <pc:docMk/>
            <pc:sldMk cId="3566571649" sldId="406"/>
            <ac:cxnSpMk id="26" creationId="{F3F1059F-383A-77A6-CC74-D90DD0701AB1}"/>
          </ac:cxnSpMkLst>
        </pc:cxnChg>
        <pc:cxnChg chg="mod">
          <ac:chgData name="Ismail Anjrini" userId="17b5de30cc7033fd" providerId="LiveId" clId="{F9E638F0-B60B-4962-A8B9-7D8C89FFBCA2}" dt="2024-05-17T15:48:20.575" v="1020" actId="1038"/>
          <ac:cxnSpMkLst>
            <pc:docMk/>
            <pc:sldMk cId="3566571649" sldId="406"/>
            <ac:cxnSpMk id="29" creationId="{96389BD7-EF9A-B695-1768-5C1045A1E9E1}"/>
          </ac:cxnSpMkLst>
        </pc:cxnChg>
      </pc:sldChg>
      <pc:sldChg chg="delSp modSp add del mod delAnim">
        <pc:chgData name="Ismail Anjrini" userId="17b5de30cc7033fd" providerId="LiveId" clId="{F9E638F0-B60B-4962-A8B9-7D8C89FFBCA2}" dt="2024-05-17T15:53:57.568" v="1054" actId="47"/>
        <pc:sldMkLst>
          <pc:docMk/>
          <pc:sldMk cId="2009457756" sldId="407"/>
        </pc:sldMkLst>
        <pc:spChg chg="mod">
          <ac:chgData name="Ismail Anjrini" userId="17b5de30cc7033fd" providerId="LiveId" clId="{F9E638F0-B60B-4962-A8B9-7D8C89FFBCA2}" dt="2024-05-17T15:53:34.460" v="1051" actId="14100"/>
          <ac:spMkLst>
            <pc:docMk/>
            <pc:sldMk cId="2009457756" sldId="407"/>
            <ac:spMk id="38" creationId="{5BA2E476-7A14-39D7-798E-A39B7445A814}"/>
          </ac:spMkLst>
        </pc:spChg>
        <pc:spChg chg="del">
          <ac:chgData name="Ismail Anjrini" userId="17b5de30cc7033fd" providerId="LiveId" clId="{F9E638F0-B60B-4962-A8B9-7D8C89FFBCA2}" dt="2024-05-17T15:53:17.632" v="1034" actId="478"/>
          <ac:spMkLst>
            <pc:docMk/>
            <pc:sldMk cId="2009457756" sldId="407"/>
            <ac:spMk id="39" creationId="{BE1D0858-DA40-DAEF-CAF5-C0896AFBA789}"/>
          </ac:spMkLst>
        </pc:spChg>
        <pc:spChg chg="del">
          <ac:chgData name="Ismail Anjrini" userId="17b5de30cc7033fd" providerId="LiveId" clId="{F9E638F0-B60B-4962-A8B9-7D8C89FFBCA2}" dt="2024-05-17T15:53:17.632" v="1034" actId="478"/>
          <ac:spMkLst>
            <pc:docMk/>
            <pc:sldMk cId="2009457756" sldId="407"/>
            <ac:spMk id="40" creationId="{6169068F-296F-4E44-33D4-1B2660051A9B}"/>
          </ac:spMkLst>
        </pc:spChg>
        <pc:spChg chg="del">
          <ac:chgData name="Ismail Anjrini" userId="17b5de30cc7033fd" providerId="LiveId" clId="{F9E638F0-B60B-4962-A8B9-7D8C89FFBCA2}" dt="2024-05-17T15:53:17.632" v="1034" actId="478"/>
          <ac:spMkLst>
            <pc:docMk/>
            <pc:sldMk cId="2009457756" sldId="407"/>
            <ac:spMk id="41" creationId="{CDC5B330-ADE6-FC06-7C77-B1B327BB684B}"/>
          </ac:spMkLst>
        </pc:spChg>
        <pc:spChg chg="del">
          <ac:chgData name="Ismail Anjrini" userId="17b5de30cc7033fd" providerId="LiveId" clId="{F9E638F0-B60B-4962-A8B9-7D8C89FFBCA2}" dt="2024-05-17T15:53:17.632" v="1034" actId="478"/>
          <ac:spMkLst>
            <pc:docMk/>
            <pc:sldMk cId="2009457756" sldId="407"/>
            <ac:spMk id="42" creationId="{96D19E82-5D0B-7123-21CB-CD8589001FB6}"/>
          </ac:spMkLst>
        </pc:spChg>
        <pc:spChg chg="del">
          <ac:chgData name="Ismail Anjrini" userId="17b5de30cc7033fd" providerId="LiveId" clId="{F9E638F0-B60B-4962-A8B9-7D8C89FFBCA2}" dt="2024-05-17T15:53:17.632" v="1034" actId="478"/>
          <ac:spMkLst>
            <pc:docMk/>
            <pc:sldMk cId="2009457756" sldId="407"/>
            <ac:spMk id="52" creationId="{0682EAE9-103B-DD80-2ABA-DD0E9727E36F}"/>
          </ac:spMkLst>
        </pc:spChg>
        <pc:spChg chg="del">
          <ac:chgData name="Ismail Anjrini" userId="17b5de30cc7033fd" providerId="LiveId" clId="{F9E638F0-B60B-4962-A8B9-7D8C89FFBCA2}" dt="2024-05-17T15:53:17.632" v="1034" actId="478"/>
          <ac:spMkLst>
            <pc:docMk/>
            <pc:sldMk cId="2009457756" sldId="407"/>
            <ac:spMk id="56" creationId="{CF5F3D20-8C9A-C970-8F1D-E304A2F612F0}"/>
          </ac:spMkLst>
        </pc:spChg>
        <pc:spChg chg="del">
          <ac:chgData name="Ismail Anjrini" userId="17b5de30cc7033fd" providerId="LiveId" clId="{F9E638F0-B60B-4962-A8B9-7D8C89FFBCA2}" dt="2024-05-17T15:53:17.632" v="1034" actId="478"/>
          <ac:spMkLst>
            <pc:docMk/>
            <pc:sldMk cId="2009457756" sldId="407"/>
            <ac:spMk id="57" creationId="{243C525B-54E3-B655-5BEC-F187C5D9029D}"/>
          </ac:spMkLst>
        </pc:spChg>
        <pc:cxnChg chg="del mod">
          <ac:chgData name="Ismail Anjrini" userId="17b5de30cc7033fd" providerId="LiveId" clId="{F9E638F0-B60B-4962-A8B9-7D8C89FFBCA2}" dt="2024-05-17T15:53:17.632" v="1034" actId="478"/>
          <ac:cxnSpMkLst>
            <pc:docMk/>
            <pc:sldMk cId="2009457756" sldId="407"/>
            <ac:cxnSpMk id="43" creationId="{18313FD5-504C-8643-B749-98450EE06B36}"/>
          </ac:cxnSpMkLst>
        </pc:cxnChg>
        <pc:cxnChg chg="del mod">
          <ac:chgData name="Ismail Anjrini" userId="17b5de30cc7033fd" providerId="LiveId" clId="{F9E638F0-B60B-4962-A8B9-7D8C89FFBCA2}" dt="2024-05-17T15:53:17.632" v="1034" actId="478"/>
          <ac:cxnSpMkLst>
            <pc:docMk/>
            <pc:sldMk cId="2009457756" sldId="407"/>
            <ac:cxnSpMk id="44" creationId="{6AA9D795-4DD9-D57C-1A95-A94B0EFEDD36}"/>
          </ac:cxnSpMkLst>
        </pc:cxnChg>
        <pc:cxnChg chg="del mod">
          <ac:chgData name="Ismail Anjrini" userId="17b5de30cc7033fd" providerId="LiveId" clId="{F9E638F0-B60B-4962-A8B9-7D8C89FFBCA2}" dt="2024-05-17T15:53:17.632" v="1034" actId="478"/>
          <ac:cxnSpMkLst>
            <pc:docMk/>
            <pc:sldMk cId="2009457756" sldId="407"/>
            <ac:cxnSpMk id="49" creationId="{D694C1EE-3A42-727C-E178-2A988902711B}"/>
          </ac:cxnSpMkLst>
        </pc:cxnChg>
      </pc:sldChg>
      <pc:sldChg chg="addSp modSp add mod ord">
        <pc:chgData name="Ismail Anjrini" userId="17b5de30cc7033fd" providerId="LiveId" clId="{F9E638F0-B60B-4962-A8B9-7D8C89FFBCA2}" dt="2024-05-17T16:27:15.036" v="1338" actId="20577"/>
        <pc:sldMkLst>
          <pc:docMk/>
          <pc:sldMk cId="4216934413" sldId="407"/>
        </pc:sldMkLst>
        <pc:spChg chg="add mod">
          <ac:chgData name="Ismail Anjrini" userId="17b5de30cc7033fd" providerId="LiveId" clId="{F9E638F0-B60B-4962-A8B9-7D8C89FFBCA2}" dt="2024-05-17T16:27:15.036" v="1338" actId="20577"/>
          <ac:spMkLst>
            <pc:docMk/>
            <pc:sldMk cId="4216934413" sldId="407"/>
            <ac:spMk id="3" creationId="{3A4472C7-CD16-0A20-0EFD-FFACE1EED4B7}"/>
          </ac:spMkLst>
        </pc:spChg>
        <pc:spChg chg="mod">
          <ac:chgData name="Ismail Anjrini" userId="17b5de30cc7033fd" providerId="LiveId" clId="{F9E638F0-B60B-4962-A8B9-7D8C89FFBCA2}" dt="2024-05-17T16:08:31.460" v="1068" actId="108"/>
          <ac:spMkLst>
            <pc:docMk/>
            <pc:sldMk cId="4216934413" sldId="407"/>
            <ac:spMk id="4" creationId="{6E9DEC0C-4967-58F0-F2CD-0C3AF69C32D9}"/>
          </ac:spMkLst>
        </pc:spChg>
        <pc:spChg chg="add mod">
          <ac:chgData name="Ismail Anjrini" userId="17b5de30cc7033fd" providerId="LiveId" clId="{F9E638F0-B60B-4962-A8B9-7D8C89FFBCA2}" dt="2024-05-17T16:13:41.659" v="1240"/>
          <ac:spMkLst>
            <pc:docMk/>
            <pc:sldMk cId="4216934413" sldId="407"/>
            <ac:spMk id="5" creationId="{932E2301-0F63-ED9B-6D61-9E092A8225E9}"/>
          </ac:spMkLst>
        </pc:spChg>
        <pc:spChg chg="add mod">
          <ac:chgData name="Ismail Anjrini" userId="17b5de30cc7033fd" providerId="LiveId" clId="{F9E638F0-B60B-4962-A8B9-7D8C89FFBCA2}" dt="2024-05-17T16:13:49.225" v="1242" actId="1076"/>
          <ac:spMkLst>
            <pc:docMk/>
            <pc:sldMk cId="4216934413" sldId="407"/>
            <ac:spMk id="8" creationId="{F71BEB06-B0CB-060F-34AC-63651EC6DEAA}"/>
          </ac:spMkLst>
        </pc:spChg>
        <pc:spChg chg="mod">
          <ac:chgData name="Ismail Anjrini" userId="17b5de30cc7033fd" providerId="LiveId" clId="{F9E638F0-B60B-4962-A8B9-7D8C89FFBCA2}" dt="2024-05-17T16:08:33.448" v="1069" actId="108"/>
          <ac:spMkLst>
            <pc:docMk/>
            <pc:sldMk cId="4216934413" sldId="407"/>
            <ac:spMk id="9" creationId="{F1A2FE2C-0A38-C3F8-431A-7C89F36C8077}"/>
          </ac:spMkLst>
        </pc:spChg>
        <pc:spChg chg="add mod">
          <ac:chgData name="Ismail Anjrini" userId="17b5de30cc7033fd" providerId="LiveId" clId="{F9E638F0-B60B-4962-A8B9-7D8C89FFBCA2}" dt="2024-05-17T16:13:56.191" v="1244" actId="1076"/>
          <ac:spMkLst>
            <pc:docMk/>
            <pc:sldMk cId="4216934413" sldId="407"/>
            <ac:spMk id="11" creationId="{6E796C97-785A-78B6-5EB7-CED757B71F35}"/>
          </ac:spMkLst>
        </pc:spChg>
      </pc:sldChg>
      <pc:sldChg chg="addSp modSp add mod ord modAnim">
        <pc:chgData name="Ismail Anjrini" userId="17b5de30cc7033fd" providerId="LiveId" clId="{F9E638F0-B60B-4962-A8B9-7D8C89FFBCA2}" dt="2024-05-17T16:15:44.461" v="1303" actId="20577"/>
        <pc:sldMkLst>
          <pc:docMk/>
          <pc:sldMk cId="2889657430" sldId="408"/>
        </pc:sldMkLst>
        <pc:spChg chg="add mod">
          <ac:chgData name="Ismail Anjrini" userId="17b5de30cc7033fd" providerId="LiveId" clId="{F9E638F0-B60B-4962-A8B9-7D8C89FFBCA2}" dt="2024-05-17T16:15:44.461" v="1303" actId="20577"/>
          <ac:spMkLst>
            <pc:docMk/>
            <pc:sldMk cId="2889657430" sldId="408"/>
            <ac:spMk id="3" creationId="{592F596F-E6F8-F396-99B6-1D6B235B597E}"/>
          </ac:spMkLst>
        </pc:spChg>
        <pc:spChg chg="mod">
          <ac:chgData name="Ismail Anjrini" userId="17b5de30cc7033fd" providerId="LiveId" clId="{F9E638F0-B60B-4962-A8B9-7D8C89FFBCA2}" dt="2024-05-17T16:10:07.230" v="1178" actId="1036"/>
          <ac:spMkLst>
            <pc:docMk/>
            <pc:sldMk cId="2889657430" sldId="408"/>
            <ac:spMk id="4" creationId="{6E9DEC0C-4967-58F0-F2CD-0C3AF69C32D9}"/>
          </ac:spMkLst>
        </pc:spChg>
        <pc:spChg chg="mod">
          <ac:chgData name="Ismail Anjrini" userId="17b5de30cc7033fd" providerId="LiveId" clId="{F9E638F0-B60B-4962-A8B9-7D8C89FFBCA2}" dt="2024-05-17T16:10:07.230" v="1178" actId="1036"/>
          <ac:spMkLst>
            <pc:docMk/>
            <pc:sldMk cId="2889657430" sldId="408"/>
            <ac:spMk id="6" creationId="{261A42DD-F6B5-1D70-41F7-CD2ED14BAFBA}"/>
          </ac:spMkLst>
        </pc:spChg>
        <pc:spChg chg="mod">
          <ac:chgData name="Ismail Anjrini" userId="17b5de30cc7033fd" providerId="LiveId" clId="{F9E638F0-B60B-4962-A8B9-7D8C89FFBCA2}" dt="2024-05-17T16:10:07.230" v="1178" actId="1036"/>
          <ac:spMkLst>
            <pc:docMk/>
            <pc:sldMk cId="2889657430" sldId="408"/>
            <ac:spMk id="7" creationId="{12536982-0721-0C40-EE9A-7B3C399C65BB}"/>
          </ac:spMkLst>
        </pc:spChg>
        <pc:spChg chg="mod">
          <ac:chgData name="Ismail Anjrini" userId="17b5de30cc7033fd" providerId="LiveId" clId="{F9E638F0-B60B-4962-A8B9-7D8C89FFBCA2}" dt="2024-05-17T16:10:07.230" v="1178" actId="1036"/>
          <ac:spMkLst>
            <pc:docMk/>
            <pc:sldMk cId="2889657430" sldId="408"/>
            <ac:spMk id="19" creationId="{197A0D38-0162-D322-21EF-A81B5E1719CB}"/>
          </ac:spMkLst>
        </pc:spChg>
        <pc:spChg chg="mod">
          <ac:chgData name="Ismail Anjrini" userId="17b5de30cc7033fd" providerId="LiveId" clId="{F9E638F0-B60B-4962-A8B9-7D8C89FFBCA2}" dt="2024-05-17T16:10:07.230" v="1178" actId="1036"/>
          <ac:spMkLst>
            <pc:docMk/>
            <pc:sldMk cId="2889657430" sldId="408"/>
            <ac:spMk id="21" creationId="{0769A43E-18B9-7DC8-0F9E-241B0E51091C}"/>
          </ac:spMkLst>
        </pc:spChg>
        <pc:spChg chg="mod">
          <ac:chgData name="Ismail Anjrini" userId="17b5de30cc7033fd" providerId="LiveId" clId="{F9E638F0-B60B-4962-A8B9-7D8C89FFBCA2}" dt="2024-05-17T16:10:07.230" v="1178" actId="1036"/>
          <ac:spMkLst>
            <pc:docMk/>
            <pc:sldMk cId="2889657430" sldId="408"/>
            <ac:spMk id="29" creationId="{62E4C8CF-844A-F2B2-0B05-5CD127DB7B9B}"/>
          </ac:spMkLst>
        </pc:spChg>
        <pc:spChg chg="mod">
          <ac:chgData name="Ismail Anjrini" userId="17b5de30cc7033fd" providerId="LiveId" clId="{F9E638F0-B60B-4962-A8B9-7D8C89FFBCA2}" dt="2024-05-17T16:10:07.230" v="1178" actId="1036"/>
          <ac:spMkLst>
            <pc:docMk/>
            <pc:sldMk cId="2889657430" sldId="408"/>
            <ac:spMk id="31" creationId="{9DEA19C1-6B63-432D-2385-23D3EB2626ED}"/>
          </ac:spMkLst>
        </pc:spChg>
        <pc:spChg chg="mod">
          <ac:chgData name="Ismail Anjrini" userId="17b5de30cc7033fd" providerId="LiveId" clId="{F9E638F0-B60B-4962-A8B9-7D8C89FFBCA2}" dt="2024-05-17T16:10:07.230" v="1178" actId="1036"/>
          <ac:spMkLst>
            <pc:docMk/>
            <pc:sldMk cId="2889657430" sldId="408"/>
            <ac:spMk id="34" creationId="{B5195DC4-611C-49E1-278B-515F68313E17}"/>
          </ac:spMkLst>
        </pc:spChg>
        <pc:spChg chg="mod">
          <ac:chgData name="Ismail Anjrini" userId="17b5de30cc7033fd" providerId="LiveId" clId="{F9E638F0-B60B-4962-A8B9-7D8C89FFBCA2}" dt="2024-05-17T16:10:07.230" v="1178" actId="1036"/>
          <ac:spMkLst>
            <pc:docMk/>
            <pc:sldMk cId="2889657430" sldId="408"/>
            <ac:spMk id="35" creationId="{8770FD24-4007-DB29-89BF-7CF8AB997B39}"/>
          </ac:spMkLst>
        </pc:spChg>
        <pc:spChg chg="mod">
          <ac:chgData name="Ismail Anjrini" userId="17b5de30cc7033fd" providerId="LiveId" clId="{F9E638F0-B60B-4962-A8B9-7D8C89FFBCA2}" dt="2024-05-17T16:10:07.230" v="1178" actId="1036"/>
          <ac:spMkLst>
            <pc:docMk/>
            <pc:sldMk cId="2889657430" sldId="408"/>
            <ac:spMk id="37" creationId="{4ED9AF89-FF6F-A876-2D02-4DAD212C13F8}"/>
          </ac:spMkLst>
        </pc:spChg>
        <pc:spChg chg="mod">
          <ac:chgData name="Ismail Anjrini" userId="17b5de30cc7033fd" providerId="LiveId" clId="{F9E638F0-B60B-4962-A8B9-7D8C89FFBCA2}" dt="2024-05-17T16:10:07.230" v="1178" actId="1036"/>
          <ac:spMkLst>
            <pc:docMk/>
            <pc:sldMk cId="2889657430" sldId="408"/>
            <ac:spMk id="38" creationId="{4E439270-AE34-B691-5448-A453C0E5C45A}"/>
          </ac:spMkLst>
        </pc:spChg>
        <pc:spChg chg="mod">
          <ac:chgData name="Ismail Anjrini" userId="17b5de30cc7033fd" providerId="LiveId" clId="{F9E638F0-B60B-4962-A8B9-7D8C89FFBCA2}" dt="2024-05-17T16:10:07.230" v="1178" actId="1036"/>
          <ac:spMkLst>
            <pc:docMk/>
            <pc:sldMk cId="2889657430" sldId="408"/>
            <ac:spMk id="50" creationId="{B141C894-EB7A-09CB-3039-F9DE7279A8EF}"/>
          </ac:spMkLst>
        </pc:spChg>
        <pc:spChg chg="mod">
          <ac:chgData name="Ismail Anjrini" userId="17b5de30cc7033fd" providerId="LiveId" clId="{F9E638F0-B60B-4962-A8B9-7D8C89FFBCA2}" dt="2024-05-17T16:10:07.230" v="1178" actId="1036"/>
          <ac:spMkLst>
            <pc:docMk/>
            <pc:sldMk cId="2889657430" sldId="408"/>
            <ac:spMk id="51" creationId="{05CA9A3B-A7B4-C579-5BCF-D9BD2439052B}"/>
          </ac:spMkLst>
        </pc:spChg>
        <pc:spChg chg="mod">
          <ac:chgData name="Ismail Anjrini" userId="17b5de30cc7033fd" providerId="LiveId" clId="{F9E638F0-B60B-4962-A8B9-7D8C89FFBCA2}" dt="2024-05-17T16:10:07.230" v="1178" actId="1036"/>
          <ac:spMkLst>
            <pc:docMk/>
            <pc:sldMk cId="2889657430" sldId="408"/>
            <ac:spMk id="52" creationId="{C537BECA-4C0E-FA76-2AF0-BE6ADFF8F164}"/>
          </ac:spMkLst>
        </pc:spChg>
        <pc:picChg chg="mod">
          <ac:chgData name="Ismail Anjrini" userId="17b5de30cc7033fd" providerId="LiveId" clId="{F9E638F0-B60B-4962-A8B9-7D8C89FFBCA2}" dt="2024-05-17T16:10:07.230" v="1178" actId="1036"/>
          <ac:picMkLst>
            <pc:docMk/>
            <pc:sldMk cId="2889657430" sldId="408"/>
            <ac:picMk id="2" creationId="{75791036-65B9-67E9-770D-DD76C6161DDC}"/>
          </ac:picMkLst>
        </pc:picChg>
        <pc:picChg chg="mod">
          <ac:chgData name="Ismail Anjrini" userId="17b5de30cc7033fd" providerId="LiveId" clId="{F9E638F0-B60B-4962-A8B9-7D8C89FFBCA2}" dt="2024-05-17T16:10:07.230" v="1178" actId="1036"/>
          <ac:picMkLst>
            <pc:docMk/>
            <pc:sldMk cId="2889657430" sldId="408"/>
            <ac:picMk id="40" creationId="{324620F0-1EEF-D419-33B0-35B38DE63652}"/>
          </ac:picMkLst>
        </pc:picChg>
        <pc:picChg chg="mod">
          <ac:chgData name="Ismail Anjrini" userId="17b5de30cc7033fd" providerId="LiveId" clId="{F9E638F0-B60B-4962-A8B9-7D8C89FFBCA2}" dt="2024-05-17T16:10:07.230" v="1178" actId="1036"/>
          <ac:picMkLst>
            <pc:docMk/>
            <pc:sldMk cId="2889657430" sldId="408"/>
            <ac:picMk id="45" creationId="{2F024A27-306C-78EA-C41F-D5E42E17F703}"/>
          </ac:picMkLst>
        </pc:picChg>
        <pc:cxnChg chg="mod">
          <ac:chgData name="Ismail Anjrini" userId="17b5de30cc7033fd" providerId="LiveId" clId="{F9E638F0-B60B-4962-A8B9-7D8C89FFBCA2}" dt="2024-05-17T16:10:07.230" v="1178" actId="1036"/>
          <ac:cxnSpMkLst>
            <pc:docMk/>
            <pc:sldMk cId="2889657430" sldId="408"/>
            <ac:cxnSpMk id="10" creationId="{5645C718-E128-14B5-96DA-6DB134D93EFC}"/>
          </ac:cxnSpMkLst>
        </pc:cxnChg>
        <pc:cxnChg chg="mod">
          <ac:chgData name="Ismail Anjrini" userId="17b5de30cc7033fd" providerId="LiveId" clId="{F9E638F0-B60B-4962-A8B9-7D8C89FFBCA2}" dt="2024-05-17T16:10:07.230" v="1178" actId="1036"/>
          <ac:cxnSpMkLst>
            <pc:docMk/>
            <pc:sldMk cId="2889657430" sldId="408"/>
            <ac:cxnSpMk id="20" creationId="{AF6F5D30-B3AF-CA1F-4E24-5105F399981A}"/>
          </ac:cxnSpMkLst>
        </pc:cxnChg>
        <pc:cxnChg chg="mod">
          <ac:chgData name="Ismail Anjrini" userId="17b5de30cc7033fd" providerId="LiveId" clId="{F9E638F0-B60B-4962-A8B9-7D8C89FFBCA2}" dt="2024-05-17T16:10:07.230" v="1178" actId="1036"/>
          <ac:cxnSpMkLst>
            <pc:docMk/>
            <pc:sldMk cId="2889657430" sldId="408"/>
            <ac:cxnSpMk id="23" creationId="{881077A2-FC35-6A8A-EE19-E67FBCBB547C}"/>
          </ac:cxnSpMkLst>
        </pc:cxnChg>
        <pc:cxnChg chg="mod">
          <ac:chgData name="Ismail Anjrini" userId="17b5de30cc7033fd" providerId="LiveId" clId="{F9E638F0-B60B-4962-A8B9-7D8C89FFBCA2}" dt="2024-05-17T16:10:07.230" v="1178" actId="1036"/>
          <ac:cxnSpMkLst>
            <pc:docMk/>
            <pc:sldMk cId="2889657430" sldId="408"/>
            <ac:cxnSpMk id="42" creationId="{F6B3C62F-E989-9CE6-D2DF-EBFED64920DB}"/>
          </ac:cxnSpMkLst>
        </pc:cxnChg>
        <pc:cxnChg chg="mod">
          <ac:chgData name="Ismail Anjrini" userId="17b5de30cc7033fd" providerId="LiveId" clId="{F9E638F0-B60B-4962-A8B9-7D8C89FFBCA2}" dt="2024-05-17T16:10:07.230" v="1178" actId="1036"/>
          <ac:cxnSpMkLst>
            <pc:docMk/>
            <pc:sldMk cId="2889657430" sldId="408"/>
            <ac:cxnSpMk id="46" creationId="{6F61DF42-C60A-DFF8-8E6F-F79A69070DF5}"/>
          </ac:cxnSpMkLst>
        </pc:cxnChg>
      </pc:sldChg>
      <pc:sldChg chg="addSp modSp add mod">
        <pc:chgData name="Ismail Anjrini" userId="17b5de30cc7033fd" providerId="LiveId" clId="{F9E638F0-B60B-4962-A8B9-7D8C89FFBCA2}" dt="2024-05-17T16:16:17.573" v="1316" actId="20577"/>
        <pc:sldMkLst>
          <pc:docMk/>
          <pc:sldMk cId="3954279917" sldId="409"/>
        </pc:sldMkLst>
        <pc:spChg chg="add mod">
          <ac:chgData name="Ismail Anjrini" userId="17b5de30cc7033fd" providerId="LiveId" clId="{F9E638F0-B60B-4962-A8B9-7D8C89FFBCA2}" dt="2024-05-17T16:16:17.573" v="1316" actId="20577"/>
          <ac:spMkLst>
            <pc:docMk/>
            <pc:sldMk cId="3954279917" sldId="409"/>
            <ac:spMk id="3" creationId="{CD548016-964A-E3AB-84F3-2C8C2753A207}"/>
          </ac:spMkLst>
        </pc:spChg>
        <pc:spChg chg="add mod">
          <ac:chgData name="Ismail Anjrini" userId="17b5de30cc7033fd" providerId="LiveId" clId="{F9E638F0-B60B-4962-A8B9-7D8C89FFBCA2}" dt="2024-05-17T16:14:12.617" v="1245"/>
          <ac:spMkLst>
            <pc:docMk/>
            <pc:sldMk cId="3954279917" sldId="409"/>
            <ac:spMk id="5" creationId="{46792035-EFD7-507D-0479-89C562DCFDB8}"/>
          </ac:spMkLst>
        </pc:spChg>
      </pc:sldChg>
      <pc:sldChg chg="addSp delSp modSp add mod">
        <pc:chgData name="Ismail Anjrini" userId="17b5de30cc7033fd" providerId="LiveId" clId="{F9E638F0-B60B-4962-A8B9-7D8C89FFBCA2}" dt="2024-05-17T16:15:40.312" v="1299" actId="14100"/>
        <pc:sldMkLst>
          <pc:docMk/>
          <pc:sldMk cId="2660601281" sldId="410"/>
        </pc:sldMkLst>
        <pc:spChg chg="del mod">
          <ac:chgData name="Ismail Anjrini" userId="17b5de30cc7033fd" providerId="LiveId" clId="{F9E638F0-B60B-4962-A8B9-7D8C89FFBCA2}" dt="2024-05-17T16:11:42.112" v="1211" actId="478"/>
          <ac:spMkLst>
            <pc:docMk/>
            <pc:sldMk cId="2660601281" sldId="410"/>
            <ac:spMk id="3" creationId="{592F596F-E6F8-F396-99B6-1D6B235B597E}"/>
          </ac:spMkLst>
        </pc:spChg>
        <pc:spChg chg="del">
          <ac:chgData name="Ismail Anjrini" userId="17b5de30cc7033fd" providerId="LiveId" clId="{F9E638F0-B60B-4962-A8B9-7D8C89FFBCA2}" dt="2024-05-17T16:10:31.705" v="1180" actId="478"/>
          <ac:spMkLst>
            <pc:docMk/>
            <pc:sldMk cId="2660601281" sldId="410"/>
            <ac:spMk id="4" creationId="{6E9DEC0C-4967-58F0-F2CD-0C3AF69C32D9}"/>
          </ac:spMkLst>
        </pc:spChg>
        <pc:spChg chg="add mod">
          <ac:chgData name="Ismail Anjrini" userId="17b5de30cc7033fd" providerId="LiveId" clId="{F9E638F0-B60B-4962-A8B9-7D8C89FFBCA2}" dt="2024-05-17T16:15:40.312" v="1299" actId="14100"/>
          <ac:spMkLst>
            <pc:docMk/>
            <pc:sldMk cId="2660601281" sldId="410"/>
            <ac:spMk id="5" creationId="{97565978-E52A-F586-863B-6E9E3D64BD42}"/>
          </ac:spMkLst>
        </pc:spChg>
        <pc:spChg chg="del">
          <ac:chgData name="Ismail Anjrini" userId="17b5de30cc7033fd" providerId="LiveId" clId="{F9E638F0-B60B-4962-A8B9-7D8C89FFBCA2}" dt="2024-05-17T16:10:31.705" v="1180" actId="478"/>
          <ac:spMkLst>
            <pc:docMk/>
            <pc:sldMk cId="2660601281" sldId="410"/>
            <ac:spMk id="6" creationId="{261A42DD-F6B5-1D70-41F7-CD2ED14BAFBA}"/>
          </ac:spMkLst>
        </pc:spChg>
        <pc:spChg chg="del">
          <ac:chgData name="Ismail Anjrini" userId="17b5de30cc7033fd" providerId="LiveId" clId="{F9E638F0-B60B-4962-A8B9-7D8C89FFBCA2}" dt="2024-05-17T16:10:31.705" v="1180" actId="478"/>
          <ac:spMkLst>
            <pc:docMk/>
            <pc:sldMk cId="2660601281" sldId="410"/>
            <ac:spMk id="7" creationId="{12536982-0721-0C40-EE9A-7B3C399C65BB}"/>
          </ac:spMkLst>
        </pc:spChg>
        <pc:spChg chg="add mod">
          <ac:chgData name="Ismail Anjrini" userId="17b5de30cc7033fd" providerId="LiveId" clId="{F9E638F0-B60B-4962-A8B9-7D8C89FFBCA2}" dt="2024-05-17T16:11:49.548" v="1212"/>
          <ac:spMkLst>
            <pc:docMk/>
            <pc:sldMk cId="2660601281" sldId="410"/>
            <ac:spMk id="9" creationId="{5032E0FA-4981-D864-282C-543D35B6135D}"/>
          </ac:spMkLst>
        </pc:spChg>
        <pc:spChg chg="add mod">
          <ac:chgData name="Ismail Anjrini" userId="17b5de30cc7033fd" providerId="LiveId" clId="{F9E638F0-B60B-4962-A8B9-7D8C89FFBCA2}" dt="2024-05-17T16:11:49.548" v="1212"/>
          <ac:spMkLst>
            <pc:docMk/>
            <pc:sldMk cId="2660601281" sldId="410"/>
            <ac:spMk id="11" creationId="{A5730887-17BA-7CDD-CB75-C2BC8BBC8F87}"/>
          </ac:spMkLst>
        </pc:spChg>
        <pc:spChg chg="add mod">
          <ac:chgData name="Ismail Anjrini" userId="17b5de30cc7033fd" providerId="LiveId" clId="{F9E638F0-B60B-4962-A8B9-7D8C89FFBCA2}" dt="2024-05-17T16:11:49.548" v="1212"/>
          <ac:spMkLst>
            <pc:docMk/>
            <pc:sldMk cId="2660601281" sldId="410"/>
            <ac:spMk id="14" creationId="{DB1A074C-314F-9B7A-3F7B-2BA5DEAD50B3}"/>
          </ac:spMkLst>
        </pc:spChg>
        <pc:spChg chg="add mod">
          <ac:chgData name="Ismail Anjrini" userId="17b5de30cc7033fd" providerId="LiveId" clId="{F9E638F0-B60B-4962-A8B9-7D8C89FFBCA2}" dt="2024-05-17T16:11:49.548" v="1212"/>
          <ac:spMkLst>
            <pc:docMk/>
            <pc:sldMk cId="2660601281" sldId="410"/>
            <ac:spMk id="15" creationId="{1F7C2593-A0CB-6250-0853-07677599FA4E}"/>
          </ac:spMkLst>
        </pc:spChg>
        <pc:spChg chg="add mod">
          <ac:chgData name="Ismail Anjrini" userId="17b5de30cc7033fd" providerId="LiveId" clId="{F9E638F0-B60B-4962-A8B9-7D8C89FFBCA2}" dt="2024-05-17T16:12:11.685" v="1229" actId="14100"/>
          <ac:spMkLst>
            <pc:docMk/>
            <pc:sldMk cId="2660601281" sldId="410"/>
            <ac:spMk id="18" creationId="{B6ED6318-61A8-31C7-65DD-342202D3F624}"/>
          </ac:spMkLst>
        </pc:spChg>
        <pc:spChg chg="del">
          <ac:chgData name="Ismail Anjrini" userId="17b5de30cc7033fd" providerId="LiveId" clId="{F9E638F0-B60B-4962-A8B9-7D8C89FFBCA2}" dt="2024-05-17T16:10:31.705" v="1180" actId="478"/>
          <ac:spMkLst>
            <pc:docMk/>
            <pc:sldMk cId="2660601281" sldId="410"/>
            <ac:spMk id="19" creationId="{197A0D38-0162-D322-21EF-A81B5E1719CB}"/>
          </ac:spMkLst>
        </pc:spChg>
        <pc:spChg chg="del">
          <ac:chgData name="Ismail Anjrini" userId="17b5de30cc7033fd" providerId="LiveId" clId="{F9E638F0-B60B-4962-A8B9-7D8C89FFBCA2}" dt="2024-05-17T16:10:31.705" v="1180" actId="478"/>
          <ac:spMkLst>
            <pc:docMk/>
            <pc:sldMk cId="2660601281" sldId="410"/>
            <ac:spMk id="21" creationId="{0769A43E-18B9-7DC8-0F9E-241B0E51091C}"/>
          </ac:spMkLst>
        </pc:spChg>
        <pc:spChg chg="add mod">
          <ac:chgData name="Ismail Anjrini" userId="17b5de30cc7033fd" providerId="LiveId" clId="{F9E638F0-B60B-4962-A8B9-7D8C89FFBCA2}" dt="2024-05-17T16:12:19.997" v="1233" actId="1076"/>
          <ac:spMkLst>
            <pc:docMk/>
            <pc:sldMk cId="2660601281" sldId="410"/>
            <ac:spMk id="22" creationId="{B78C671A-240A-FD55-5EEB-6A577A6CA3D2}"/>
          </ac:spMkLst>
        </pc:spChg>
        <pc:spChg chg="add mod">
          <ac:chgData name="Ismail Anjrini" userId="17b5de30cc7033fd" providerId="LiveId" clId="{F9E638F0-B60B-4962-A8B9-7D8C89FFBCA2}" dt="2024-05-17T16:12:41.275" v="1236" actId="20577"/>
          <ac:spMkLst>
            <pc:docMk/>
            <pc:sldMk cId="2660601281" sldId="410"/>
            <ac:spMk id="24" creationId="{38651EA0-52C7-8072-2EBF-7AB8FD572BC6}"/>
          </ac:spMkLst>
        </pc:spChg>
        <pc:spChg chg="del">
          <ac:chgData name="Ismail Anjrini" userId="17b5de30cc7033fd" providerId="LiveId" clId="{F9E638F0-B60B-4962-A8B9-7D8C89FFBCA2}" dt="2024-05-17T16:10:31.705" v="1180" actId="478"/>
          <ac:spMkLst>
            <pc:docMk/>
            <pc:sldMk cId="2660601281" sldId="410"/>
            <ac:spMk id="29" creationId="{62E4C8CF-844A-F2B2-0B05-5CD127DB7B9B}"/>
          </ac:spMkLst>
        </pc:spChg>
        <pc:spChg chg="del">
          <ac:chgData name="Ismail Anjrini" userId="17b5de30cc7033fd" providerId="LiveId" clId="{F9E638F0-B60B-4962-A8B9-7D8C89FFBCA2}" dt="2024-05-17T16:10:31.705" v="1180" actId="478"/>
          <ac:spMkLst>
            <pc:docMk/>
            <pc:sldMk cId="2660601281" sldId="410"/>
            <ac:spMk id="31" creationId="{9DEA19C1-6B63-432D-2385-23D3EB2626ED}"/>
          </ac:spMkLst>
        </pc:spChg>
        <pc:spChg chg="del">
          <ac:chgData name="Ismail Anjrini" userId="17b5de30cc7033fd" providerId="LiveId" clId="{F9E638F0-B60B-4962-A8B9-7D8C89FFBCA2}" dt="2024-05-17T16:10:31.705" v="1180" actId="478"/>
          <ac:spMkLst>
            <pc:docMk/>
            <pc:sldMk cId="2660601281" sldId="410"/>
            <ac:spMk id="34" creationId="{B5195DC4-611C-49E1-278B-515F68313E17}"/>
          </ac:spMkLst>
        </pc:spChg>
        <pc:spChg chg="del">
          <ac:chgData name="Ismail Anjrini" userId="17b5de30cc7033fd" providerId="LiveId" clId="{F9E638F0-B60B-4962-A8B9-7D8C89FFBCA2}" dt="2024-05-17T16:10:31.705" v="1180" actId="478"/>
          <ac:spMkLst>
            <pc:docMk/>
            <pc:sldMk cId="2660601281" sldId="410"/>
            <ac:spMk id="35" creationId="{8770FD24-4007-DB29-89BF-7CF8AB997B39}"/>
          </ac:spMkLst>
        </pc:spChg>
        <pc:spChg chg="del">
          <ac:chgData name="Ismail Anjrini" userId="17b5de30cc7033fd" providerId="LiveId" clId="{F9E638F0-B60B-4962-A8B9-7D8C89FFBCA2}" dt="2024-05-17T16:10:31.705" v="1180" actId="478"/>
          <ac:spMkLst>
            <pc:docMk/>
            <pc:sldMk cId="2660601281" sldId="410"/>
            <ac:spMk id="37" creationId="{4ED9AF89-FF6F-A876-2D02-4DAD212C13F8}"/>
          </ac:spMkLst>
        </pc:spChg>
        <pc:spChg chg="del">
          <ac:chgData name="Ismail Anjrini" userId="17b5de30cc7033fd" providerId="LiveId" clId="{F9E638F0-B60B-4962-A8B9-7D8C89FFBCA2}" dt="2024-05-17T16:10:31.705" v="1180" actId="478"/>
          <ac:spMkLst>
            <pc:docMk/>
            <pc:sldMk cId="2660601281" sldId="410"/>
            <ac:spMk id="38" creationId="{4E439270-AE34-B691-5448-A453C0E5C45A}"/>
          </ac:spMkLst>
        </pc:spChg>
        <pc:spChg chg="del">
          <ac:chgData name="Ismail Anjrini" userId="17b5de30cc7033fd" providerId="LiveId" clId="{F9E638F0-B60B-4962-A8B9-7D8C89FFBCA2}" dt="2024-05-17T16:10:31.705" v="1180" actId="478"/>
          <ac:spMkLst>
            <pc:docMk/>
            <pc:sldMk cId="2660601281" sldId="410"/>
            <ac:spMk id="50" creationId="{B141C894-EB7A-09CB-3039-F9DE7279A8EF}"/>
          </ac:spMkLst>
        </pc:spChg>
        <pc:spChg chg="del">
          <ac:chgData name="Ismail Anjrini" userId="17b5de30cc7033fd" providerId="LiveId" clId="{F9E638F0-B60B-4962-A8B9-7D8C89FFBCA2}" dt="2024-05-17T16:10:31.705" v="1180" actId="478"/>
          <ac:spMkLst>
            <pc:docMk/>
            <pc:sldMk cId="2660601281" sldId="410"/>
            <ac:spMk id="51" creationId="{05CA9A3B-A7B4-C579-5BCF-D9BD2439052B}"/>
          </ac:spMkLst>
        </pc:spChg>
        <pc:spChg chg="del">
          <ac:chgData name="Ismail Anjrini" userId="17b5de30cc7033fd" providerId="LiveId" clId="{F9E638F0-B60B-4962-A8B9-7D8C89FFBCA2}" dt="2024-05-17T16:10:31.705" v="1180" actId="478"/>
          <ac:spMkLst>
            <pc:docMk/>
            <pc:sldMk cId="2660601281" sldId="410"/>
            <ac:spMk id="52" creationId="{C537BECA-4C0E-FA76-2AF0-BE6ADFF8F164}"/>
          </ac:spMkLst>
        </pc:spChg>
        <pc:picChg chg="del">
          <ac:chgData name="Ismail Anjrini" userId="17b5de30cc7033fd" providerId="LiveId" clId="{F9E638F0-B60B-4962-A8B9-7D8C89FFBCA2}" dt="2024-05-17T16:10:31.705" v="1180" actId="478"/>
          <ac:picMkLst>
            <pc:docMk/>
            <pc:sldMk cId="2660601281" sldId="410"/>
            <ac:picMk id="2" creationId="{75791036-65B9-67E9-770D-DD76C6161DDC}"/>
          </ac:picMkLst>
        </pc:picChg>
        <pc:picChg chg="add mod">
          <ac:chgData name="Ismail Anjrini" userId="17b5de30cc7033fd" providerId="LiveId" clId="{F9E638F0-B60B-4962-A8B9-7D8C89FFBCA2}" dt="2024-05-17T16:11:49.548" v="1212"/>
          <ac:picMkLst>
            <pc:docMk/>
            <pc:sldMk cId="2660601281" sldId="410"/>
            <ac:picMk id="8" creationId="{4E69D526-1A44-20F5-492E-B6E2900778E8}"/>
          </ac:picMkLst>
        </pc:picChg>
        <pc:picChg chg="del">
          <ac:chgData name="Ismail Anjrini" userId="17b5de30cc7033fd" providerId="LiveId" clId="{F9E638F0-B60B-4962-A8B9-7D8C89FFBCA2}" dt="2024-05-17T16:10:31.705" v="1180" actId="478"/>
          <ac:picMkLst>
            <pc:docMk/>
            <pc:sldMk cId="2660601281" sldId="410"/>
            <ac:picMk id="40" creationId="{324620F0-1EEF-D419-33B0-35B38DE63652}"/>
          </ac:picMkLst>
        </pc:picChg>
        <pc:picChg chg="del">
          <ac:chgData name="Ismail Anjrini" userId="17b5de30cc7033fd" providerId="LiveId" clId="{F9E638F0-B60B-4962-A8B9-7D8C89FFBCA2}" dt="2024-05-17T16:10:31.705" v="1180" actId="478"/>
          <ac:picMkLst>
            <pc:docMk/>
            <pc:sldMk cId="2660601281" sldId="410"/>
            <ac:picMk id="45" creationId="{2F024A27-306C-78EA-C41F-D5E42E17F703}"/>
          </ac:picMkLst>
        </pc:picChg>
        <pc:cxnChg chg="del">
          <ac:chgData name="Ismail Anjrini" userId="17b5de30cc7033fd" providerId="LiveId" clId="{F9E638F0-B60B-4962-A8B9-7D8C89FFBCA2}" dt="2024-05-17T16:10:31.705" v="1180" actId="478"/>
          <ac:cxnSpMkLst>
            <pc:docMk/>
            <pc:sldMk cId="2660601281" sldId="410"/>
            <ac:cxnSpMk id="10" creationId="{5645C718-E128-14B5-96DA-6DB134D93EFC}"/>
          </ac:cxnSpMkLst>
        </pc:cxnChg>
        <pc:cxnChg chg="add mod">
          <ac:chgData name="Ismail Anjrini" userId="17b5de30cc7033fd" providerId="LiveId" clId="{F9E638F0-B60B-4962-A8B9-7D8C89FFBCA2}" dt="2024-05-17T16:11:49.548" v="1212"/>
          <ac:cxnSpMkLst>
            <pc:docMk/>
            <pc:sldMk cId="2660601281" sldId="410"/>
            <ac:cxnSpMk id="12" creationId="{CFDFE26A-CA27-349F-E9C9-3D6C3A653CE7}"/>
          </ac:cxnSpMkLst>
        </pc:cxnChg>
        <pc:cxnChg chg="add mod">
          <ac:chgData name="Ismail Anjrini" userId="17b5de30cc7033fd" providerId="LiveId" clId="{F9E638F0-B60B-4962-A8B9-7D8C89FFBCA2}" dt="2024-05-17T16:11:49.548" v="1212"/>
          <ac:cxnSpMkLst>
            <pc:docMk/>
            <pc:sldMk cId="2660601281" sldId="410"/>
            <ac:cxnSpMk id="13" creationId="{872249C7-FA68-2756-0F2E-841BEA07AF6D}"/>
          </ac:cxnSpMkLst>
        </pc:cxnChg>
        <pc:cxnChg chg="add mod">
          <ac:chgData name="Ismail Anjrini" userId="17b5de30cc7033fd" providerId="LiveId" clId="{F9E638F0-B60B-4962-A8B9-7D8C89FFBCA2}" dt="2024-05-17T16:11:49.548" v="1212"/>
          <ac:cxnSpMkLst>
            <pc:docMk/>
            <pc:sldMk cId="2660601281" sldId="410"/>
            <ac:cxnSpMk id="16" creationId="{2B25FAA6-E3BC-944D-7E88-DF9FB39C6D65}"/>
          </ac:cxnSpMkLst>
        </pc:cxnChg>
        <pc:cxnChg chg="add mod">
          <ac:chgData name="Ismail Anjrini" userId="17b5de30cc7033fd" providerId="LiveId" clId="{F9E638F0-B60B-4962-A8B9-7D8C89FFBCA2}" dt="2024-05-17T16:11:49.548" v="1212"/>
          <ac:cxnSpMkLst>
            <pc:docMk/>
            <pc:sldMk cId="2660601281" sldId="410"/>
            <ac:cxnSpMk id="17" creationId="{BAF6CB16-4907-302F-A138-B10FAF900B21}"/>
          </ac:cxnSpMkLst>
        </pc:cxnChg>
        <pc:cxnChg chg="del">
          <ac:chgData name="Ismail Anjrini" userId="17b5de30cc7033fd" providerId="LiveId" clId="{F9E638F0-B60B-4962-A8B9-7D8C89FFBCA2}" dt="2024-05-17T16:10:31.705" v="1180" actId="478"/>
          <ac:cxnSpMkLst>
            <pc:docMk/>
            <pc:sldMk cId="2660601281" sldId="410"/>
            <ac:cxnSpMk id="20" creationId="{AF6F5D30-B3AF-CA1F-4E24-5105F399981A}"/>
          </ac:cxnSpMkLst>
        </pc:cxnChg>
        <pc:cxnChg chg="del">
          <ac:chgData name="Ismail Anjrini" userId="17b5de30cc7033fd" providerId="LiveId" clId="{F9E638F0-B60B-4962-A8B9-7D8C89FFBCA2}" dt="2024-05-17T16:10:31.705" v="1180" actId="478"/>
          <ac:cxnSpMkLst>
            <pc:docMk/>
            <pc:sldMk cId="2660601281" sldId="410"/>
            <ac:cxnSpMk id="23" creationId="{881077A2-FC35-6A8A-EE19-E67FBCBB547C}"/>
          </ac:cxnSpMkLst>
        </pc:cxnChg>
        <pc:cxnChg chg="del">
          <ac:chgData name="Ismail Anjrini" userId="17b5de30cc7033fd" providerId="LiveId" clId="{F9E638F0-B60B-4962-A8B9-7D8C89FFBCA2}" dt="2024-05-17T16:10:31.705" v="1180" actId="478"/>
          <ac:cxnSpMkLst>
            <pc:docMk/>
            <pc:sldMk cId="2660601281" sldId="410"/>
            <ac:cxnSpMk id="42" creationId="{F6B3C62F-E989-9CE6-D2DF-EBFED64920DB}"/>
          </ac:cxnSpMkLst>
        </pc:cxnChg>
        <pc:cxnChg chg="del">
          <ac:chgData name="Ismail Anjrini" userId="17b5de30cc7033fd" providerId="LiveId" clId="{F9E638F0-B60B-4962-A8B9-7D8C89FFBCA2}" dt="2024-05-17T16:10:31.705" v="1180" actId="478"/>
          <ac:cxnSpMkLst>
            <pc:docMk/>
            <pc:sldMk cId="2660601281" sldId="410"/>
            <ac:cxnSpMk id="46" creationId="{6F61DF42-C60A-DFF8-8E6F-F79A69070DF5}"/>
          </ac:cxnSpMkLst>
        </pc:cxnChg>
      </pc:sldChg>
      <pc:sldChg chg="delSp modSp add mod">
        <pc:chgData name="Ismail Anjrini" userId="17b5de30cc7033fd" providerId="LiveId" clId="{F9E638F0-B60B-4962-A8B9-7D8C89FFBCA2}" dt="2024-05-17T16:17:02.560" v="1335" actId="122"/>
        <pc:sldMkLst>
          <pc:docMk/>
          <pc:sldMk cId="746470480" sldId="411"/>
        </pc:sldMkLst>
        <pc:spChg chg="mod">
          <ac:chgData name="Ismail Anjrini" userId="17b5de30cc7033fd" providerId="LiveId" clId="{F9E638F0-B60B-4962-A8B9-7D8C89FFBCA2}" dt="2024-05-17T16:17:02.560" v="1335" actId="122"/>
          <ac:spMkLst>
            <pc:docMk/>
            <pc:sldMk cId="746470480" sldId="411"/>
            <ac:spMk id="5" creationId="{97565978-E52A-F586-863B-6E9E3D64BD42}"/>
          </ac:spMkLst>
        </pc:spChg>
        <pc:spChg chg="del">
          <ac:chgData name="Ismail Anjrini" userId="17b5de30cc7033fd" providerId="LiveId" clId="{F9E638F0-B60B-4962-A8B9-7D8C89FFBCA2}" dt="2024-05-17T16:16:45.043" v="1318" actId="478"/>
          <ac:spMkLst>
            <pc:docMk/>
            <pc:sldMk cId="746470480" sldId="411"/>
            <ac:spMk id="9" creationId="{5032E0FA-4981-D864-282C-543D35B6135D}"/>
          </ac:spMkLst>
        </pc:spChg>
        <pc:spChg chg="del">
          <ac:chgData name="Ismail Anjrini" userId="17b5de30cc7033fd" providerId="LiveId" clId="{F9E638F0-B60B-4962-A8B9-7D8C89FFBCA2}" dt="2024-05-17T16:16:45.043" v="1318" actId="478"/>
          <ac:spMkLst>
            <pc:docMk/>
            <pc:sldMk cId="746470480" sldId="411"/>
            <ac:spMk id="11" creationId="{A5730887-17BA-7CDD-CB75-C2BC8BBC8F87}"/>
          </ac:spMkLst>
        </pc:spChg>
        <pc:spChg chg="del">
          <ac:chgData name="Ismail Anjrini" userId="17b5de30cc7033fd" providerId="LiveId" clId="{F9E638F0-B60B-4962-A8B9-7D8C89FFBCA2}" dt="2024-05-17T16:16:45.043" v="1318" actId="478"/>
          <ac:spMkLst>
            <pc:docMk/>
            <pc:sldMk cId="746470480" sldId="411"/>
            <ac:spMk id="14" creationId="{DB1A074C-314F-9B7A-3F7B-2BA5DEAD50B3}"/>
          </ac:spMkLst>
        </pc:spChg>
        <pc:spChg chg="del">
          <ac:chgData name="Ismail Anjrini" userId="17b5de30cc7033fd" providerId="LiveId" clId="{F9E638F0-B60B-4962-A8B9-7D8C89FFBCA2}" dt="2024-05-17T16:16:45.043" v="1318" actId="478"/>
          <ac:spMkLst>
            <pc:docMk/>
            <pc:sldMk cId="746470480" sldId="411"/>
            <ac:spMk id="15" creationId="{1F7C2593-A0CB-6250-0853-07677599FA4E}"/>
          </ac:spMkLst>
        </pc:spChg>
        <pc:spChg chg="del">
          <ac:chgData name="Ismail Anjrini" userId="17b5de30cc7033fd" providerId="LiveId" clId="{F9E638F0-B60B-4962-A8B9-7D8C89FFBCA2}" dt="2024-05-17T16:16:45.043" v="1318" actId="478"/>
          <ac:spMkLst>
            <pc:docMk/>
            <pc:sldMk cId="746470480" sldId="411"/>
            <ac:spMk id="18" creationId="{B6ED6318-61A8-31C7-65DD-342202D3F624}"/>
          </ac:spMkLst>
        </pc:spChg>
        <pc:spChg chg="del">
          <ac:chgData name="Ismail Anjrini" userId="17b5de30cc7033fd" providerId="LiveId" clId="{F9E638F0-B60B-4962-A8B9-7D8C89FFBCA2}" dt="2024-05-17T16:16:45.043" v="1318" actId="478"/>
          <ac:spMkLst>
            <pc:docMk/>
            <pc:sldMk cId="746470480" sldId="411"/>
            <ac:spMk id="22" creationId="{B78C671A-240A-FD55-5EEB-6A577A6CA3D2}"/>
          </ac:spMkLst>
        </pc:spChg>
        <pc:spChg chg="del">
          <ac:chgData name="Ismail Anjrini" userId="17b5de30cc7033fd" providerId="LiveId" clId="{F9E638F0-B60B-4962-A8B9-7D8C89FFBCA2}" dt="2024-05-17T16:16:45.043" v="1318" actId="478"/>
          <ac:spMkLst>
            <pc:docMk/>
            <pc:sldMk cId="746470480" sldId="411"/>
            <ac:spMk id="24" creationId="{38651EA0-52C7-8072-2EBF-7AB8FD572BC6}"/>
          </ac:spMkLst>
        </pc:spChg>
        <pc:picChg chg="del">
          <ac:chgData name="Ismail Anjrini" userId="17b5de30cc7033fd" providerId="LiveId" clId="{F9E638F0-B60B-4962-A8B9-7D8C89FFBCA2}" dt="2024-05-17T16:16:45.043" v="1318" actId="478"/>
          <ac:picMkLst>
            <pc:docMk/>
            <pc:sldMk cId="746470480" sldId="411"/>
            <ac:picMk id="8" creationId="{4E69D526-1A44-20F5-492E-B6E2900778E8}"/>
          </ac:picMkLst>
        </pc:picChg>
        <pc:cxnChg chg="del">
          <ac:chgData name="Ismail Anjrini" userId="17b5de30cc7033fd" providerId="LiveId" clId="{F9E638F0-B60B-4962-A8B9-7D8C89FFBCA2}" dt="2024-05-17T16:16:45.043" v="1318" actId="478"/>
          <ac:cxnSpMkLst>
            <pc:docMk/>
            <pc:sldMk cId="746470480" sldId="411"/>
            <ac:cxnSpMk id="12" creationId="{CFDFE26A-CA27-349F-E9C9-3D6C3A653CE7}"/>
          </ac:cxnSpMkLst>
        </pc:cxnChg>
        <pc:cxnChg chg="del">
          <ac:chgData name="Ismail Anjrini" userId="17b5de30cc7033fd" providerId="LiveId" clId="{F9E638F0-B60B-4962-A8B9-7D8C89FFBCA2}" dt="2024-05-17T16:16:45.043" v="1318" actId="478"/>
          <ac:cxnSpMkLst>
            <pc:docMk/>
            <pc:sldMk cId="746470480" sldId="411"/>
            <ac:cxnSpMk id="13" creationId="{872249C7-FA68-2756-0F2E-841BEA07AF6D}"/>
          </ac:cxnSpMkLst>
        </pc:cxnChg>
        <pc:cxnChg chg="del">
          <ac:chgData name="Ismail Anjrini" userId="17b5de30cc7033fd" providerId="LiveId" clId="{F9E638F0-B60B-4962-A8B9-7D8C89FFBCA2}" dt="2024-05-17T16:16:45.043" v="1318" actId="478"/>
          <ac:cxnSpMkLst>
            <pc:docMk/>
            <pc:sldMk cId="746470480" sldId="411"/>
            <ac:cxnSpMk id="16" creationId="{2B25FAA6-E3BC-944D-7E88-DF9FB39C6D65}"/>
          </ac:cxnSpMkLst>
        </pc:cxnChg>
        <pc:cxnChg chg="del">
          <ac:chgData name="Ismail Anjrini" userId="17b5de30cc7033fd" providerId="LiveId" clId="{F9E638F0-B60B-4962-A8B9-7D8C89FFBCA2}" dt="2024-05-17T16:16:45.043" v="1318" actId="478"/>
          <ac:cxnSpMkLst>
            <pc:docMk/>
            <pc:sldMk cId="746470480" sldId="411"/>
            <ac:cxnSpMk id="17" creationId="{BAF6CB16-4907-302F-A138-B10FAF900B21}"/>
          </ac:cxnSpMkLst>
        </pc:cxnChg>
      </pc:sldChg>
    </pc:docChg>
  </pc:docChgLst>
  <pc:docChgLst>
    <pc:chgData name="Ismail Anjrini" userId="17b5de30cc7033fd" providerId="LiveId" clId="{8BEE98C4-8041-427C-9492-D2CCB56566AD}"/>
    <pc:docChg chg="undo redo custSel addSld delSld modSld sldOrd">
      <pc:chgData name="Ismail Anjrini" userId="17b5de30cc7033fd" providerId="LiveId" clId="{8BEE98C4-8041-427C-9492-D2CCB56566AD}" dt="2024-08-31T14:45:42.121" v="637" actId="313"/>
      <pc:docMkLst>
        <pc:docMk/>
      </pc:docMkLst>
      <pc:sldChg chg="modSp add mod ord modNotesTx">
        <pc:chgData name="Ismail Anjrini" userId="17b5de30cc7033fd" providerId="LiveId" clId="{8BEE98C4-8041-427C-9492-D2CCB56566AD}" dt="2024-08-31T14:45:42.121" v="637" actId="313"/>
        <pc:sldMkLst>
          <pc:docMk/>
          <pc:sldMk cId="2202026361" sldId="412"/>
        </pc:sldMkLst>
        <pc:spChg chg="mod">
          <ac:chgData name="Ismail Anjrini" userId="17b5de30cc7033fd" providerId="LiveId" clId="{8BEE98C4-8041-427C-9492-D2CCB56566AD}" dt="2024-08-31T04:37:51.524" v="3"/>
          <ac:spMkLst>
            <pc:docMk/>
            <pc:sldMk cId="2202026361" sldId="412"/>
            <ac:spMk id="2" creationId="{81558765-2232-4951-05B7-9E4835B124B3}"/>
          </ac:spMkLst>
        </pc:spChg>
      </pc:sldChg>
      <pc:sldChg chg="addSp delSp modSp add del mod ord delAnim">
        <pc:chgData name="Ismail Anjrini" userId="17b5de30cc7033fd" providerId="LiveId" clId="{8BEE98C4-8041-427C-9492-D2CCB56566AD}" dt="2024-08-31T12:36:28.356" v="255" actId="47"/>
        <pc:sldMkLst>
          <pc:docMk/>
          <pc:sldMk cId="3178055715" sldId="413"/>
        </pc:sldMkLst>
        <pc:spChg chg="add mod">
          <ac:chgData name="Ismail Anjrini" userId="17b5de30cc7033fd" providerId="LiveId" clId="{8BEE98C4-8041-427C-9492-D2CCB56566AD}" dt="2024-08-31T05:14:54.586" v="38" actId="1076"/>
          <ac:spMkLst>
            <pc:docMk/>
            <pc:sldMk cId="3178055715" sldId="413"/>
            <ac:spMk id="14" creationId="{77720302-9197-34BA-8B0D-8A5485896904}"/>
          </ac:spMkLst>
        </pc:spChg>
        <pc:spChg chg="add mod">
          <ac:chgData name="Ismail Anjrini" userId="17b5de30cc7033fd" providerId="LiveId" clId="{8BEE98C4-8041-427C-9492-D2CCB56566AD}" dt="2024-08-31T05:56:17.695" v="118"/>
          <ac:spMkLst>
            <pc:docMk/>
            <pc:sldMk cId="3178055715" sldId="413"/>
            <ac:spMk id="16" creationId="{51A85A23-C2C2-76C8-0649-A564B7C570AF}"/>
          </ac:spMkLst>
        </pc:spChg>
        <pc:spChg chg="del">
          <ac:chgData name="Ismail Anjrini" userId="17b5de30cc7033fd" providerId="LiveId" clId="{8BEE98C4-8041-427C-9492-D2CCB56566AD}" dt="2024-08-31T05:14:59.516" v="39" actId="478"/>
          <ac:spMkLst>
            <pc:docMk/>
            <pc:sldMk cId="3178055715" sldId="413"/>
            <ac:spMk id="27" creationId="{A27CCD0D-7735-A2F9-9DDA-BFEB6B95806E}"/>
          </ac:spMkLst>
        </pc:spChg>
        <pc:picChg chg="add mod">
          <ac:chgData name="Ismail Anjrini" userId="17b5de30cc7033fd" providerId="LiveId" clId="{8BEE98C4-8041-427C-9492-D2CCB56566AD}" dt="2024-08-31T12:17:10.423" v="142" actId="1076"/>
          <ac:picMkLst>
            <pc:docMk/>
            <pc:sldMk cId="3178055715" sldId="413"/>
            <ac:picMk id="17" creationId="{4269E1A3-7B87-DD55-8E0B-D16ABC47C90E}"/>
          </ac:picMkLst>
        </pc:picChg>
      </pc:sldChg>
      <pc:sldChg chg="addSp delSp modSp add mod ord delAnim modAnim">
        <pc:chgData name="Ismail Anjrini" userId="17b5de30cc7033fd" providerId="LiveId" clId="{8BEE98C4-8041-427C-9492-D2CCB56566AD}" dt="2024-08-31T12:40:27.834" v="292" actId="1037"/>
        <pc:sldMkLst>
          <pc:docMk/>
          <pc:sldMk cId="2895292599" sldId="414"/>
        </pc:sldMkLst>
        <pc:spChg chg="del">
          <ac:chgData name="Ismail Anjrini" userId="17b5de30cc7033fd" providerId="LiveId" clId="{8BEE98C4-8041-427C-9492-D2CCB56566AD}" dt="2024-08-31T05:49:54.121" v="48" actId="478"/>
          <ac:spMkLst>
            <pc:docMk/>
            <pc:sldMk cId="2895292599" sldId="414"/>
            <ac:spMk id="3" creationId="{2629079B-30F3-2AB7-F781-9AA211472701}"/>
          </ac:spMkLst>
        </pc:spChg>
        <pc:spChg chg="del">
          <ac:chgData name="Ismail Anjrini" userId="17b5de30cc7033fd" providerId="LiveId" clId="{8BEE98C4-8041-427C-9492-D2CCB56566AD}" dt="2024-08-31T05:50:33.998" v="55" actId="478"/>
          <ac:spMkLst>
            <pc:docMk/>
            <pc:sldMk cId="2895292599" sldId="414"/>
            <ac:spMk id="4" creationId="{6E9DEC0C-4967-58F0-F2CD-0C3AF69C32D9}"/>
          </ac:spMkLst>
        </pc:spChg>
        <pc:spChg chg="del">
          <ac:chgData name="Ismail Anjrini" userId="17b5de30cc7033fd" providerId="LiveId" clId="{8BEE98C4-8041-427C-9492-D2CCB56566AD}" dt="2024-08-31T05:49:54.121" v="48" actId="478"/>
          <ac:spMkLst>
            <pc:docMk/>
            <pc:sldMk cId="2895292599" sldId="414"/>
            <ac:spMk id="5" creationId="{65871EEC-AA15-4043-52E5-95493BCA6160}"/>
          </ac:spMkLst>
        </pc:spChg>
        <pc:spChg chg="mod">
          <ac:chgData name="Ismail Anjrini" userId="17b5de30cc7033fd" providerId="LiveId" clId="{8BEE98C4-8041-427C-9492-D2CCB56566AD}" dt="2024-08-31T12:40:27.834" v="292" actId="1037"/>
          <ac:spMkLst>
            <pc:docMk/>
            <pc:sldMk cId="2895292599" sldId="414"/>
            <ac:spMk id="6" creationId="{261A42DD-F6B5-1D70-41F7-CD2ED14BAFBA}"/>
          </ac:spMkLst>
        </pc:spChg>
        <pc:spChg chg="mod">
          <ac:chgData name="Ismail Anjrini" userId="17b5de30cc7033fd" providerId="LiveId" clId="{8BEE98C4-8041-427C-9492-D2CCB56566AD}" dt="2024-08-31T12:40:27.834" v="292" actId="1037"/>
          <ac:spMkLst>
            <pc:docMk/>
            <pc:sldMk cId="2895292599" sldId="414"/>
            <ac:spMk id="7" creationId="{12536982-0721-0C40-EE9A-7B3C399C65BB}"/>
          </ac:spMkLst>
        </pc:spChg>
        <pc:spChg chg="del">
          <ac:chgData name="Ismail Anjrini" userId="17b5de30cc7033fd" providerId="LiveId" clId="{8BEE98C4-8041-427C-9492-D2CCB56566AD}" dt="2024-08-31T05:49:54.121" v="48" actId="478"/>
          <ac:spMkLst>
            <pc:docMk/>
            <pc:sldMk cId="2895292599" sldId="414"/>
            <ac:spMk id="8" creationId="{5C4CFCBB-E5F0-3F00-5AFC-552691D2A842}"/>
          </ac:spMkLst>
        </pc:spChg>
        <pc:spChg chg="del">
          <ac:chgData name="Ismail Anjrini" userId="17b5de30cc7033fd" providerId="LiveId" clId="{8BEE98C4-8041-427C-9492-D2CCB56566AD}" dt="2024-08-31T05:50:34.842" v="56" actId="478"/>
          <ac:spMkLst>
            <pc:docMk/>
            <pc:sldMk cId="2895292599" sldId="414"/>
            <ac:spMk id="9" creationId="{F1A2FE2C-0A38-C3F8-431A-7C89F36C8077}"/>
          </ac:spMkLst>
        </pc:spChg>
        <pc:spChg chg="del">
          <ac:chgData name="Ismail Anjrini" userId="17b5de30cc7033fd" providerId="LiveId" clId="{8BEE98C4-8041-427C-9492-D2CCB56566AD}" dt="2024-08-31T05:49:54.121" v="48" actId="478"/>
          <ac:spMkLst>
            <pc:docMk/>
            <pc:sldMk cId="2895292599" sldId="414"/>
            <ac:spMk id="12" creationId="{9F65132F-A687-333E-C55B-8EDA170007E5}"/>
          </ac:spMkLst>
        </pc:spChg>
        <pc:spChg chg="mod">
          <ac:chgData name="Ismail Anjrini" userId="17b5de30cc7033fd" providerId="LiveId" clId="{8BEE98C4-8041-427C-9492-D2CCB56566AD}" dt="2024-08-31T05:56:25.971" v="120" actId="1076"/>
          <ac:spMkLst>
            <pc:docMk/>
            <pc:sldMk cId="2895292599" sldId="414"/>
            <ac:spMk id="14" creationId="{77720302-9197-34BA-8B0D-8A5485896904}"/>
          </ac:spMkLst>
        </pc:spChg>
        <pc:spChg chg="del">
          <ac:chgData name="Ismail Anjrini" userId="17b5de30cc7033fd" providerId="LiveId" clId="{8BEE98C4-8041-427C-9492-D2CCB56566AD}" dt="2024-08-31T05:49:54.121" v="48" actId="478"/>
          <ac:spMkLst>
            <pc:docMk/>
            <pc:sldMk cId="2895292599" sldId="414"/>
            <ac:spMk id="25" creationId="{BF7F4771-4DA6-9CF5-EC3E-743ECC081527}"/>
          </ac:spMkLst>
        </pc:spChg>
        <pc:spChg chg="add del mod">
          <ac:chgData name="Ismail Anjrini" userId="17b5de30cc7033fd" providerId="LiveId" clId="{8BEE98C4-8041-427C-9492-D2CCB56566AD}" dt="2024-08-31T05:56:27.801" v="121" actId="478"/>
          <ac:spMkLst>
            <pc:docMk/>
            <pc:sldMk cId="2895292599" sldId="414"/>
            <ac:spMk id="39" creationId="{BBDD87B5-F551-A9F6-BF4F-96C1CA682D52}"/>
          </ac:spMkLst>
        </pc:spChg>
        <pc:spChg chg="add mod">
          <ac:chgData name="Ismail Anjrini" userId="17b5de30cc7033fd" providerId="LiveId" clId="{8BEE98C4-8041-427C-9492-D2CCB56566AD}" dt="2024-08-31T12:40:27.834" v="292" actId="1037"/>
          <ac:spMkLst>
            <pc:docMk/>
            <pc:sldMk cId="2895292599" sldId="414"/>
            <ac:spMk id="40" creationId="{BFCAC72B-836A-66E7-9CC8-F07B16743711}"/>
          </ac:spMkLst>
        </pc:spChg>
        <pc:spChg chg="add mod">
          <ac:chgData name="Ismail Anjrini" userId="17b5de30cc7033fd" providerId="LiveId" clId="{8BEE98C4-8041-427C-9492-D2CCB56566AD}" dt="2024-08-31T12:40:27.834" v="292" actId="1037"/>
          <ac:spMkLst>
            <pc:docMk/>
            <pc:sldMk cId="2895292599" sldId="414"/>
            <ac:spMk id="41" creationId="{047071A4-46EC-3894-7CDF-30911DB648D9}"/>
          </ac:spMkLst>
        </pc:spChg>
        <pc:spChg chg="add mod">
          <ac:chgData name="Ismail Anjrini" userId="17b5de30cc7033fd" providerId="LiveId" clId="{8BEE98C4-8041-427C-9492-D2CCB56566AD}" dt="2024-08-31T12:40:27.834" v="292" actId="1037"/>
          <ac:spMkLst>
            <pc:docMk/>
            <pc:sldMk cId="2895292599" sldId="414"/>
            <ac:spMk id="42" creationId="{BEEFD83C-4723-0900-53C1-5FD456B9F8D1}"/>
          </ac:spMkLst>
        </pc:spChg>
        <pc:picChg chg="del mod">
          <ac:chgData name="Ismail Anjrini" userId="17b5de30cc7033fd" providerId="LiveId" clId="{8BEE98C4-8041-427C-9492-D2CCB56566AD}" dt="2024-08-31T12:35:42.944" v="239" actId="478"/>
          <ac:picMkLst>
            <pc:docMk/>
            <pc:sldMk cId="2895292599" sldId="414"/>
            <ac:picMk id="2" creationId="{75791036-65B9-67E9-770D-DD76C6161DDC}"/>
          </ac:picMkLst>
        </pc:picChg>
        <pc:cxnChg chg="del mod">
          <ac:chgData name="Ismail Anjrini" userId="17b5de30cc7033fd" providerId="LiveId" clId="{8BEE98C4-8041-427C-9492-D2CCB56566AD}" dt="2024-08-31T05:50:59.557" v="90" actId="478"/>
          <ac:cxnSpMkLst>
            <pc:docMk/>
            <pc:sldMk cId="2895292599" sldId="414"/>
            <ac:cxnSpMk id="10" creationId="{5645C718-E128-14B5-96DA-6DB134D93EFC}"/>
          </ac:cxnSpMkLst>
        </pc:cxnChg>
        <pc:cxnChg chg="del mod">
          <ac:chgData name="Ismail Anjrini" userId="17b5de30cc7033fd" providerId="LiveId" clId="{8BEE98C4-8041-427C-9492-D2CCB56566AD}" dt="2024-08-31T05:49:54.121" v="48" actId="478"/>
          <ac:cxnSpMkLst>
            <pc:docMk/>
            <pc:sldMk cId="2895292599" sldId="414"/>
            <ac:cxnSpMk id="11" creationId="{F969BD68-D16C-0BFD-9DC1-8185198F1C38}"/>
          </ac:cxnSpMkLst>
        </pc:cxnChg>
        <pc:cxnChg chg="del mod">
          <ac:chgData name="Ismail Anjrini" userId="17b5de30cc7033fd" providerId="LiveId" clId="{8BEE98C4-8041-427C-9492-D2CCB56566AD}" dt="2024-08-31T05:49:54.121" v="48" actId="478"/>
          <ac:cxnSpMkLst>
            <pc:docMk/>
            <pc:sldMk cId="2895292599" sldId="414"/>
            <ac:cxnSpMk id="15" creationId="{476DAE3C-234D-8E87-17E0-2F7C2B01764E}"/>
          </ac:cxnSpMkLst>
        </pc:cxnChg>
        <pc:cxnChg chg="add del mod">
          <ac:chgData name="Ismail Anjrini" userId="17b5de30cc7033fd" providerId="LiveId" clId="{8BEE98C4-8041-427C-9492-D2CCB56566AD}" dt="2024-08-31T05:52:14.304" v="96" actId="478"/>
          <ac:cxnSpMkLst>
            <pc:docMk/>
            <pc:sldMk cId="2895292599" sldId="414"/>
            <ac:cxnSpMk id="17" creationId="{6CF283EA-E6FF-0053-9689-02E53D797BA6}"/>
          </ac:cxnSpMkLst>
        </pc:cxnChg>
        <pc:cxnChg chg="del mod">
          <ac:chgData name="Ismail Anjrini" userId="17b5de30cc7033fd" providerId="LiveId" clId="{8BEE98C4-8041-427C-9492-D2CCB56566AD}" dt="2024-08-31T05:49:54.121" v="48" actId="478"/>
          <ac:cxnSpMkLst>
            <pc:docMk/>
            <pc:sldMk cId="2895292599" sldId="414"/>
            <ac:cxnSpMk id="19" creationId="{7967F8FE-A881-287C-25BA-6A29B429E45E}"/>
          </ac:cxnSpMkLst>
        </pc:cxnChg>
        <pc:cxnChg chg="add del mod">
          <ac:chgData name="Ismail Anjrini" userId="17b5de30cc7033fd" providerId="LiveId" clId="{8BEE98C4-8041-427C-9492-D2CCB56566AD}" dt="2024-08-31T05:52:17.044" v="99" actId="478"/>
          <ac:cxnSpMkLst>
            <pc:docMk/>
            <pc:sldMk cId="2895292599" sldId="414"/>
            <ac:cxnSpMk id="20" creationId="{CDF42EB2-352F-E2A9-3D8B-DBA9A1C6A4A6}"/>
          </ac:cxnSpMkLst>
        </pc:cxnChg>
        <pc:cxnChg chg="del mod">
          <ac:chgData name="Ismail Anjrini" userId="17b5de30cc7033fd" providerId="LiveId" clId="{8BEE98C4-8041-427C-9492-D2CCB56566AD}" dt="2024-08-31T05:49:54.121" v="48" actId="478"/>
          <ac:cxnSpMkLst>
            <pc:docMk/>
            <pc:sldMk cId="2895292599" sldId="414"/>
            <ac:cxnSpMk id="21" creationId="{88616585-4571-E6CC-ED3A-A918ACE4EC15}"/>
          </ac:cxnSpMkLst>
        </pc:cxnChg>
        <pc:cxnChg chg="del mod">
          <ac:chgData name="Ismail Anjrini" userId="17b5de30cc7033fd" providerId="LiveId" clId="{8BEE98C4-8041-427C-9492-D2CCB56566AD}" dt="2024-08-31T05:50:17.246" v="49" actId="478"/>
          <ac:cxnSpMkLst>
            <pc:docMk/>
            <pc:sldMk cId="2895292599" sldId="414"/>
            <ac:cxnSpMk id="23" creationId="{36620C76-69BD-9694-74E5-676BE15DC644}"/>
          </ac:cxnSpMkLst>
        </pc:cxnChg>
        <pc:cxnChg chg="add del mod">
          <ac:chgData name="Ismail Anjrini" userId="17b5de30cc7033fd" providerId="LiveId" clId="{8BEE98C4-8041-427C-9492-D2CCB56566AD}" dt="2024-08-31T05:52:16.182" v="98" actId="478"/>
          <ac:cxnSpMkLst>
            <pc:docMk/>
            <pc:sldMk cId="2895292599" sldId="414"/>
            <ac:cxnSpMk id="24" creationId="{9932B9DC-5966-EA02-F73D-C4293C388DD6}"/>
          </ac:cxnSpMkLst>
        </pc:cxnChg>
        <pc:cxnChg chg="del mod">
          <ac:chgData name="Ismail Anjrini" userId="17b5de30cc7033fd" providerId="LiveId" clId="{8BEE98C4-8041-427C-9492-D2CCB56566AD}" dt="2024-08-31T05:50:18.326" v="50" actId="478"/>
          <ac:cxnSpMkLst>
            <pc:docMk/>
            <pc:sldMk cId="2895292599" sldId="414"/>
            <ac:cxnSpMk id="26" creationId="{F3F1059F-383A-77A6-CC74-D90DD0701AB1}"/>
          </ac:cxnSpMkLst>
        </pc:cxnChg>
        <pc:cxnChg chg="add del mod">
          <ac:chgData name="Ismail Anjrini" userId="17b5de30cc7033fd" providerId="LiveId" clId="{8BEE98C4-8041-427C-9492-D2CCB56566AD}" dt="2024-08-31T05:52:15.305" v="97" actId="478"/>
          <ac:cxnSpMkLst>
            <pc:docMk/>
            <pc:sldMk cId="2895292599" sldId="414"/>
            <ac:cxnSpMk id="28" creationId="{D72BBB72-AC91-BDE3-78A7-ADE8D388EB8E}"/>
          </ac:cxnSpMkLst>
        </pc:cxnChg>
        <pc:cxnChg chg="del mod">
          <ac:chgData name="Ismail Anjrini" userId="17b5de30cc7033fd" providerId="LiveId" clId="{8BEE98C4-8041-427C-9492-D2CCB56566AD}" dt="2024-08-31T05:50:19.188" v="51" actId="478"/>
          <ac:cxnSpMkLst>
            <pc:docMk/>
            <pc:sldMk cId="2895292599" sldId="414"/>
            <ac:cxnSpMk id="29" creationId="{96389BD7-EF9A-B695-1768-5C1045A1E9E1}"/>
          </ac:cxnSpMkLst>
        </pc:cxnChg>
        <pc:cxnChg chg="add mod">
          <ac:chgData name="Ismail Anjrini" userId="17b5de30cc7033fd" providerId="LiveId" clId="{8BEE98C4-8041-427C-9492-D2CCB56566AD}" dt="2024-08-31T12:40:27.834" v="292" actId="1037"/>
          <ac:cxnSpMkLst>
            <pc:docMk/>
            <pc:sldMk cId="2895292599" sldId="414"/>
            <ac:cxnSpMk id="35" creationId="{81703D30-44D9-2723-9543-64C965E53FE5}"/>
          </ac:cxnSpMkLst>
        </pc:cxnChg>
        <pc:cxnChg chg="add mod">
          <ac:chgData name="Ismail Anjrini" userId="17b5de30cc7033fd" providerId="LiveId" clId="{8BEE98C4-8041-427C-9492-D2CCB56566AD}" dt="2024-08-31T12:40:27.834" v="292" actId="1037"/>
          <ac:cxnSpMkLst>
            <pc:docMk/>
            <pc:sldMk cId="2895292599" sldId="414"/>
            <ac:cxnSpMk id="36" creationId="{FE215B91-F714-7F6A-CA37-965D6ACFB359}"/>
          </ac:cxnSpMkLst>
        </pc:cxnChg>
        <pc:cxnChg chg="add mod">
          <ac:chgData name="Ismail Anjrini" userId="17b5de30cc7033fd" providerId="LiveId" clId="{8BEE98C4-8041-427C-9492-D2CCB56566AD}" dt="2024-08-31T12:40:27.834" v="292" actId="1037"/>
          <ac:cxnSpMkLst>
            <pc:docMk/>
            <pc:sldMk cId="2895292599" sldId="414"/>
            <ac:cxnSpMk id="37" creationId="{97BED044-A956-0061-EA40-73F8A6E27BBE}"/>
          </ac:cxnSpMkLst>
        </pc:cxnChg>
        <pc:cxnChg chg="add mod">
          <ac:chgData name="Ismail Anjrini" userId="17b5de30cc7033fd" providerId="LiveId" clId="{8BEE98C4-8041-427C-9492-D2CCB56566AD}" dt="2024-08-31T12:40:27.834" v="292" actId="1037"/>
          <ac:cxnSpMkLst>
            <pc:docMk/>
            <pc:sldMk cId="2895292599" sldId="414"/>
            <ac:cxnSpMk id="38" creationId="{32D1D685-B824-E370-AC33-A9CD50E6F411}"/>
          </ac:cxnSpMkLst>
        </pc:cxnChg>
      </pc:sldChg>
      <pc:sldChg chg="addSp delSp modSp add mod delAnim modAnim">
        <pc:chgData name="Ismail Anjrini" userId="17b5de30cc7033fd" providerId="LiveId" clId="{8BEE98C4-8041-427C-9492-D2CCB56566AD}" dt="2024-08-31T14:32:59.835" v="567" actId="478"/>
        <pc:sldMkLst>
          <pc:docMk/>
          <pc:sldMk cId="2501034666" sldId="415"/>
        </pc:sldMkLst>
        <pc:spChg chg="mod">
          <ac:chgData name="Ismail Anjrini" userId="17b5de30cc7033fd" providerId="LiveId" clId="{8BEE98C4-8041-427C-9492-D2CCB56566AD}" dt="2024-08-31T14:20:45.698" v="536" actId="1038"/>
          <ac:spMkLst>
            <pc:docMk/>
            <pc:sldMk cId="2501034666" sldId="415"/>
            <ac:spMk id="6" creationId="{261A42DD-F6B5-1D70-41F7-CD2ED14BAFBA}"/>
          </ac:spMkLst>
        </pc:spChg>
        <pc:spChg chg="mod">
          <ac:chgData name="Ismail Anjrini" userId="17b5de30cc7033fd" providerId="LiveId" clId="{8BEE98C4-8041-427C-9492-D2CCB56566AD}" dt="2024-08-31T14:20:45.698" v="536" actId="1038"/>
          <ac:spMkLst>
            <pc:docMk/>
            <pc:sldMk cId="2501034666" sldId="415"/>
            <ac:spMk id="7" creationId="{12536982-0721-0C40-EE9A-7B3C399C65BB}"/>
          </ac:spMkLst>
        </pc:spChg>
        <pc:spChg chg="add mod">
          <ac:chgData name="Ismail Anjrini" userId="17b5de30cc7033fd" providerId="LiveId" clId="{8BEE98C4-8041-427C-9492-D2CCB56566AD}" dt="2024-08-31T12:38:22.657" v="259" actId="1076"/>
          <ac:spMkLst>
            <pc:docMk/>
            <pc:sldMk cId="2501034666" sldId="415"/>
            <ac:spMk id="8" creationId="{E9D791BA-0BCF-6C5A-524F-92B56EDF35AE}"/>
          </ac:spMkLst>
        </pc:spChg>
        <pc:spChg chg="add mod ord">
          <ac:chgData name="Ismail Anjrini" userId="17b5de30cc7033fd" providerId="LiveId" clId="{8BEE98C4-8041-427C-9492-D2CCB56566AD}" dt="2024-08-31T14:20:45.698" v="536" actId="1038"/>
          <ac:spMkLst>
            <pc:docMk/>
            <pc:sldMk cId="2501034666" sldId="415"/>
            <ac:spMk id="9" creationId="{B5FEFAD2-60FC-F294-0078-1F6E164DED0C}"/>
          </ac:spMkLst>
        </pc:spChg>
        <pc:spChg chg="add mod ord">
          <ac:chgData name="Ismail Anjrini" userId="17b5de30cc7033fd" providerId="LiveId" clId="{8BEE98C4-8041-427C-9492-D2CCB56566AD}" dt="2024-08-31T14:20:45.698" v="536" actId="1038"/>
          <ac:spMkLst>
            <pc:docMk/>
            <pc:sldMk cId="2501034666" sldId="415"/>
            <ac:spMk id="10" creationId="{D84FD717-4F9C-5453-4A27-F5AC8EEA6B84}"/>
          </ac:spMkLst>
        </pc:spChg>
        <pc:spChg chg="add mod">
          <ac:chgData name="Ismail Anjrini" userId="17b5de30cc7033fd" providerId="LiveId" clId="{8BEE98C4-8041-427C-9492-D2CCB56566AD}" dt="2024-08-31T14:20:45.698" v="536" actId="1038"/>
          <ac:spMkLst>
            <pc:docMk/>
            <pc:sldMk cId="2501034666" sldId="415"/>
            <ac:spMk id="11" creationId="{A6E1A09B-5016-F8B3-309C-708711B9DF8E}"/>
          </ac:spMkLst>
        </pc:spChg>
        <pc:spChg chg="add mod">
          <ac:chgData name="Ismail Anjrini" userId="17b5de30cc7033fd" providerId="LiveId" clId="{8BEE98C4-8041-427C-9492-D2CCB56566AD}" dt="2024-08-31T14:20:45.698" v="536" actId="1038"/>
          <ac:spMkLst>
            <pc:docMk/>
            <pc:sldMk cId="2501034666" sldId="415"/>
            <ac:spMk id="13" creationId="{2654BAA1-3520-377E-F860-309F8BDB3F83}"/>
          </ac:spMkLst>
        </pc:spChg>
        <pc:spChg chg="mod">
          <ac:chgData name="Ismail Anjrini" userId="17b5de30cc7033fd" providerId="LiveId" clId="{8BEE98C4-8041-427C-9492-D2CCB56566AD}" dt="2024-08-31T12:29:59.423" v="238" actId="20577"/>
          <ac:spMkLst>
            <pc:docMk/>
            <pc:sldMk cId="2501034666" sldId="415"/>
            <ac:spMk id="14" creationId="{77720302-9197-34BA-8B0D-8A5485896904}"/>
          </ac:spMkLst>
        </pc:spChg>
        <pc:spChg chg="add mod">
          <ac:chgData name="Ismail Anjrini" userId="17b5de30cc7033fd" providerId="LiveId" clId="{8BEE98C4-8041-427C-9492-D2CCB56566AD}" dt="2024-08-31T14:20:45.698" v="536" actId="1038"/>
          <ac:spMkLst>
            <pc:docMk/>
            <pc:sldMk cId="2501034666" sldId="415"/>
            <ac:spMk id="18" creationId="{95D0CDF3-D768-686E-E3E0-F1D82881EC1F}"/>
          </ac:spMkLst>
        </pc:spChg>
        <pc:spChg chg="add mod">
          <ac:chgData name="Ismail Anjrini" userId="17b5de30cc7033fd" providerId="LiveId" clId="{8BEE98C4-8041-427C-9492-D2CCB56566AD}" dt="2024-08-31T14:26:21.768" v="547" actId="1076"/>
          <ac:spMkLst>
            <pc:docMk/>
            <pc:sldMk cId="2501034666" sldId="415"/>
            <ac:spMk id="19" creationId="{CBC762C7-8138-36BD-AFBF-1392048EEEC9}"/>
          </ac:spMkLst>
        </pc:spChg>
        <pc:spChg chg="add mod">
          <ac:chgData name="Ismail Anjrini" userId="17b5de30cc7033fd" providerId="LiveId" clId="{8BEE98C4-8041-427C-9492-D2CCB56566AD}" dt="2024-08-31T14:20:45.698" v="536" actId="1038"/>
          <ac:spMkLst>
            <pc:docMk/>
            <pc:sldMk cId="2501034666" sldId="415"/>
            <ac:spMk id="20" creationId="{3220BC6B-EBA0-00F3-8DC3-39B8F8D55C83}"/>
          </ac:spMkLst>
        </pc:spChg>
        <pc:spChg chg="add mod">
          <ac:chgData name="Ismail Anjrini" userId="17b5de30cc7033fd" providerId="LiveId" clId="{8BEE98C4-8041-427C-9492-D2CCB56566AD}" dt="2024-08-31T14:20:45.698" v="536" actId="1038"/>
          <ac:spMkLst>
            <pc:docMk/>
            <pc:sldMk cId="2501034666" sldId="415"/>
            <ac:spMk id="21" creationId="{5CF40170-00EC-7BE0-2EE9-B594C025A26E}"/>
          </ac:spMkLst>
        </pc:spChg>
        <pc:spChg chg="mod">
          <ac:chgData name="Ismail Anjrini" userId="17b5de30cc7033fd" providerId="LiveId" clId="{8BEE98C4-8041-427C-9492-D2CCB56566AD}" dt="2024-08-31T14:20:45.698" v="536" actId="1038"/>
          <ac:spMkLst>
            <pc:docMk/>
            <pc:sldMk cId="2501034666" sldId="415"/>
            <ac:spMk id="40" creationId="{BFCAC72B-836A-66E7-9CC8-F07B16743711}"/>
          </ac:spMkLst>
        </pc:spChg>
        <pc:spChg chg="mod">
          <ac:chgData name="Ismail Anjrini" userId="17b5de30cc7033fd" providerId="LiveId" clId="{8BEE98C4-8041-427C-9492-D2CCB56566AD}" dt="2024-08-31T14:20:45.698" v="536" actId="1038"/>
          <ac:spMkLst>
            <pc:docMk/>
            <pc:sldMk cId="2501034666" sldId="415"/>
            <ac:spMk id="41" creationId="{047071A4-46EC-3894-7CDF-30911DB648D9}"/>
          </ac:spMkLst>
        </pc:spChg>
        <pc:picChg chg="del">
          <ac:chgData name="Ismail Anjrini" userId="17b5de30cc7033fd" providerId="LiveId" clId="{8BEE98C4-8041-427C-9492-D2CCB56566AD}" dt="2024-08-31T12:29:11.761" v="217" actId="478"/>
          <ac:picMkLst>
            <pc:docMk/>
            <pc:sldMk cId="2501034666" sldId="415"/>
            <ac:picMk id="2" creationId="{75791036-65B9-67E9-770D-DD76C6161DDC}"/>
          </ac:picMkLst>
        </pc:picChg>
        <pc:picChg chg="add mod">
          <ac:chgData name="Ismail Anjrini" userId="17b5de30cc7033fd" providerId="LiveId" clId="{8BEE98C4-8041-427C-9492-D2CCB56566AD}" dt="2024-08-31T14:20:45.698" v="536" actId="1038"/>
          <ac:picMkLst>
            <pc:docMk/>
            <pc:sldMk cId="2501034666" sldId="415"/>
            <ac:picMk id="3" creationId="{A21A8EF1-5D3C-B2B3-84E5-643D7F58FF8E}"/>
          </ac:picMkLst>
        </pc:picChg>
        <pc:picChg chg="add del mod">
          <ac:chgData name="Ismail Anjrini" userId="17b5de30cc7033fd" providerId="LiveId" clId="{8BEE98C4-8041-427C-9492-D2CCB56566AD}" dt="2024-08-31T14:12:11.789" v="448" actId="478"/>
          <ac:picMkLst>
            <pc:docMk/>
            <pc:sldMk cId="2501034666" sldId="415"/>
            <ac:picMk id="4" creationId="{D0188882-B464-50AA-EA02-24D74A03C0E1}"/>
          </ac:picMkLst>
        </pc:picChg>
        <pc:picChg chg="add mod">
          <ac:chgData name="Ismail Anjrini" userId="17b5de30cc7033fd" providerId="LiveId" clId="{8BEE98C4-8041-427C-9492-D2CCB56566AD}" dt="2024-08-31T14:20:45.698" v="536" actId="1038"/>
          <ac:picMkLst>
            <pc:docMk/>
            <pc:sldMk cId="2501034666" sldId="415"/>
            <ac:picMk id="5" creationId="{52D2FC43-368E-D999-735C-922C7D1780FB}"/>
          </ac:picMkLst>
        </pc:picChg>
        <pc:picChg chg="add mod">
          <ac:chgData name="Ismail Anjrini" userId="17b5de30cc7033fd" providerId="LiveId" clId="{8BEE98C4-8041-427C-9492-D2CCB56566AD}" dt="2024-08-31T14:31:12.391" v="557" actId="1076"/>
          <ac:picMkLst>
            <pc:docMk/>
            <pc:sldMk cId="2501034666" sldId="415"/>
            <ac:picMk id="23" creationId="{17D7FEB4-07B3-7BBA-7E8D-5F8F49E3C11A}"/>
          </ac:picMkLst>
        </pc:picChg>
        <pc:picChg chg="add mod">
          <ac:chgData name="Ismail Anjrini" userId="17b5de30cc7033fd" providerId="LiveId" clId="{8BEE98C4-8041-427C-9492-D2CCB56566AD}" dt="2024-08-31T14:31:33.477" v="559" actId="1076"/>
          <ac:picMkLst>
            <pc:docMk/>
            <pc:sldMk cId="2501034666" sldId="415"/>
            <ac:picMk id="24" creationId="{BFF32370-E1D1-C6BC-8FF5-3B9E432F0A1B}"/>
          </ac:picMkLst>
        </pc:picChg>
        <pc:cxnChg chg="add mod">
          <ac:chgData name="Ismail Anjrini" userId="17b5de30cc7033fd" providerId="LiveId" clId="{8BEE98C4-8041-427C-9492-D2CCB56566AD}" dt="2024-08-31T14:29:00.031" v="553" actId="1037"/>
          <ac:cxnSpMkLst>
            <pc:docMk/>
            <pc:sldMk cId="2501034666" sldId="415"/>
            <ac:cxnSpMk id="15" creationId="{23B5342E-1BD6-A414-1D00-820B9A486668}"/>
          </ac:cxnSpMkLst>
        </pc:cxnChg>
        <pc:cxnChg chg="add mod">
          <ac:chgData name="Ismail Anjrini" userId="17b5de30cc7033fd" providerId="LiveId" clId="{8BEE98C4-8041-427C-9492-D2CCB56566AD}" dt="2024-08-31T14:28:40.482" v="548" actId="1037"/>
          <ac:cxnSpMkLst>
            <pc:docMk/>
            <pc:sldMk cId="2501034666" sldId="415"/>
            <ac:cxnSpMk id="16" creationId="{3F68A2AC-69FC-7C32-3A03-E169779C3D27}"/>
          </ac:cxnSpMkLst>
        </pc:cxnChg>
        <pc:cxnChg chg="add del mod">
          <ac:chgData name="Ismail Anjrini" userId="17b5de30cc7033fd" providerId="LiveId" clId="{8BEE98C4-8041-427C-9492-D2CCB56566AD}" dt="2024-08-31T14:32:59.835" v="567" actId="478"/>
          <ac:cxnSpMkLst>
            <pc:docMk/>
            <pc:sldMk cId="2501034666" sldId="415"/>
            <ac:cxnSpMk id="25" creationId="{BA6C34FC-80DD-2218-CA95-839AEF8C2DD2}"/>
          </ac:cxnSpMkLst>
        </pc:cxnChg>
        <pc:cxnChg chg="mod">
          <ac:chgData name="Ismail Anjrini" userId="17b5de30cc7033fd" providerId="LiveId" clId="{8BEE98C4-8041-427C-9492-D2CCB56566AD}" dt="2024-08-31T14:20:45.698" v="536" actId="1038"/>
          <ac:cxnSpMkLst>
            <pc:docMk/>
            <pc:sldMk cId="2501034666" sldId="415"/>
            <ac:cxnSpMk id="35" creationId="{81703D30-44D9-2723-9543-64C965E53FE5}"/>
          </ac:cxnSpMkLst>
        </pc:cxnChg>
        <pc:cxnChg chg="mod">
          <ac:chgData name="Ismail Anjrini" userId="17b5de30cc7033fd" providerId="LiveId" clId="{8BEE98C4-8041-427C-9492-D2CCB56566AD}" dt="2024-08-31T14:20:45.698" v="536" actId="1038"/>
          <ac:cxnSpMkLst>
            <pc:docMk/>
            <pc:sldMk cId="2501034666" sldId="415"/>
            <ac:cxnSpMk id="36" creationId="{FE215B91-F714-7F6A-CA37-965D6ACFB359}"/>
          </ac:cxnSpMkLst>
        </pc:cxnChg>
        <pc:cxnChg chg="mod">
          <ac:chgData name="Ismail Anjrini" userId="17b5de30cc7033fd" providerId="LiveId" clId="{8BEE98C4-8041-427C-9492-D2CCB56566AD}" dt="2024-08-31T14:20:45.698" v="536" actId="1038"/>
          <ac:cxnSpMkLst>
            <pc:docMk/>
            <pc:sldMk cId="2501034666" sldId="415"/>
            <ac:cxnSpMk id="37" creationId="{97BED044-A956-0061-EA40-73F8A6E27BBE}"/>
          </ac:cxnSpMkLst>
        </pc:cxnChg>
        <pc:cxnChg chg="del mod">
          <ac:chgData name="Ismail Anjrini" userId="17b5de30cc7033fd" providerId="LiveId" clId="{8BEE98C4-8041-427C-9492-D2CCB56566AD}" dt="2024-08-31T14:11:47.514" v="446" actId="478"/>
          <ac:cxnSpMkLst>
            <pc:docMk/>
            <pc:sldMk cId="2501034666" sldId="415"/>
            <ac:cxnSpMk id="38" creationId="{32D1D685-B824-E370-AC33-A9CD50E6F411}"/>
          </ac:cxnSpMkLst>
        </pc:cxnChg>
      </pc:sldChg>
    </pc:docChg>
  </pc:docChgLst>
  <pc:docChgLst>
    <pc:chgData name="Ismail" userId="17b5de30cc7033fd" providerId="LiveId" clId="{6B6EF71B-AB04-4015-B9C6-5949AA64F19D}"/>
    <pc:docChg chg="undo redo custSel addSld delSld modSld sldOrd">
      <pc:chgData name="Ismail" userId="17b5de30cc7033fd" providerId="LiveId" clId="{6B6EF71B-AB04-4015-B9C6-5949AA64F19D}" dt="2023-02-08T17:59:58.688" v="764"/>
      <pc:docMkLst>
        <pc:docMk/>
      </pc:docMkLst>
      <pc:sldChg chg="del">
        <pc:chgData name="Ismail" userId="17b5de30cc7033fd" providerId="LiveId" clId="{6B6EF71B-AB04-4015-B9C6-5949AA64F19D}" dt="2023-01-20T15:58:49.485" v="31" actId="47"/>
        <pc:sldMkLst>
          <pc:docMk/>
          <pc:sldMk cId="1535165519" sldId="376"/>
        </pc:sldMkLst>
      </pc:sldChg>
      <pc:sldChg chg="addSp delSp modSp mod modAnim">
        <pc:chgData name="Ismail" userId="17b5de30cc7033fd" providerId="LiveId" clId="{6B6EF71B-AB04-4015-B9C6-5949AA64F19D}" dt="2023-01-20T16:43:22.058" v="149"/>
        <pc:sldMkLst>
          <pc:docMk/>
          <pc:sldMk cId="1324652781" sldId="377"/>
        </pc:sldMkLst>
        <pc:spChg chg="del">
          <ac:chgData name="Ismail" userId="17b5de30cc7033fd" providerId="LiveId" clId="{6B6EF71B-AB04-4015-B9C6-5949AA64F19D}" dt="2023-01-20T14:21:26.478" v="6" actId="478"/>
          <ac:spMkLst>
            <pc:docMk/>
            <pc:sldMk cId="1324652781" sldId="377"/>
            <ac:spMk id="2" creationId="{7BD2DBCC-2F5A-20AB-2AF2-7BB2AE2BCA8C}"/>
          </ac:spMkLst>
        </pc:spChg>
        <pc:spChg chg="del">
          <ac:chgData name="Ismail" userId="17b5de30cc7033fd" providerId="LiveId" clId="{6B6EF71B-AB04-4015-B9C6-5949AA64F19D}" dt="2023-01-20T14:21:26.478" v="6" actId="478"/>
          <ac:spMkLst>
            <pc:docMk/>
            <pc:sldMk cId="1324652781" sldId="377"/>
            <ac:spMk id="3" creationId="{1766225F-8E15-598A-59D7-667B58BB3FE7}"/>
          </ac:spMkLst>
        </pc:spChg>
        <pc:spChg chg="del">
          <ac:chgData name="Ismail" userId="17b5de30cc7033fd" providerId="LiveId" clId="{6B6EF71B-AB04-4015-B9C6-5949AA64F19D}" dt="2023-01-20T14:21:26.478" v="6" actId="478"/>
          <ac:spMkLst>
            <pc:docMk/>
            <pc:sldMk cId="1324652781" sldId="377"/>
            <ac:spMk id="4" creationId="{5590C662-0FC9-0DA0-0DAA-A820FE18A50E}"/>
          </ac:spMkLst>
        </pc:spChg>
        <pc:spChg chg="del">
          <ac:chgData name="Ismail" userId="17b5de30cc7033fd" providerId="LiveId" clId="{6B6EF71B-AB04-4015-B9C6-5949AA64F19D}" dt="2023-01-20T14:21:26.478" v="6" actId="478"/>
          <ac:spMkLst>
            <pc:docMk/>
            <pc:sldMk cId="1324652781" sldId="377"/>
            <ac:spMk id="5" creationId="{A2A5C5CA-244B-BEC2-1123-5D718F95EE81}"/>
          </ac:spMkLst>
        </pc:spChg>
        <pc:spChg chg="mod">
          <ac:chgData name="Ismail" userId="17b5de30cc7033fd" providerId="LiveId" clId="{6B6EF71B-AB04-4015-B9C6-5949AA64F19D}" dt="2023-01-20T14:22:27.838" v="25" actId="20577"/>
          <ac:spMkLst>
            <pc:docMk/>
            <pc:sldMk cId="1324652781" sldId="377"/>
            <ac:spMk id="7" creationId="{DDAD70FC-A475-6611-4F59-960476DEF19D}"/>
          </ac:spMkLst>
        </pc:spChg>
        <pc:spChg chg="add mod">
          <ac:chgData name="Ismail" userId="17b5de30cc7033fd" providerId="LiveId" clId="{6B6EF71B-AB04-4015-B9C6-5949AA64F19D}" dt="2023-01-20T15:58:43.230" v="30" actId="20577"/>
          <ac:spMkLst>
            <pc:docMk/>
            <pc:sldMk cId="1324652781" sldId="377"/>
            <ac:spMk id="9" creationId="{EFCCE8DB-1041-6E6B-029B-3EF7A2481A43}"/>
          </ac:spMkLst>
        </pc:spChg>
        <pc:spChg chg="add mod">
          <ac:chgData name="Ismail" userId="17b5de30cc7033fd" providerId="LiveId" clId="{6B6EF71B-AB04-4015-B9C6-5949AA64F19D}" dt="2023-01-20T16:00:43.352" v="35" actId="6549"/>
          <ac:spMkLst>
            <pc:docMk/>
            <pc:sldMk cId="1324652781" sldId="377"/>
            <ac:spMk id="14" creationId="{D58298BC-A671-2B9D-00C3-670B05E8CBA1}"/>
          </ac:spMkLst>
        </pc:spChg>
        <pc:spChg chg="add mod">
          <ac:chgData name="Ismail" userId="17b5de30cc7033fd" providerId="LiveId" clId="{6B6EF71B-AB04-4015-B9C6-5949AA64F19D}" dt="2023-01-20T16:01:25.736" v="42" actId="20577"/>
          <ac:spMkLst>
            <pc:docMk/>
            <pc:sldMk cId="1324652781" sldId="377"/>
            <ac:spMk id="16" creationId="{97E4B675-A48F-7AFF-90CA-F173DC2C5B8E}"/>
          </ac:spMkLst>
        </pc:spChg>
        <pc:spChg chg="del">
          <ac:chgData name="Ismail" userId="17b5de30cc7033fd" providerId="LiveId" clId="{6B6EF71B-AB04-4015-B9C6-5949AA64F19D}" dt="2023-01-20T14:21:26.478" v="6" actId="478"/>
          <ac:spMkLst>
            <pc:docMk/>
            <pc:sldMk cId="1324652781" sldId="377"/>
            <ac:spMk id="19" creationId="{ADBAEAC9-87E5-325D-E08A-9459D7FA9F55}"/>
          </ac:spMkLst>
        </pc:spChg>
        <pc:spChg chg="del">
          <ac:chgData name="Ismail" userId="17b5de30cc7033fd" providerId="LiveId" clId="{6B6EF71B-AB04-4015-B9C6-5949AA64F19D}" dt="2023-01-20T14:21:26.478" v="6" actId="478"/>
          <ac:spMkLst>
            <pc:docMk/>
            <pc:sldMk cId="1324652781" sldId="377"/>
            <ac:spMk id="29" creationId="{F500BB4E-C39C-733F-A262-D9E8FD7101C2}"/>
          </ac:spMkLst>
        </pc:spChg>
        <pc:spChg chg="del">
          <ac:chgData name="Ismail" userId="17b5de30cc7033fd" providerId="LiveId" clId="{6B6EF71B-AB04-4015-B9C6-5949AA64F19D}" dt="2023-01-20T14:21:26.478" v="6" actId="478"/>
          <ac:spMkLst>
            <pc:docMk/>
            <pc:sldMk cId="1324652781" sldId="377"/>
            <ac:spMk id="31" creationId="{5DC2E169-7031-49C7-70C6-5CE3285CFAB9}"/>
          </ac:spMkLst>
        </pc:spChg>
        <pc:spChg chg="del">
          <ac:chgData name="Ismail" userId="17b5de30cc7033fd" providerId="LiveId" clId="{6B6EF71B-AB04-4015-B9C6-5949AA64F19D}" dt="2023-01-20T14:21:26.478" v="6" actId="478"/>
          <ac:spMkLst>
            <pc:docMk/>
            <pc:sldMk cId="1324652781" sldId="377"/>
            <ac:spMk id="44" creationId="{B4876F95-679B-6E09-53CA-8A0022740212}"/>
          </ac:spMkLst>
        </pc:spChg>
        <pc:picChg chg="del">
          <ac:chgData name="Ismail" userId="17b5de30cc7033fd" providerId="LiveId" clId="{6B6EF71B-AB04-4015-B9C6-5949AA64F19D}" dt="2023-01-20T14:21:26.478" v="6" actId="478"/>
          <ac:picMkLst>
            <pc:docMk/>
            <pc:sldMk cId="1324652781" sldId="377"/>
            <ac:picMk id="11" creationId="{F9FC7C7F-0EB7-EA32-5F0E-11821FB38B22}"/>
          </ac:picMkLst>
        </pc:picChg>
        <pc:picChg chg="del">
          <ac:chgData name="Ismail" userId="17b5de30cc7033fd" providerId="LiveId" clId="{6B6EF71B-AB04-4015-B9C6-5949AA64F19D}" dt="2023-01-20T14:21:26.478" v="6" actId="478"/>
          <ac:picMkLst>
            <pc:docMk/>
            <pc:sldMk cId="1324652781" sldId="377"/>
            <ac:picMk id="12" creationId="{044347E2-F503-441B-1209-CD70DD7D50C0}"/>
          </ac:picMkLst>
        </pc:picChg>
        <pc:cxnChg chg="del">
          <ac:chgData name="Ismail" userId="17b5de30cc7033fd" providerId="LiveId" clId="{6B6EF71B-AB04-4015-B9C6-5949AA64F19D}" dt="2023-01-20T14:21:26.478" v="6" actId="478"/>
          <ac:cxnSpMkLst>
            <pc:docMk/>
            <pc:sldMk cId="1324652781" sldId="377"/>
            <ac:cxnSpMk id="8" creationId="{97C65E9E-254D-BD75-FCB5-F3C553BB28D1}"/>
          </ac:cxnSpMkLst>
        </pc:cxnChg>
        <pc:cxnChg chg="del">
          <ac:chgData name="Ismail" userId="17b5de30cc7033fd" providerId="LiveId" clId="{6B6EF71B-AB04-4015-B9C6-5949AA64F19D}" dt="2023-01-20T14:21:26.478" v="6" actId="478"/>
          <ac:cxnSpMkLst>
            <pc:docMk/>
            <pc:sldMk cId="1324652781" sldId="377"/>
            <ac:cxnSpMk id="10" creationId="{E3569156-C594-AA89-ABFF-8B9577A05EE9}"/>
          </ac:cxnSpMkLst>
        </pc:cxnChg>
        <pc:cxnChg chg="del">
          <ac:chgData name="Ismail" userId="17b5de30cc7033fd" providerId="LiveId" clId="{6B6EF71B-AB04-4015-B9C6-5949AA64F19D}" dt="2023-01-20T14:21:26.478" v="6" actId="478"/>
          <ac:cxnSpMkLst>
            <pc:docMk/>
            <pc:sldMk cId="1324652781" sldId="377"/>
            <ac:cxnSpMk id="24" creationId="{4170CF51-9D15-886E-627B-322D01113932}"/>
          </ac:cxnSpMkLst>
        </pc:cxnChg>
        <pc:cxnChg chg="del">
          <ac:chgData name="Ismail" userId="17b5de30cc7033fd" providerId="LiveId" clId="{6B6EF71B-AB04-4015-B9C6-5949AA64F19D}" dt="2023-01-20T14:21:26.478" v="6" actId="478"/>
          <ac:cxnSpMkLst>
            <pc:docMk/>
            <pc:sldMk cId="1324652781" sldId="377"/>
            <ac:cxnSpMk id="34" creationId="{FCBC8C99-E3BE-F24F-5013-9780401AB42C}"/>
          </ac:cxnSpMkLst>
        </pc:cxnChg>
        <pc:cxnChg chg="del">
          <ac:chgData name="Ismail" userId="17b5de30cc7033fd" providerId="LiveId" clId="{6B6EF71B-AB04-4015-B9C6-5949AA64F19D}" dt="2023-01-20T14:21:26.478" v="6" actId="478"/>
          <ac:cxnSpMkLst>
            <pc:docMk/>
            <pc:sldMk cId="1324652781" sldId="377"/>
            <ac:cxnSpMk id="40" creationId="{350DF564-B537-FB25-4318-1DB083B5D0BA}"/>
          </ac:cxnSpMkLst>
        </pc:cxnChg>
      </pc:sldChg>
      <pc:sldChg chg="modSp add mod modNotesTx">
        <pc:chgData name="Ismail" userId="17b5de30cc7033fd" providerId="LiveId" clId="{6B6EF71B-AB04-4015-B9C6-5949AA64F19D}" dt="2023-01-20T14:21:19.617" v="5"/>
        <pc:sldMkLst>
          <pc:docMk/>
          <pc:sldMk cId="3459697750" sldId="378"/>
        </pc:sldMkLst>
        <pc:spChg chg="mod">
          <ac:chgData name="Ismail" userId="17b5de30cc7033fd" providerId="LiveId" clId="{6B6EF71B-AB04-4015-B9C6-5949AA64F19D}" dt="2023-01-20T14:21:19.617" v="5"/>
          <ac:spMkLst>
            <pc:docMk/>
            <pc:sldMk cId="3459697750" sldId="378"/>
            <ac:spMk id="2" creationId="{81558765-2232-4951-05B7-9E4835B124B3}"/>
          </ac:spMkLst>
        </pc:spChg>
      </pc:sldChg>
      <pc:sldChg chg="addSp modSp new mod modAnim">
        <pc:chgData name="Ismail" userId="17b5de30cc7033fd" providerId="LiveId" clId="{6B6EF71B-AB04-4015-B9C6-5949AA64F19D}" dt="2023-01-20T16:08:02.698" v="147" actId="1076"/>
        <pc:sldMkLst>
          <pc:docMk/>
          <pc:sldMk cId="2271001318" sldId="379"/>
        </pc:sldMkLst>
        <pc:spChg chg="add mod">
          <ac:chgData name="Ismail" userId="17b5de30cc7033fd" providerId="LiveId" clId="{6B6EF71B-AB04-4015-B9C6-5949AA64F19D}" dt="2023-01-20T16:07:36.115" v="145" actId="1037"/>
          <ac:spMkLst>
            <pc:docMk/>
            <pc:sldMk cId="2271001318" sldId="379"/>
            <ac:spMk id="2" creationId="{2FD9953B-5E92-BA9B-A035-4ED06472A7A7}"/>
          </ac:spMkLst>
        </pc:spChg>
        <pc:spChg chg="add mod">
          <ac:chgData name="Ismail" userId="17b5de30cc7033fd" providerId="LiveId" clId="{6B6EF71B-AB04-4015-B9C6-5949AA64F19D}" dt="2023-01-20T16:07:36.115" v="145" actId="1037"/>
          <ac:spMkLst>
            <pc:docMk/>
            <pc:sldMk cId="2271001318" sldId="379"/>
            <ac:spMk id="4" creationId="{AFA10C1C-CB04-B5C2-CB36-41239C467C72}"/>
          </ac:spMkLst>
        </pc:spChg>
        <pc:spChg chg="add mod">
          <ac:chgData name="Ismail" userId="17b5de30cc7033fd" providerId="LiveId" clId="{6B6EF71B-AB04-4015-B9C6-5949AA64F19D}" dt="2023-01-20T16:07:36.115" v="145" actId="1037"/>
          <ac:spMkLst>
            <pc:docMk/>
            <pc:sldMk cId="2271001318" sldId="379"/>
            <ac:spMk id="5" creationId="{637D0A79-8D8B-1ECC-EB68-F0BAB8A50966}"/>
          </ac:spMkLst>
        </pc:spChg>
        <pc:spChg chg="add mod">
          <ac:chgData name="Ismail" userId="17b5de30cc7033fd" providerId="LiveId" clId="{6B6EF71B-AB04-4015-B9C6-5949AA64F19D}" dt="2023-01-20T16:07:36.115" v="145" actId="1037"/>
          <ac:spMkLst>
            <pc:docMk/>
            <pc:sldMk cId="2271001318" sldId="379"/>
            <ac:spMk id="6" creationId="{7F1BD657-9FAC-AC30-2C45-122D98857D83}"/>
          </ac:spMkLst>
        </pc:spChg>
        <pc:spChg chg="add mod">
          <ac:chgData name="Ismail" userId="17b5de30cc7033fd" providerId="LiveId" clId="{6B6EF71B-AB04-4015-B9C6-5949AA64F19D}" dt="2023-01-20T16:07:36.115" v="145" actId="1037"/>
          <ac:spMkLst>
            <pc:docMk/>
            <pc:sldMk cId="2271001318" sldId="379"/>
            <ac:spMk id="7" creationId="{FDCF4259-2E4C-56EC-C4A2-1AD3E8612171}"/>
          </ac:spMkLst>
        </pc:spChg>
        <pc:spChg chg="add mod">
          <ac:chgData name="Ismail" userId="17b5de30cc7033fd" providerId="LiveId" clId="{6B6EF71B-AB04-4015-B9C6-5949AA64F19D}" dt="2023-01-20T16:07:36.115" v="145" actId="1037"/>
          <ac:spMkLst>
            <pc:docMk/>
            <pc:sldMk cId="2271001318" sldId="379"/>
            <ac:spMk id="8" creationId="{16F9BA37-964B-D01C-3E84-6C0BF931EC9E}"/>
          </ac:spMkLst>
        </pc:spChg>
        <pc:spChg chg="add mod">
          <ac:chgData name="Ismail" userId="17b5de30cc7033fd" providerId="LiveId" clId="{6B6EF71B-AB04-4015-B9C6-5949AA64F19D}" dt="2023-01-20T16:07:36.115" v="145" actId="1037"/>
          <ac:spMkLst>
            <pc:docMk/>
            <pc:sldMk cId="2271001318" sldId="379"/>
            <ac:spMk id="9" creationId="{E24F3A37-67DB-D099-8758-6B0528A76C53}"/>
          </ac:spMkLst>
        </pc:spChg>
        <pc:spChg chg="add mod">
          <ac:chgData name="Ismail" userId="17b5de30cc7033fd" providerId="LiveId" clId="{6B6EF71B-AB04-4015-B9C6-5949AA64F19D}" dt="2023-01-20T16:07:36.115" v="145" actId="1037"/>
          <ac:spMkLst>
            <pc:docMk/>
            <pc:sldMk cId="2271001318" sldId="379"/>
            <ac:spMk id="10" creationId="{183D6052-F93D-EF80-2C53-64247AEBF2EB}"/>
          </ac:spMkLst>
        </pc:spChg>
        <pc:spChg chg="add mod">
          <ac:chgData name="Ismail" userId="17b5de30cc7033fd" providerId="LiveId" clId="{6B6EF71B-AB04-4015-B9C6-5949AA64F19D}" dt="2023-01-20T16:07:36.115" v="145" actId="1037"/>
          <ac:spMkLst>
            <pc:docMk/>
            <pc:sldMk cId="2271001318" sldId="379"/>
            <ac:spMk id="17" creationId="{E4F3C237-B876-F2D7-0DA6-796B3A110235}"/>
          </ac:spMkLst>
        </pc:spChg>
        <pc:spChg chg="add mod">
          <ac:chgData name="Ismail" userId="17b5de30cc7033fd" providerId="LiveId" clId="{6B6EF71B-AB04-4015-B9C6-5949AA64F19D}" dt="2023-01-20T16:07:36.115" v="145" actId="1037"/>
          <ac:spMkLst>
            <pc:docMk/>
            <pc:sldMk cId="2271001318" sldId="379"/>
            <ac:spMk id="18" creationId="{523D610D-F50C-3EB1-DFEE-230C771A202A}"/>
          </ac:spMkLst>
        </pc:spChg>
        <pc:spChg chg="add mod">
          <ac:chgData name="Ismail" userId="17b5de30cc7033fd" providerId="LiveId" clId="{6B6EF71B-AB04-4015-B9C6-5949AA64F19D}" dt="2023-01-20T16:07:57.261" v="146" actId="1076"/>
          <ac:spMkLst>
            <pc:docMk/>
            <pc:sldMk cId="2271001318" sldId="379"/>
            <ac:spMk id="19" creationId="{2F74C9D1-B3D1-23E1-30B9-75F5D2476B8B}"/>
          </ac:spMkLst>
        </pc:spChg>
        <pc:spChg chg="add mod">
          <ac:chgData name="Ismail" userId="17b5de30cc7033fd" providerId="LiveId" clId="{6B6EF71B-AB04-4015-B9C6-5949AA64F19D}" dt="2023-01-20T16:08:02.698" v="147" actId="1076"/>
          <ac:spMkLst>
            <pc:docMk/>
            <pc:sldMk cId="2271001318" sldId="379"/>
            <ac:spMk id="20" creationId="{34C5295C-3F2A-F1B7-B5BD-AFD51796FFF9}"/>
          </ac:spMkLst>
        </pc:spChg>
        <pc:spChg chg="add mod">
          <ac:chgData name="Ismail" userId="17b5de30cc7033fd" providerId="LiveId" clId="{6B6EF71B-AB04-4015-B9C6-5949AA64F19D}" dt="2023-01-20T16:07:36.115" v="145" actId="1037"/>
          <ac:spMkLst>
            <pc:docMk/>
            <pc:sldMk cId="2271001318" sldId="379"/>
            <ac:spMk id="21" creationId="{C875F3ED-4F96-BD43-7803-469464A02DC7}"/>
          </ac:spMkLst>
        </pc:spChg>
        <pc:spChg chg="add mod">
          <ac:chgData name="Ismail" userId="17b5de30cc7033fd" providerId="LiveId" clId="{6B6EF71B-AB04-4015-B9C6-5949AA64F19D}" dt="2023-01-20T16:07:36.115" v="145" actId="1037"/>
          <ac:spMkLst>
            <pc:docMk/>
            <pc:sldMk cId="2271001318" sldId="379"/>
            <ac:spMk id="24" creationId="{5AA5F6C7-5ECD-9053-BEEB-8280699726F2}"/>
          </ac:spMkLst>
        </pc:spChg>
        <pc:picChg chg="add mod">
          <ac:chgData name="Ismail" userId="17b5de30cc7033fd" providerId="LiveId" clId="{6B6EF71B-AB04-4015-B9C6-5949AA64F19D}" dt="2023-01-20T16:07:36.115" v="145" actId="1037"/>
          <ac:picMkLst>
            <pc:docMk/>
            <pc:sldMk cId="2271001318" sldId="379"/>
            <ac:picMk id="3" creationId="{B780C04F-9045-CF77-40D8-E5E02EFB5C39}"/>
          </ac:picMkLst>
        </pc:picChg>
        <pc:picChg chg="add mod">
          <ac:chgData name="Ismail" userId="17b5de30cc7033fd" providerId="LiveId" clId="{6B6EF71B-AB04-4015-B9C6-5949AA64F19D}" dt="2023-01-20T16:07:36.115" v="145" actId="1037"/>
          <ac:picMkLst>
            <pc:docMk/>
            <pc:sldMk cId="2271001318" sldId="379"/>
            <ac:picMk id="11" creationId="{6179B042-D8E3-DE03-BCBC-54E47D09CF00}"/>
          </ac:picMkLst>
        </pc:picChg>
        <pc:cxnChg chg="add mod">
          <ac:chgData name="Ismail" userId="17b5de30cc7033fd" providerId="LiveId" clId="{6B6EF71B-AB04-4015-B9C6-5949AA64F19D}" dt="2023-01-20T16:07:36.115" v="145" actId="1037"/>
          <ac:cxnSpMkLst>
            <pc:docMk/>
            <pc:sldMk cId="2271001318" sldId="379"/>
            <ac:cxnSpMk id="13" creationId="{926A8AC9-2713-E1F8-3E4D-D09833F1C88B}"/>
          </ac:cxnSpMkLst>
        </pc:cxnChg>
        <pc:cxnChg chg="add mod">
          <ac:chgData name="Ismail" userId="17b5de30cc7033fd" providerId="LiveId" clId="{6B6EF71B-AB04-4015-B9C6-5949AA64F19D}" dt="2023-01-20T16:07:36.115" v="145" actId="1037"/>
          <ac:cxnSpMkLst>
            <pc:docMk/>
            <pc:sldMk cId="2271001318" sldId="379"/>
            <ac:cxnSpMk id="15" creationId="{EA6386C6-D586-B2FB-E2FF-25F331C56B45}"/>
          </ac:cxnSpMkLst>
        </pc:cxnChg>
        <pc:cxnChg chg="add mod">
          <ac:chgData name="Ismail" userId="17b5de30cc7033fd" providerId="LiveId" clId="{6B6EF71B-AB04-4015-B9C6-5949AA64F19D}" dt="2023-01-20T16:07:36.115" v="145" actId="1037"/>
          <ac:cxnSpMkLst>
            <pc:docMk/>
            <pc:sldMk cId="2271001318" sldId="379"/>
            <ac:cxnSpMk id="23" creationId="{C290C9E6-8707-C964-DF4C-2E2A78A1796A}"/>
          </ac:cxnSpMkLst>
        </pc:cxnChg>
        <pc:cxnChg chg="add mod">
          <ac:chgData name="Ismail" userId="17b5de30cc7033fd" providerId="LiveId" clId="{6B6EF71B-AB04-4015-B9C6-5949AA64F19D}" dt="2023-01-20T16:07:36.115" v="145" actId="1037"/>
          <ac:cxnSpMkLst>
            <pc:docMk/>
            <pc:sldMk cId="2271001318" sldId="379"/>
            <ac:cxnSpMk id="26" creationId="{7290A6BE-1855-ADDE-3088-AE9754E930DE}"/>
          </ac:cxnSpMkLst>
        </pc:cxnChg>
      </pc:sldChg>
      <pc:sldChg chg="modSp add mod ord modNotesTx">
        <pc:chgData name="Ismail" userId="17b5de30cc7033fd" providerId="LiveId" clId="{6B6EF71B-AB04-4015-B9C6-5949AA64F19D}" dt="2023-01-21T15:12:16.101" v="156" actId="20577"/>
        <pc:sldMkLst>
          <pc:docMk/>
          <pc:sldMk cId="172309649" sldId="380"/>
        </pc:sldMkLst>
        <pc:spChg chg="mod">
          <ac:chgData name="Ismail" userId="17b5de30cc7033fd" providerId="LiveId" clId="{6B6EF71B-AB04-4015-B9C6-5949AA64F19D}" dt="2023-01-21T15:12:16.101" v="156" actId="20577"/>
          <ac:spMkLst>
            <pc:docMk/>
            <pc:sldMk cId="172309649" sldId="380"/>
            <ac:spMk id="2" creationId="{81558765-2232-4951-05B7-9E4835B124B3}"/>
          </ac:spMkLst>
        </pc:spChg>
      </pc:sldChg>
      <pc:sldChg chg="addSp delSp modSp add mod ord delAnim modAnim">
        <pc:chgData name="Ismail" userId="17b5de30cc7033fd" providerId="LiveId" clId="{6B6EF71B-AB04-4015-B9C6-5949AA64F19D}" dt="2023-01-21T15:34:39.938" v="240" actId="20577"/>
        <pc:sldMkLst>
          <pc:docMk/>
          <pc:sldMk cId="3940588473" sldId="381"/>
        </pc:sldMkLst>
        <pc:spChg chg="add mod">
          <ac:chgData name="Ismail" userId="17b5de30cc7033fd" providerId="LiveId" clId="{6B6EF71B-AB04-4015-B9C6-5949AA64F19D}" dt="2023-01-21T15:34:39.938" v="240" actId="20577"/>
          <ac:spMkLst>
            <pc:docMk/>
            <pc:sldMk cId="3940588473" sldId="381"/>
            <ac:spMk id="2" creationId="{FB578EBA-AC0D-DA30-6B39-07BB11D9A3E9}"/>
          </ac:spMkLst>
        </pc:spChg>
        <pc:spChg chg="mod">
          <ac:chgData name="Ismail" userId="17b5de30cc7033fd" providerId="LiveId" clId="{6B6EF71B-AB04-4015-B9C6-5949AA64F19D}" dt="2023-01-21T15:12:47.964" v="165" actId="20577"/>
          <ac:spMkLst>
            <pc:docMk/>
            <pc:sldMk cId="3940588473" sldId="381"/>
            <ac:spMk id="7" creationId="{DDAD70FC-A475-6611-4F59-960476DEF19D}"/>
          </ac:spMkLst>
        </pc:spChg>
        <pc:spChg chg="mod">
          <ac:chgData name="Ismail" userId="17b5de30cc7033fd" providerId="LiveId" clId="{6B6EF71B-AB04-4015-B9C6-5949AA64F19D}" dt="2023-01-21T15:13:02.597" v="168" actId="20577"/>
          <ac:spMkLst>
            <pc:docMk/>
            <pc:sldMk cId="3940588473" sldId="381"/>
            <ac:spMk id="9" creationId="{EFCCE8DB-1041-6E6B-029B-3EF7A2481A43}"/>
          </ac:spMkLst>
        </pc:spChg>
        <pc:spChg chg="mod">
          <ac:chgData name="Ismail" userId="17b5de30cc7033fd" providerId="LiveId" clId="{6B6EF71B-AB04-4015-B9C6-5949AA64F19D}" dt="2023-01-21T15:13:46.485" v="170" actId="20577"/>
          <ac:spMkLst>
            <pc:docMk/>
            <pc:sldMk cId="3940588473" sldId="381"/>
            <ac:spMk id="14" creationId="{D58298BC-A671-2B9D-00C3-670B05E8CBA1}"/>
          </ac:spMkLst>
        </pc:spChg>
        <pc:spChg chg="del">
          <ac:chgData name="Ismail" userId="17b5de30cc7033fd" providerId="LiveId" clId="{6B6EF71B-AB04-4015-B9C6-5949AA64F19D}" dt="2023-01-21T15:32:17.377" v="171" actId="478"/>
          <ac:spMkLst>
            <pc:docMk/>
            <pc:sldMk cId="3940588473" sldId="381"/>
            <ac:spMk id="16" creationId="{97E4B675-A48F-7AFF-90CA-F173DC2C5B8E}"/>
          </ac:spMkLst>
        </pc:spChg>
      </pc:sldChg>
      <pc:sldChg chg="addSp delSp modSp add mod ord addAnim delAnim">
        <pc:chgData name="Ismail" userId="17b5de30cc7033fd" providerId="LiveId" clId="{6B6EF71B-AB04-4015-B9C6-5949AA64F19D}" dt="2023-01-21T15:33:42.589" v="232" actId="1076"/>
        <pc:sldMkLst>
          <pc:docMk/>
          <pc:sldMk cId="1389562882" sldId="382"/>
        </pc:sldMkLst>
        <pc:spChg chg="mod">
          <ac:chgData name="Ismail" userId="17b5de30cc7033fd" providerId="LiveId" clId="{6B6EF71B-AB04-4015-B9C6-5949AA64F19D}" dt="2023-01-21T15:33:29.280" v="215" actId="1076"/>
          <ac:spMkLst>
            <pc:docMk/>
            <pc:sldMk cId="1389562882" sldId="382"/>
            <ac:spMk id="2" creationId="{2FD9953B-5E92-BA9B-A035-4ED06472A7A7}"/>
          </ac:spMkLst>
        </pc:spChg>
        <pc:spChg chg="mod">
          <ac:chgData name="Ismail" userId="17b5de30cc7033fd" providerId="LiveId" clId="{6B6EF71B-AB04-4015-B9C6-5949AA64F19D}" dt="2023-01-21T15:33:29.280" v="215" actId="1076"/>
          <ac:spMkLst>
            <pc:docMk/>
            <pc:sldMk cId="1389562882" sldId="382"/>
            <ac:spMk id="4" creationId="{AFA10C1C-CB04-B5C2-CB36-41239C467C72}"/>
          </ac:spMkLst>
        </pc:spChg>
        <pc:spChg chg="mod">
          <ac:chgData name="Ismail" userId="17b5de30cc7033fd" providerId="LiveId" clId="{6B6EF71B-AB04-4015-B9C6-5949AA64F19D}" dt="2023-01-21T15:33:29.280" v="215" actId="1076"/>
          <ac:spMkLst>
            <pc:docMk/>
            <pc:sldMk cId="1389562882" sldId="382"/>
            <ac:spMk id="5" creationId="{637D0A79-8D8B-1ECC-EB68-F0BAB8A50966}"/>
          </ac:spMkLst>
        </pc:spChg>
        <pc:spChg chg="mod">
          <ac:chgData name="Ismail" userId="17b5de30cc7033fd" providerId="LiveId" clId="{6B6EF71B-AB04-4015-B9C6-5949AA64F19D}" dt="2023-01-21T15:33:29.280" v="215" actId="1076"/>
          <ac:spMkLst>
            <pc:docMk/>
            <pc:sldMk cId="1389562882" sldId="382"/>
            <ac:spMk id="6" creationId="{7F1BD657-9FAC-AC30-2C45-122D98857D83}"/>
          </ac:spMkLst>
        </pc:spChg>
        <pc:spChg chg="mod">
          <ac:chgData name="Ismail" userId="17b5de30cc7033fd" providerId="LiveId" clId="{6B6EF71B-AB04-4015-B9C6-5949AA64F19D}" dt="2023-01-21T15:33:29.280" v="215" actId="1076"/>
          <ac:spMkLst>
            <pc:docMk/>
            <pc:sldMk cId="1389562882" sldId="382"/>
            <ac:spMk id="7" creationId="{FDCF4259-2E4C-56EC-C4A2-1AD3E8612171}"/>
          </ac:spMkLst>
        </pc:spChg>
        <pc:spChg chg="mod">
          <ac:chgData name="Ismail" userId="17b5de30cc7033fd" providerId="LiveId" clId="{6B6EF71B-AB04-4015-B9C6-5949AA64F19D}" dt="2023-01-21T15:33:29.280" v="215" actId="1076"/>
          <ac:spMkLst>
            <pc:docMk/>
            <pc:sldMk cId="1389562882" sldId="382"/>
            <ac:spMk id="8" creationId="{16F9BA37-964B-D01C-3E84-6C0BF931EC9E}"/>
          </ac:spMkLst>
        </pc:spChg>
        <pc:spChg chg="mod">
          <ac:chgData name="Ismail" userId="17b5de30cc7033fd" providerId="LiveId" clId="{6B6EF71B-AB04-4015-B9C6-5949AA64F19D}" dt="2023-01-21T15:33:29.280" v="215" actId="1076"/>
          <ac:spMkLst>
            <pc:docMk/>
            <pc:sldMk cId="1389562882" sldId="382"/>
            <ac:spMk id="9" creationId="{E24F3A37-67DB-D099-8758-6B0528A76C53}"/>
          </ac:spMkLst>
        </pc:spChg>
        <pc:spChg chg="mod">
          <ac:chgData name="Ismail" userId="17b5de30cc7033fd" providerId="LiveId" clId="{6B6EF71B-AB04-4015-B9C6-5949AA64F19D}" dt="2023-01-21T15:33:29.280" v="215" actId="1076"/>
          <ac:spMkLst>
            <pc:docMk/>
            <pc:sldMk cId="1389562882" sldId="382"/>
            <ac:spMk id="10" creationId="{183D6052-F93D-EF80-2C53-64247AEBF2EB}"/>
          </ac:spMkLst>
        </pc:spChg>
        <pc:spChg chg="add mod">
          <ac:chgData name="Ismail" userId="17b5de30cc7033fd" providerId="LiveId" clId="{6B6EF71B-AB04-4015-B9C6-5949AA64F19D}" dt="2023-01-21T15:33:42.589" v="232" actId="1076"/>
          <ac:spMkLst>
            <pc:docMk/>
            <pc:sldMk cId="1389562882" sldId="382"/>
            <ac:spMk id="12" creationId="{B787AF3F-7B9B-334F-37F5-425FB4E8ACBA}"/>
          </ac:spMkLst>
        </pc:spChg>
        <pc:spChg chg="mod">
          <ac:chgData name="Ismail" userId="17b5de30cc7033fd" providerId="LiveId" clId="{6B6EF71B-AB04-4015-B9C6-5949AA64F19D}" dt="2023-01-21T15:33:29.280" v="215" actId="1076"/>
          <ac:spMkLst>
            <pc:docMk/>
            <pc:sldMk cId="1389562882" sldId="382"/>
            <ac:spMk id="17" creationId="{E4F3C237-B876-F2D7-0DA6-796B3A110235}"/>
          </ac:spMkLst>
        </pc:spChg>
        <pc:spChg chg="mod">
          <ac:chgData name="Ismail" userId="17b5de30cc7033fd" providerId="LiveId" clId="{6B6EF71B-AB04-4015-B9C6-5949AA64F19D}" dt="2023-01-21T15:33:29.280" v="215" actId="1076"/>
          <ac:spMkLst>
            <pc:docMk/>
            <pc:sldMk cId="1389562882" sldId="382"/>
            <ac:spMk id="18" creationId="{523D610D-F50C-3EB1-DFEE-230C771A202A}"/>
          </ac:spMkLst>
        </pc:spChg>
        <pc:spChg chg="add del mod">
          <ac:chgData name="Ismail" userId="17b5de30cc7033fd" providerId="LiveId" clId="{6B6EF71B-AB04-4015-B9C6-5949AA64F19D}" dt="2023-01-21T15:33:29.280" v="215" actId="1076"/>
          <ac:spMkLst>
            <pc:docMk/>
            <pc:sldMk cId="1389562882" sldId="382"/>
            <ac:spMk id="19" creationId="{2F74C9D1-B3D1-23E1-30B9-75F5D2476B8B}"/>
          </ac:spMkLst>
        </pc:spChg>
        <pc:spChg chg="add del mod">
          <ac:chgData name="Ismail" userId="17b5de30cc7033fd" providerId="LiveId" clId="{6B6EF71B-AB04-4015-B9C6-5949AA64F19D}" dt="2023-01-21T15:33:29.280" v="215" actId="1076"/>
          <ac:spMkLst>
            <pc:docMk/>
            <pc:sldMk cId="1389562882" sldId="382"/>
            <ac:spMk id="20" creationId="{34C5295C-3F2A-F1B7-B5BD-AFD51796FFF9}"/>
          </ac:spMkLst>
        </pc:spChg>
        <pc:spChg chg="add del">
          <ac:chgData name="Ismail" userId="17b5de30cc7033fd" providerId="LiveId" clId="{6B6EF71B-AB04-4015-B9C6-5949AA64F19D}" dt="2023-01-21T15:32:45.201" v="185" actId="478"/>
          <ac:spMkLst>
            <pc:docMk/>
            <pc:sldMk cId="1389562882" sldId="382"/>
            <ac:spMk id="21" creationId="{C875F3ED-4F96-BD43-7803-469464A02DC7}"/>
          </ac:spMkLst>
        </pc:spChg>
        <pc:spChg chg="add del">
          <ac:chgData name="Ismail" userId="17b5de30cc7033fd" providerId="LiveId" clId="{6B6EF71B-AB04-4015-B9C6-5949AA64F19D}" dt="2023-01-21T15:32:45.201" v="185" actId="478"/>
          <ac:spMkLst>
            <pc:docMk/>
            <pc:sldMk cId="1389562882" sldId="382"/>
            <ac:spMk id="24" creationId="{5AA5F6C7-5ECD-9053-BEEB-8280699726F2}"/>
          </ac:spMkLst>
        </pc:spChg>
        <pc:picChg chg="mod">
          <ac:chgData name="Ismail" userId="17b5de30cc7033fd" providerId="LiveId" clId="{6B6EF71B-AB04-4015-B9C6-5949AA64F19D}" dt="2023-01-21T15:33:29.280" v="215" actId="1076"/>
          <ac:picMkLst>
            <pc:docMk/>
            <pc:sldMk cId="1389562882" sldId="382"/>
            <ac:picMk id="3" creationId="{B780C04F-9045-CF77-40D8-E5E02EFB5C39}"/>
          </ac:picMkLst>
        </pc:picChg>
        <pc:picChg chg="mod">
          <ac:chgData name="Ismail" userId="17b5de30cc7033fd" providerId="LiveId" clId="{6B6EF71B-AB04-4015-B9C6-5949AA64F19D}" dt="2023-01-21T15:33:29.280" v="215" actId="1076"/>
          <ac:picMkLst>
            <pc:docMk/>
            <pc:sldMk cId="1389562882" sldId="382"/>
            <ac:picMk id="11" creationId="{6179B042-D8E3-DE03-BCBC-54E47D09CF00}"/>
          </ac:picMkLst>
        </pc:picChg>
        <pc:cxnChg chg="mod">
          <ac:chgData name="Ismail" userId="17b5de30cc7033fd" providerId="LiveId" clId="{6B6EF71B-AB04-4015-B9C6-5949AA64F19D}" dt="2023-01-21T15:33:29.280" v="215" actId="1076"/>
          <ac:cxnSpMkLst>
            <pc:docMk/>
            <pc:sldMk cId="1389562882" sldId="382"/>
            <ac:cxnSpMk id="13" creationId="{926A8AC9-2713-E1F8-3E4D-D09833F1C88B}"/>
          </ac:cxnSpMkLst>
        </pc:cxnChg>
        <pc:cxnChg chg="mod">
          <ac:chgData name="Ismail" userId="17b5de30cc7033fd" providerId="LiveId" clId="{6B6EF71B-AB04-4015-B9C6-5949AA64F19D}" dt="2023-01-21T15:33:29.280" v="215" actId="1076"/>
          <ac:cxnSpMkLst>
            <pc:docMk/>
            <pc:sldMk cId="1389562882" sldId="382"/>
            <ac:cxnSpMk id="15" creationId="{EA6386C6-D586-B2FB-E2FF-25F331C56B45}"/>
          </ac:cxnSpMkLst>
        </pc:cxnChg>
        <pc:cxnChg chg="add del mod">
          <ac:chgData name="Ismail" userId="17b5de30cc7033fd" providerId="LiveId" clId="{6B6EF71B-AB04-4015-B9C6-5949AA64F19D}" dt="2023-01-21T15:32:45.201" v="185" actId="478"/>
          <ac:cxnSpMkLst>
            <pc:docMk/>
            <pc:sldMk cId="1389562882" sldId="382"/>
            <ac:cxnSpMk id="23" creationId="{C290C9E6-8707-C964-DF4C-2E2A78A1796A}"/>
          </ac:cxnSpMkLst>
        </pc:cxnChg>
        <pc:cxnChg chg="add del mod">
          <ac:chgData name="Ismail" userId="17b5de30cc7033fd" providerId="LiveId" clId="{6B6EF71B-AB04-4015-B9C6-5949AA64F19D}" dt="2023-01-21T15:32:45.201" v="185" actId="478"/>
          <ac:cxnSpMkLst>
            <pc:docMk/>
            <pc:sldMk cId="1389562882" sldId="382"/>
            <ac:cxnSpMk id="26" creationId="{7290A6BE-1855-ADDE-3088-AE9754E930DE}"/>
          </ac:cxnSpMkLst>
        </pc:cxnChg>
      </pc:sldChg>
      <pc:sldChg chg="modSp add mod ord modNotesTx">
        <pc:chgData name="Ismail" userId="17b5de30cc7033fd" providerId="LiveId" clId="{6B6EF71B-AB04-4015-B9C6-5949AA64F19D}" dt="2023-02-05T17:45:33.078" v="755"/>
        <pc:sldMkLst>
          <pc:docMk/>
          <pc:sldMk cId="537543405" sldId="383"/>
        </pc:sldMkLst>
        <pc:spChg chg="mod">
          <ac:chgData name="Ismail" userId="17b5de30cc7033fd" providerId="LiveId" clId="{6B6EF71B-AB04-4015-B9C6-5949AA64F19D}" dt="2023-02-04T13:53:19.731" v="357" actId="20577"/>
          <ac:spMkLst>
            <pc:docMk/>
            <pc:sldMk cId="537543405" sldId="383"/>
            <ac:spMk id="2" creationId="{81558765-2232-4951-05B7-9E4835B124B3}"/>
          </ac:spMkLst>
        </pc:spChg>
      </pc:sldChg>
      <pc:sldChg chg="addSp delSp modSp add mod ord modAnim">
        <pc:chgData name="Ismail" userId="17b5de30cc7033fd" providerId="LiveId" clId="{6B6EF71B-AB04-4015-B9C6-5949AA64F19D}" dt="2023-02-04T15:25:43.306" v="723" actId="6549"/>
        <pc:sldMkLst>
          <pc:docMk/>
          <pc:sldMk cId="2438767792" sldId="384"/>
        </pc:sldMkLst>
        <pc:spChg chg="mod">
          <ac:chgData name="Ismail" userId="17b5de30cc7033fd" providerId="LiveId" clId="{6B6EF71B-AB04-4015-B9C6-5949AA64F19D}" dt="2023-02-04T15:25:43.306" v="723" actId="6549"/>
          <ac:spMkLst>
            <pc:docMk/>
            <pc:sldMk cId="2438767792" sldId="384"/>
            <ac:spMk id="2" creationId="{FB578EBA-AC0D-DA30-6B39-07BB11D9A3E9}"/>
          </ac:spMkLst>
        </pc:spChg>
        <pc:spChg chg="add mod">
          <ac:chgData name="Ismail" userId="17b5de30cc7033fd" providerId="LiveId" clId="{6B6EF71B-AB04-4015-B9C6-5949AA64F19D}" dt="2023-02-03T18:04:21.830" v="276" actId="14100"/>
          <ac:spMkLst>
            <pc:docMk/>
            <pc:sldMk cId="2438767792" sldId="384"/>
            <ac:spMk id="4" creationId="{31782C64-8EFE-46D7-5A2A-466AEB14EF3C}"/>
          </ac:spMkLst>
        </pc:spChg>
        <pc:spChg chg="add mod">
          <ac:chgData name="Ismail" userId="17b5de30cc7033fd" providerId="LiveId" clId="{6B6EF71B-AB04-4015-B9C6-5949AA64F19D}" dt="2023-02-03T18:05:23.907" v="279" actId="1076"/>
          <ac:spMkLst>
            <pc:docMk/>
            <pc:sldMk cId="2438767792" sldId="384"/>
            <ac:spMk id="6" creationId="{E8B661BD-CFFC-BF6F-A33B-79E371C2E411}"/>
          </ac:spMkLst>
        </pc:spChg>
        <pc:spChg chg="mod">
          <ac:chgData name="Ismail" userId="17b5de30cc7033fd" providerId="LiveId" clId="{6B6EF71B-AB04-4015-B9C6-5949AA64F19D}" dt="2023-02-03T18:02:42.799" v="257" actId="20577"/>
          <ac:spMkLst>
            <pc:docMk/>
            <pc:sldMk cId="2438767792" sldId="384"/>
            <ac:spMk id="7" creationId="{DDAD70FC-A475-6611-4F59-960476DEF19D}"/>
          </ac:spMkLst>
        </pc:spChg>
        <pc:spChg chg="mod">
          <ac:chgData name="Ismail" userId="17b5de30cc7033fd" providerId="LiveId" clId="{6B6EF71B-AB04-4015-B9C6-5949AA64F19D}" dt="2023-02-03T18:03:47.606" v="265" actId="1076"/>
          <ac:spMkLst>
            <pc:docMk/>
            <pc:sldMk cId="2438767792" sldId="384"/>
            <ac:spMk id="9" creationId="{EFCCE8DB-1041-6E6B-029B-3EF7A2481A43}"/>
          </ac:spMkLst>
        </pc:spChg>
        <pc:spChg chg="add mod">
          <ac:chgData name="Ismail" userId="17b5de30cc7033fd" providerId="LiveId" clId="{6B6EF71B-AB04-4015-B9C6-5949AA64F19D}" dt="2023-02-03T18:05:39.734" v="281" actId="1076"/>
          <ac:spMkLst>
            <pc:docMk/>
            <pc:sldMk cId="2438767792" sldId="384"/>
            <ac:spMk id="10" creationId="{20E3E57D-D69C-9CB8-0406-53654D42458C}"/>
          </ac:spMkLst>
        </pc:spChg>
        <pc:spChg chg="add del">
          <ac:chgData name="Ismail" userId="17b5de30cc7033fd" providerId="LiveId" clId="{6B6EF71B-AB04-4015-B9C6-5949AA64F19D}" dt="2023-02-03T18:06:56.287" v="285" actId="22"/>
          <ac:spMkLst>
            <pc:docMk/>
            <pc:sldMk cId="2438767792" sldId="384"/>
            <ac:spMk id="12" creationId="{1CB4E879-350B-22AA-54FE-92AE8E992934}"/>
          </ac:spMkLst>
        </pc:spChg>
        <pc:spChg chg="mod">
          <ac:chgData name="Ismail" userId="17b5de30cc7033fd" providerId="LiveId" clId="{6B6EF71B-AB04-4015-B9C6-5949AA64F19D}" dt="2023-02-03T19:13:33.557" v="344" actId="20577"/>
          <ac:spMkLst>
            <pc:docMk/>
            <pc:sldMk cId="2438767792" sldId="384"/>
            <ac:spMk id="14" creationId="{D58298BC-A671-2B9D-00C3-670B05E8CBA1}"/>
          </ac:spMkLst>
        </pc:spChg>
        <pc:picChg chg="add del mod">
          <ac:chgData name="Ismail" userId="17b5de30cc7033fd" providerId="LiveId" clId="{6B6EF71B-AB04-4015-B9C6-5949AA64F19D}" dt="2023-02-04T13:55:17.350" v="370" actId="478"/>
          <ac:picMkLst>
            <pc:docMk/>
            <pc:sldMk cId="2438767792" sldId="384"/>
            <ac:picMk id="13" creationId="{1E14B61D-4EAF-EFD1-4FEB-821FE94A2F80}"/>
          </ac:picMkLst>
        </pc:picChg>
        <pc:picChg chg="add del mod">
          <ac:chgData name="Ismail" userId="17b5de30cc7033fd" providerId="LiveId" clId="{6B6EF71B-AB04-4015-B9C6-5949AA64F19D}" dt="2023-02-04T13:55:17.350" v="370" actId="478"/>
          <ac:picMkLst>
            <pc:docMk/>
            <pc:sldMk cId="2438767792" sldId="384"/>
            <ac:picMk id="15" creationId="{32D24F89-F1E5-2E5B-2467-1E6E3C740B68}"/>
          </ac:picMkLst>
        </pc:picChg>
        <pc:picChg chg="add del mod">
          <ac:chgData name="Ismail" userId="17b5de30cc7033fd" providerId="LiveId" clId="{6B6EF71B-AB04-4015-B9C6-5949AA64F19D}" dt="2023-02-04T13:55:17.350" v="370" actId="478"/>
          <ac:picMkLst>
            <pc:docMk/>
            <pc:sldMk cId="2438767792" sldId="384"/>
            <ac:picMk id="1026" creationId="{24318E3F-3971-100F-5B5A-DE1E4A8B5BA7}"/>
          </ac:picMkLst>
        </pc:picChg>
        <pc:picChg chg="add del mod">
          <ac:chgData name="Ismail" userId="17b5de30cc7033fd" providerId="LiveId" clId="{6B6EF71B-AB04-4015-B9C6-5949AA64F19D}" dt="2023-02-04T13:55:18.999" v="371" actId="478"/>
          <ac:picMkLst>
            <pc:docMk/>
            <pc:sldMk cId="2438767792" sldId="384"/>
            <ac:picMk id="1028" creationId="{08AF7DC0-8178-9CFA-CA54-6ED0874A7678}"/>
          </ac:picMkLst>
        </pc:picChg>
      </pc:sldChg>
      <pc:sldChg chg="addSp delSp modSp add mod modAnim">
        <pc:chgData name="Ismail" userId="17b5de30cc7033fd" providerId="LiveId" clId="{6B6EF71B-AB04-4015-B9C6-5949AA64F19D}" dt="2023-02-04T15:19:49.959" v="722"/>
        <pc:sldMkLst>
          <pc:docMk/>
          <pc:sldMk cId="1256416068" sldId="385"/>
        </pc:sldMkLst>
        <pc:spChg chg="del">
          <ac:chgData name="Ismail" userId="17b5de30cc7033fd" providerId="LiveId" clId="{6B6EF71B-AB04-4015-B9C6-5949AA64F19D}" dt="2023-02-03T18:24:37.916" v="336" actId="478"/>
          <ac:spMkLst>
            <pc:docMk/>
            <pc:sldMk cId="1256416068" sldId="385"/>
            <ac:spMk id="2" creationId="{FB578EBA-AC0D-DA30-6B39-07BB11D9A3E9}"/>
          </ac:spMkLst>
        </pc:spChg>
        <pc:spChg chg="add mod">
          <ac:chgData name="Ismail" userId="17b5de30cc7033fd" providerId="LiveId" clId="{6B6EF71B-AB04-4015-B9C6-5949AA64F19D}" dt="2023-02-04T13:59:38.576" v="379" actId="1076"/>
          <ac:spMkLst>
            <pc:docMk/>
            <pc:sldMk cId="1256416068" sldId="385"/>
            <ac:spMk id="3" creationId="{5B144EFF-655E-9A0F-4A8D-C73C16FBA212}"/>
          </ac:spMkLst>
        </pc:spChg>
        <pc:spChg chg="del">
          <ac:chgData name="Ismail" userId="17b5de30cc7033fd" providerId="LiveId" clId="{6B6EF71B-AB04-4015-B9C6-5949AA64F19D}" dt="2023-02-03T18:24:37.916" v="336" actId="478"/>
          <ac:spMkLst>
            <pc:docMk/>
            <pc:sldMk cId="1256416068" sldId="385"/>
            <ac:spMk id="4" creationId="{31782C64-8EFE-46D7-5A2A-466AEB14EF3C}"/>
          </ac:spMkLst>
        </pc:spChg>
        <pc:spChg chg="add mod">
          <ac:chgData name="Ismail" userId="17b5de30cc7033fd" providerId="LiveId" clId="{6B6EF71B-AB04-4015-B9C6-5949AA64F19D}" dt="2023-02-04T13:59:46.851" v="381" actId="1076"/>
          <ac:spMkLst>
            <pc:docMk/>
            <pc:sldMk cId="1256416068" sldId="385"/>
            <ac:spMk id="5" creationId="{EB7A22FE-EB82-6F8D-E8F9-508BC9BED80A}"/>
          </ac:spMkLst>
        </pc:spChg>
        <pc:spChg chg="del">
          <ac:chgData name="Ismail" userId="17b5de30cc7033fd" providerId="LiveId" clId="{6B6EF71B-AB04-4015-B9C6-5949AA64F19D}" dt="2023-02-03T18:24:37.916" v="336" actId="478"/>
          <ac:spMkLst>
            <pc:docMk/>
            <pc:sldMk cId="1256416068" sldId="385"/>
            <ac:spMk id="6" creationId="{E8B661BD-CFFC-BF6F-A33B-79E371C2E411}"/>
          </ac:spMkLst>
        </pc:spChg>
        <pc:spChg chg="mod">
          <ac:chgData name="Ismail" userId="17b5de30cc7033fd" providerId="LiveId" clId="{6B6EF71B-AB04-4015-B9C6-5949AA64F19D}" dt="2023-02-04T13:56:16.080" v="375" actId="20577"/>
          <ac:spMkLst>
            <pc:docMk/>
            <pc:sldMk cId="1256416068" sldId="385"/>
            <ac:spMk id="7" creationId="{DDAD70FC-A475-6611-4F59-960476DEF19D}"/>
          </ac:spMkLst>
        </pc:spChg>
        <pc:spChg chg="add mod">
          <ac:chgData name="Ismail" userId="17b5de30cc7033fd" providerId="LiveId" clId="{6B6EF71B-AB04-4015-B9C6-5949AA64F19D}" dt="2023-02-04T14:00:02.685" v="383" actId="1076"/>
          <ac:spMkLst>
            <pc:docMk/>
            <pc:sldMk cId="1256416068" sldId="385"/>
            <ac:spMk id="8" creationId="{F86D4146-0A8D-365A-3539-C3DAC734FEDB}"/>
          </ac:spMkLst>
        </pc:spChg>
        <pc:spChg chg="mod">
          <ac:chgData name="Ismail" userId="17b5de30cc7033fd" providerId="LiveId" clId="{6B6EF71B-AB04-4015-B9C6-5949AA64F19D}" dt="2023-02-04T13:56:28.603" v="376"/>
          <ac:spMkLst>
            <pc:docMk/>
            <pc:sldMk cId="1256416068" sldId="385"/>
            <ac:spMk id="9" creationId="{EFCCE8DB-1041-6E6B-029B-3EF7A2481A43}"/>
          </ac:spMkLst>
        </pc:spChg>
        <pc:spChg chg="del">
          <ac:chgData name="Ismail" userId="17b5de30cc7033fd" providerId="LiveId" clId="{6B6EF71B-AB04-4015-B9C6-5949AA64F19D}" dt="2023-02-03T18:24:37.916" v="336" actId="478"/>
          <ac:spMkLst>
            <pc:docMk/>
            <pc:sldMk cId="1256416068" sldId="385"/>
            <ac:spMk id="10" creationId="{20E3E57D-D69C-9CB8-0406-53654D42458C}"/>
          </ac:spMkLst>
        </pc:spChg>
        <pc:spChg chg="add mod">
          <ac:chgData name="Ismail" userId="17b5de30cc7033fd" providerId="LiveId" clId="{6B6EF71B-AB04-4015-B9C6-5949AA64F19D}" dt="2023-02-04T14:00:12.884" v="386" actId="1076"/>
          <ac:spMkLst>
            <pc:docMk/>
            <pc:sldMk cId="1256416068" sldId="385"/>
            <ac:spMk id="11" creationId="{8AF95052-5304-A7F7-5F2F-0A9DBF1B496E}"/>
          </ac:spMkLst>
        </pc:spChg>
        <pc:spChg chg="add mod">
          <ac:chgData name="Ismail" userId="17b5de30cc7033fd" providerId="LiveId" clId="{6B6EF71B-AB04-4015-B9C6-5949AA64F19D}" dt="2023-02-04T14:00:29.641" v="389" actId="1076"/>
          <ac:spMkLst>
            <pc:docMk/>
            <pc:sldMk cId="1256416068" sldId="385"/>
            <ac:spMk id="13" creationId="{036EE80D-2CD3-07ED-752F-2E3FCF0F66A1}"/>
          </ac:spMkLst>
        </pc:spChg>
        <pc:spChg chg="mod">
          <ac:chgData name="Ismail" userId="17b5de30cc7033fd" providerId="LiveId" clId="{6B6EF71B-AB04-4015-B9C6-5949AA64F19D}" dt="2023-02-04T13:57:02.895" v="377"/>
          <ac:spMkLst>
            <pc:docMk/>
            <pc:sldMk cId="1256416068" sldId="385"/>
            <ac:spMk id="14" creationId="{D58298BC-A671-2B9D-00C3-670B05E8CBA1}"/>
          </ac:spMkLst>
        </pc:spChg>
        <pc:spChg chg="add mod">
          <ac:chgData name="Ismail" userId="17b5de30cc7033fd" providerId="LiveId" clId="{6B6EF71B-AB04-4015-B9C6-5949AA64F19D}" dt="2023-02-04T14:00:42.499" v="391" actId="1076"/>
          <ac:spMkLst>
            <pc:docMk/>
            <pc:sldMk cId="1256416068" sldId="385"/>
            <ac:spMk id="16" creationId="{191EB23C-6F2E-5BF8-EFFA-9A87635279BA}"/>
          </ac:spMkLst>
        </pc:spChg>
        <pc:spChg chg="add mod">
          <ac:chgData name="Ismail" userId="17b5de30cc7033fd" providerId="LiveId" clId="{6B6EF71B-AB04-4015-B9C6-5949AA64F19D}" dt="2023-02-04T14:00:54.390" v="394" actId="14100"/>
          <ac:spMkLst>
            <pc:docMk/>
            <pc:sldMk cId="1256416068" sldId="385"/>
            <ac:spMk id="18" creationId="{6C0B0E22-00DF-8876-EB69-BDBA76ECA951}"/>
          </ac:spMkLst>
        </pc:spChg>
        <pc:spChg chg="add mod">
          <ac:chgData name="Ismail" userId="17b5de30cc7033fd" providerId="LiveId" clId="{6B6EF71B-AB04-4015-B9C6-5949AA64F19D}" dt="2023-02-04T15:19:19.414" v="714" actId="1076"/>
          <ac:spMkLst>
            <pc:docMk/>
            <pc:sldMk cId="1256416068" sldId="385"/>
            <ac:spMk id="20" creationId="{D82FE4D5-6246-9B70-9266-84CDA831C3F6}"/>
          </ac:spMkLst>
        </pc:spChg>
        <pc:picChg chg="del">
          <ac:chgData name="Ismail" userId="17b5de30cc7033fd" providerId="LiveId" clId="{6B6EF71B-AB04-4015-B9C6-5949AA64F19D}" dt="2023-02-03T18:24:37.916" v="336" actId="478"/>
          <ac:picMkLst>
            <pc:docMk/>
            <pc:sldMk cId="1256416068" sldId="385"/>
            <ac:picMk id="13" creationId="{1E14B61D-4EAF-EFD1-4FEB-821FE94A2F80}"/>
          </ac:picMkLst>
        </pc:picChg>
        <pc:picChg chg="del">
          <ac:chgData name="Ismail" userId="17b5de30cc7033fd" providerId="LiveId" clId="{6B6EF71B-AB04-4015-B9C6-5949AA64F19D}" dt="2023-02-03T18:24:37.916" v="336" actId="478"/>
          <ac:picMkLst>
            <pc:docMk/>
            <pc:sldMk cId="1256416068" sldId="385"/>
            <ac:picMk id="15" creationId="{32D24F89-F1E5-2E5B-2467-1E6E3C740B68}"/>
          </ac:picMkLst>
        </pc:picChg>
        <pc:picChg chg="del">
          <ac:chgData name="Ismail" userId="17b5de30cc7033fd" providerId="LiveId" clId="{6B6EF71B-AB04-4015-B9C6-5949AA64F19D}" dt="2023-02-03T18:24:37.916" v="336" actId="478"/>
          <ac:picMkLst>
            <pc:docMk/>
            <pc:sldMk cId="1256416068" sldId="385"/>
            <ac:picMk id="1026" creationId="{24318E3F-3971-100F-5B5A-DE1E4A8B5BA7}"/>
          </ac:picMkLst>
        </pc:picChg>
        <pc:picChg chg="del">
          <ac:chgData name="Ismail" userId="17b5de30cc7033fd" providerId="LiveId" clId="{6B6EF71B-AB04-4015-B9C6-5949AA64F19D}" dt="2023-02-03T18:24:37.916" v="336" actId="478"/>
          <ac:picMkLst>
            <pc:docMk/>
            <pc:sldMk cId="1256416068" sldId="385"/>
            <ac:picMk id="1028" creationId="{08AF7DC0-8178-9CFA-CA54-6ED0874A7678}"/>
          </ac:picMkLst>
        </pc:picChg>
      </pc:sldChg>
      <pc:sldChg chg="delSp modSp add mod delAnim modAnim">
        <pc:chgData name="Ismail" userId="17b5de30cc7033fd" providerId="LiveId" clId="{6B6EF71B-AB04-4015-B9C6-5949AA64F19D}" dt="2023-02-04T13:55:13.503" v="369"/>
        <pc:sldMkLst>
          <pc:docMk/>
          <pc:sldMk cId="747353921" sldId="386"/>
        </pc:sldMkLst>
        <pc:spChg chg="del">
          <ac:chgData name="Ismail" userId="17b5de30cc7033fd" providerId="LiveId" clId="{6B6EF71B-AB04-4015-B9C6-5949AA64F19D}" dt="2023-02-04T13:55:01.954" v="359" actId="478"/>
          <ac:spMkLst>
            <pc:docMk/>
            <pc:sldMk cId="747353921" sldId="386"/>
            <ac:spMk id="2" creationId="{FB578EBA-AC0D-DA30-6B39-07BB11D9A3E9}"/>
          </ac:spMkLst>
        </pc:spChg>
        <pc:spChg chg="del">
          <ac:chgData name="Ismail" userId="17b5de30cc7033fd" providerId="LiveId" clId="{6B6EF71B-AB04-4015-B9C6-5949AA64F19D}" dt="2023-02-04T13:55:01.954" v="359" actId="478"/>
          <ac:spMkLst>
            <pc:docMk/>
            <pc:sldMk cId="747353921" sldId="386"/>
            <ac:spMk id="4" creationId="{31782C64-8EFE-46D7-5A2A-466AEB14EF3C}"/>
          </ac:spMkLst>
        </pc:spChg>
        <pc:spChg chg="del">
          <ac:chgData name="Ismail" userId="17b5de30cc7033fd" providerId="LiveId" clId="{6B6EF71B-AB04-4015-B9C6-5949AA64F19D}" dt="2023-02-04T13:55:01.954" v="359" actId="478"/>
          <ac:spMkLst>
            <pc:docMk/>
            <pc:sldMk cId="747353921" sldId="386"/>
            <ac:spMk id="6" creationId="{E8B661BD-CFFC-BF6F-A33B-79E371C2E411}"/>
          </ac:spMkLst>
        </pc:spChg>
        <pc:spChg chg="mod">
          <ac:chgData name="Ismail" userId="17b5de30cc7033fd" providerId="LiveId" clId="{6B6EF71B-AB04-4015-B9C6-5949AA64F19D}" dt="2023-02-04T13:55:05.304" v="367" actId="20577"/>
          <ac:spMkLst>
            <pc:docMk/>
            <pc:sldMk cId="747353921" sldId="386"/>
            <ac:spMk id="7" creationId="{DDAD70FC-A475-6611-4F59-960476DEF19D}"/>
          </ac:spMkLst>
        </pc:spChg>
        <pc:spChg chg="del">
          <ac:chgData name="Ismail" userId="17b5de30cc7033fd" providerId="LiveId" clId="{6B6EF71B-AB04-4015-B9C6-5949AA64F19D}" dt="2023-02-04T13:55:01.954" v="359" actId="478"/>
          <ac:spMkLst>
            <pc:docMk/>
            <pc:sldMk cId="747353921" sldId="386"/>
            <ac:spMk id="9" creationId="{EFCCE8DB-1041-6E6B-029B-3EF7A2481A43}"/>
          </ac:spMkLst>
        </pc:spChg>
        <pc:spChg chg="del">
          <ac:chgData name="Ismail" userId="17b5de30cc7033fd" providerId="LiveId" clId="{6B6EF71B-AB04-4015-B9C6-5949AA64F19D}" dt="2023-02-04T13:55:01.954" v="359" actId="478"/>
          <ac:spMkLst>
            <pc:docMk/>
            <pc:sldMk cId="747353921" sldId="386"/>
            <ac:spMk id="10" creationId="{20E3E57D-D69C-9CB8-0406-53654D42458C}"/>
          </ac:spMkLst>
        </pc:spChg>
        <pc:spChg chg="del">
          <ac:chgData name="Ismail" userId="17b5de30cc7033fd" providerId="LiveId" clId="{6B6EF71B-AB04-4015-B9C6-5949AA64F19D}" dt="2023-02-04T13:55:01.954" v="359" actId="478"/>
          <ac:spMkLst>
            <pc:docMk/>
            <pc:sldMk cId="747353921" sldId="386"/>
            <ac:spMk id="14" creationId="{D58298BC-A671-2B9D-00C3-670B05E8CBA1}"/>
          </ac:spMkLst>
        </pc:spChg>
        <pc:picChg chg="mod">
          <ac:chgData name="Ismail" userId="17b5de30cc7033fd" providerId="LiveId" clId="{6B6EF71B-AB04-4015-B9C6-5949AA64F19D}" dt="2023-02-04T13:55:11.471" v="368" actId="1076"/>
          <ac:picMkLst>
            <pc:docMk/>
            <pc:sldMk cId="747353921" sldId="386"/>
            <ac:picMk id="13" creationId="{1E14B61D-4EAF-EFD1-4FEB-821FE94A2F80}"/>
          </ac:picMkLst>
        </pc:picChg>
        <pc:picChg chg="mod">
          <ac:chgData name="Ismail" userId="17b5de30cc7033fd" providerId="LiveId" clId="{6B6EF71B-AB04-4015-B9C6-5949AA64F19D}" dt="2023-02-04T13:55:11.471" v="368" actId="1076"/>
          <ac:picMkLst>
            <pc:docMk/>
            <pc:sldMk cId="747353921" sldId="386"/>
            <ac:picMk id="15" creationId="{32D24F89-F1E5-2E5B-2467-1E6E3C740B68}"/>
          </ac:picMkLst>
        </pc:picChg>
        <pc:picChg chg="mod">
          <ac:chgData name="Ismail" userId="17b5de30cc7033fd" providerId="LiveId" clId="{6B6EF71B-AB04-4015-B9C6-5949AA64F19D}" dt="2023-02-04T13:55:11.471" v="368" actId="1076"/>
          <ac:picMkLst>
            <pc:docMk/>
            <pc:sldMk cId="747353921" sldId="386"/>
            <ac:picMk id="1026" creationId="{24318E3F-3971-100F-5B5A-DE1E4A8B5BA7}"/>
          </ac:picMkLst>
        </pc:picChg>
        <pc:picChg chg="mod">
          <ac:chgData name="Ismail" userId="17b5de30cc7033fd" providerId="LiveId" clId="{6B6EF71B-AB04-4015-B9C6-5949AA64F19D}" dt="2023-02-04T13:55:11.471" v="368" actId="1076"/>
          <ac:picMkLst>
            <pc:docMk/>
            <pc:sldMk cId="747353921" sldId="386"/>
            <ac:picMk id="1028" creationId="{08AF7DC0-8178-9CFA-CA54-6ED0874A7678}"/>
          </ac:picMkLst>
        </pc:picChg>
      </pc:sldChg>
      <pc:sldChg chg="addSp delSp modSp add mod addAnim delAnim modAnim">
        <pc:chgData name="Ismail" userId="17b5de30cc7033fd" providerId="LiveId" clId="{6B6EF71B-AB04-4015-B9C6-5949AA64F19D}" dt="2023-02-08T17:59:54.348" v="762"/>
        <pc:sldMkLst>
          <pc:docMk/>
          <pc:sldMk cId="1217395451" sldId="387"/>
        </pc:sldMkLst>
        <pc:spChg chg="add del mod">
          <ac:chgData name="Ismail" userId="17b5de30cc7033fd" providerId="LiveId" clId="{6B6EF71B-AB04-4015-B9C6-5949AA64F19D}" dt="2023-02-04T15:26:55.364" v="731" actId="478"/>
          <ac:spMkLst>
            <pc:docMk/>
            <pc:sldMk cId="1217395451" sldId="387"/>
            <ac:spMk id="3" creationId="{5B144EFF-655E-9A0F-4A8D-C73C16FBA212}"/>
          </ac:spMkLst>
        </pc:spChg>
        <pc:spChg chg="add mod">
          <ac:chgData name="Ismail" userId="17b5de30cc7033fd" providerId="LiveId" clId="{6B6EF71B-AB04-4015-B9C6-5949AA64F19D}" dt="2023-02-04T14:16:00.168" v="504" actId="1076"/>
          <ac:spMkLst>
            <pc:docMk/>
            <pc:sldMk cId="1217395451" sldId="387"/>
            <ac:spMk id="4" creationId="{6E9DEC0C-4967-58F0-F2CD-0C3AF69C32D9}"/>
          </ac:spMkLst>
        </pc:spChg>
        <pc:spChg chg="del">
          <ac:chgData name="Ismail" userId="17b5de30cc7033fd" providerId="LiveId" clId="{6B6EF71B-AB04-4015-B9C6-5949AA64F19D}" dt="2023-02-04T14:12:43.093" v="414" actId="478"/>
          <ac:spMkLst>
            <pc:docMk/>
            <pc:sldMk cId="1217395451" sldId="387"/>
            <ac:spMk id="5" creationId="{EB7A22FE-EB82-6F8D-E8F9-508BC9BED80A}"/>
          </ac:spMkLst>
        </pc:spChg>
        <pc:spChg chg="add mod">
          <ac:chgData name="Ismail" userId="17b5de30cc7033fd" providerId="LiveId" clId="{6B6EF71B-AB04-4015-B9C6-5949AA64F19D}" dt="2023-02-04T14:16:00.168" v="504" actId="1076"/>
          <ac:spMkLst>
            <pc:docMk/>
            <pc:sldMk cId="1217395451" sldId="387"/>
            <ac:spMk id="6" creationId="{261A42DD-F6B5-1D70-41F7-CD2ED14BAFBA}"/>
          </ac:spMkLst>
        </pc:spChg>
        <pc:spChg chg="mod">
          <ac:chgData name="Ismail" userId="17b5de30cc7033fd" providerId="LiveId" clId="{6B6EF71B-AB04-4015-B9C6-5949AA64F19D}" dt="2023-02-04T14:11:56.208" v="408" actId="20577"/>
          <ac:spMkLst>
            <pc:docMk/>
            <pc:sldMk cId="1217395451" sldId="387"/>
            <ac:spMk id="7" creationId="{DDAD70FC-A475-6611-4F59-960476DEF19D}"/>
          </ac:spMkLst>
        </pc:spChg>
        <pc:spChg chg="del">
          <ac:chgData name="Ismail" userId="17b5de30cc7033fd" providerId="LiveId" clId="{6B6EF71B-AB04-4015-B9C6-5949AA64F19D}" dt="2023-02-04T14:12:43.093" v="414" actId="478"/>
          <ac:spMkLst>
            <pc:docMk/>
            <pc:sldMk cId="1217395451" sldId="387"/>
            <ac:spMk id="8" creationId="{F86D4146-0A8D-365A-3539-C3DAC734FEDB}"/>
          </ac:spMkLst>
        </pc:spChg>
        <pc:spChg chg="mod">
          <ac:chgData name="Ismail" userId="17b5de30cc7033fd" providerId="LiveId" clId="{6B6EF71B-AB04-4015-B9C6-5949AA64F19D}" dt="2023-02-04T14:11:49.279" v="396"/>
          <ac:spMkLst>
            <pc:docMk/>
            <pc:sldMk cId="1217395451" sldId="387"/>
            <ac:spMk id="9" creationId="{EFCCE8DB-1041-6E6B-029B-3EF7A2481A43}"/>
          </ac:spMkLst>
        </pc:spChg>
        <pc:spChg chg="del">
          <ac:chgData name="Ismail" userId="17b5de30cc7033fd" providerId="LiveId" clId="{6B6EF71B-AB04-4015-B9C6-5949AA64F19D}" dt="2023-02-04T14:12:43.093" v="414" actId="478"/>
          <ac:spMkLst>
            <pc:docMk/>
            <pc:sldMk cId="1217395451" sldId="387"/>
            <ac:spMk id="11" creationId="{8AF95052-5304-A7F7-5F2F-0A9DBF1B496E}"/>
          </ac:spMkLst>
        </pc:spChg>
        <pc:spChg chg="del">
          <ac:chgData name="Ismail" userId="17b5de30cc7033fd" providerId="LiveId" clId="{6B6EF71B-AB04-4015-B9C6-5949AA64F19D}" dt="2023-02-04T14:12:43.093" v="414" actId="478"/>
          <ac:spMkLst>
            <pc:docMk/>
            <pc:sldMk cId="1217395451" sldId="387"/>
            <ac:spMk id="13" creationId="{036EE80D-2CD3-07ED-752F-2E3FCF0F66A1}"/>
          </ac:spMkLst>
        </pc:spChg>
        <pc:spChg chg="mod">
          <ac:chgData name="Ismail" userId="17b5de30cc7033fd" providerId="LiveId" clId="{6B6EF71B-AB04-4015-B9C6-5949AA64F19D}" dt="2023-02-08T17:59:08.831" v="758" actId="14100"/>
          <ac:spMkLst>
            <pc:docMk/>
            <pc:sldMk cId="1217395451" sldId="387"/>
            <ac:spMk id="14" creationId="{D58298BC-A671-2B9D-00C3-670B05E8CBA1}"/>
          </ac:spMkLst>
        </pc:spChg>
        <pc:spChg chg="add mod">
          <ac:chgData name="Ismail" userId="17b5de30cc7033fd" providerId="LiveId" clId="{6B6EF71B-AB04-4015-B9C6-5949AA64F19D}" dt="2023-02-04T14:27:28.347" v="637" actId="255"/>
          <ac:spMkLst>
            <pc:docMk/>
            <pc:sldMk cId="1217395451" sldId="387"/>
            <ac:spMk id="15" creationId="{CE0F165F-5A0E-DA07-3A94-CE08F02C34F0}"/>
          </ac:spMkLst>
        </pc:spChg>
        <pc:spChg chg="del">
          <ac:chgData name="Ismail" userId="17b5de30cc7033fd" providerId="LiveId" clId="{6B6EF71B-AB04-4015-B9C6-5949AA64F19D}" dt="2023-02-04T14:12:43.093" v="414" actId="478"/>
          <ac:spMkLst>
            <pc:docMk/>
            <pc:sldMk cId="1217395451" sldId="387"/>
            <ac:spMk id="16" creationId="{191EB23C-6F2E-5BF8-EFFA-9A87635279BA}"/>
          </ac:spMkLst>
        </pc:spChg>
        <pc:spChg chg="del">
          <ac:chgData name="Ismail" userId="17b5de30cc7033fd" providerId="LiveId" clId="{6B6EF71B-AB04-4015-B9C6-5949AA64F19D}" dt="2023-02-04T14:12:43.093" v="414" actId="478"/>
          <ac:spMkLst>
            <pc:docMk/>
            <pc:sldMk cId="1217395451" sldId="387"/>
            <ac:spMk id="18" creationId="{6C0B0E22-00DF-8876-EB69-BDBA76ECA951}"/>
          </ac:spMkLst>
        </pc:spChg>
        <pc:picChg chg="add mod">
          <ac:chgData name="Ismail" userId="17b5de30cc7033fd" providerId="LiveId" clId="{6B6EF71B-AB04-4015-B9C6-5949AA64F19D}" dt="2023-02-04T14:16:00.168" v="504" actId="1076"/>
          <ac:picMkLst>
            <pc:docMk/>
            <pc:sldMk cId="1217395451" sldId="387"/>
            <ac:picMk id="2" creationId="{75791036-65B9-67E9-770D-DD76C6161DDC}"/>
          </ac:picMkLst>
        </pc:picChg>
        <pc:picChg chg="add del mod">
          <ac:chgData name="Ismail" userId="17b5de30cc7033fd" providerId="LiveId" clId="{6B6EF71B-AB04-4015-B9C6-5949AA64F19D}" dt="2023-02-04T14:22:46.861" v="583" actId="478"/>
          <ac:picMkLst>
            <pc:docMk/>
            <pc:sldMk cId="1217395451" sldId="387"/>
            <ac:picMk id="17" creationId="{2116374F-12FF-FF6B-7BC0-EA636D750A0F}"/>
          </ac:picMkLst>
        </pc:picChg>
        <pc:cxnChg chg="add mod">
          <ac:chgData name="Ismail" userId="17b5de30cc7033fd" providerId="LiveId" clId="{6B6EF71B-AB04-4015-B9C6-5949AA64F19D}" dt="2023-02-04T14:16:00.168" v="504" actId="1076"/>
          <ac:cxnSpMkLst>
            <pc:docMk/>
            <pc:sldMk cId="1217395451" sldId="387"/>
            <ac:cxnSpMk id="10" creationId="{5645C718-E128-14B5-96DA-6DB134D93EFC}"/>
          </ac:cxnSpMkLst>
        </pc:cxnChg>
        <pc:cxnChg chg="add mod">
          <ac:chgData name="Ismail" userId="17b5de30cc7033fd" providerId="LiveId" clId="{6B6EF71B-AB04-4015-B9C6-5949AA64F19D}" dt="2023-02-04T14:16:00.168" v="504" actId="1076"/>
          <ac:cxnSpMkLst>
            <pc:docMk/>
            <pc:sldMk cId="1217395451" sldId="387"/>
            <ac:cxnSpMk id="12" creationId="{E0E23310-8D7C-53D0-CDE1-007DC7BE34F1}"/>
          </ac:cxnSpMkLst>
        </pc:cxnChg>
      </pc:sldChg>
      <pc:sldChg chg="addSp delSp modSp add mod modAnim">
        <pc:chgData name="Ismail" userId="17b5de30cc7033fd" providerId="LiveId" clId="{6B6EF71B-AB04-4015-B9C6-5949AA64F19D}" dt="2023-02-08T17:59:51.278" v="761"/>
        <pc:sldMkLst>
          <pc:docMk/>
          <pc:sldMk cId="1262465126" sldId="388"/>
        </pc:sldMkLst>
        <pc:spChg chg="del">
          <ac:chgData name="Ismail" userId="17b5de30cc7033fd" providerId="LiveId" clId="{6B6EF71B-AB04-4015-B9C6-5949AA64F19D}" dt="2023-02-04T14:20:34.142" v="574" actId="478"/>
          <ac:spMkLst>
            <pc:docMk/>
            <pc:sldMk cId="1262465126" sldId="388"/>
            <ac:spMk id="3" creationId="{5B144EFF-655E-9A0F-4A8D-C73C16FBA212}"/>
          </ac:spMkLst>
        </pc:spChg>
        <pc:spChg chg="mod">
          <ac:chgData name="Ismail" userId="17b5de30cc7033fd" providerId="LiveId" clId="{6B6EF71B-AB04-4015-B9C6-5949AA64F19D}" dt="2023-02-04T14:18:23.814" v="554" actId="1076"/>
          <ac:spMkLst>
            <pc:docMk/>
            <pc:sldMk cId="1262465126" sldId="388"/>
            <ac:spMk id="4" creationId="{6E9DEC0C-4967-58F0-F2CD-0C3AF69C32D9}"/>
          </ac:spMkLst>
        </pc:spChg>
        <pc:spChg chg="mod">
          <ac:chgData name="Ismail" userId="17b5de30cc7033fd" providerId="LiveId" clId="{6B6EF71B-AB04-4015-B9C6-5949AA64F19D}" dt="2023-02-04T14:17:44.097" v="535" actId="1037"/>
          <ac:spMkLst>
            <pc:docMk/>
            <pc:sldMk cId="1262465126" sldId="388"/>
            <ac:spMk id="6" creationId="{261A42DD-F6B5-1D70-41F7-CD2ED14BAFBA}"/>
          </ac:spMkLst>
        </pc:spChg>
        <pc:spChg chg="mod">
          <ac:chgData name="Ismail" userId="17b5de30cc7033fd" providerId="LiveId" clId="{6B6EF71B-AB04-4015-B9C6-5949AA64F19D}" dt="2023-02-04T14:16:50.492" v="515" actId="20577"/>
          <ac:spMkLst>
            <pc:docMk/>
            <pc:sldMk cId="1262465126" sldId="388"/>
            <ac:spMk id="7" creationId="{DDAD70FC-A475-6611-4F59-960476DEF19D}"/>
          </ac:spMkLst>
        </pc:spChg>
        <pc:spChg chg="mod">
          <ac:chgData name="Ismail" userId="17b5de30cc7033fd" providerId="LiveId" clId="{6B6EF71B-AB04-4015-B9C6-5949AA64F19D}" dt="2023-02-04T14:16:52.862" v="516" actId="20577"/>
          <ac:spMkLst>
            <pc:docMk/>
            <pc:sldMk cId="1262465126" sldId="388"/>
            <ac:spMk id="9" creationId="{EFCCE8DB-1041-6E6B-029B-3EF7A2481A43}"/>
          </ac:spMkLst>
        </pc:spChg>
        <pc:spChg chg="add mod">
          <ac:chgData name="Ismail" userId="17b5de30cc7033fd" providerId="LiveId" clId="{6B6EF71B-AB04-4015-B9C6-5949AA64F19D}" dt="2023-02-04T14:27:35.978" v="638" actId="255"/>
          <ac:spMkLst>
            <pc:docMk/>
            <pc:sldMk cId="1262465126" sldId="388"/>
            <ac:spMk id="13" creationId="{771A774A-5916-797A-78F2-15BAAB9BA5C8}"/>
          </ac:spMkLst>
        </pc:spChg>
        <pc:spChg chg="mod">
          <ac:chgData name="Ismail" userId="17b5de30cc7033fd" providerId="LiveId" clId="{6B6EF71B-AB04-4015-B9C6-5949AA64F19D}" dt="2023-02-04T14:19:43.180" v="573"/>
          <ac:spMkLst>
            <pc:docMk/>
            <pc:sldMk cId="1262465126" sldId="388"/>
            <ac:spMk id="14" creationId="{D58298BC-A671-2B9D-00C3-670B05E8CBA1}"/>
          </ac:spMkLst>
        </pc:spChg>
        <pc:spChg chg="mod">
          <ac:chgData name="Ismail" userId="17b5de30cc7033fd" providerId="LiveId" clId="{6B6EF71B-AB04-4015-B9C6-5949AA64F19D}" dt="2023-02-04T14:27:35.978" v="638" actId="255"/>
          <ac:spMkLst>
            <pc:docMk/>
            <pc:sldMk cId="1262465126" sldId="388"/>
            <ac:spMk id="15" creationId="{CE0F165F-5A0E-DA07-3A94-CE08F02C34F0}"/>
          </ac:spMkLst>
        </pc:spChg>
        <pc:spChg chg="add mod">
          <ac:chgData name="Ismail" userId="17b5de30cc7033fd" providerId="LiveId" clId="{6B6EF71B-AB04-4015-B9C6-5949AA64F19D}" dt="2023-02-04T14:27:35.978" v="638" actId="255"/>
          <ac:spMkLst>
            <pc:docMk/>
            <pc:sldMk cId="1262465126" sldId="388"/>
            <ac:spMk id="18" creationId="{0A9148CF-C1C8-F57E-2000-D584C32AEE0D}"/>
          </ac:spMkLst>
        </pc:spChg>
        <pc:spChg chg="add mod">
          <ac:chgData name="Ismail" userId="17b5de30cc7033fd" providerId="LiveId" clId="{6B6EF71B-AB04-4015-B9C6-5949AA64F19D}" dt="2023-02-04T14:27:35.978" v="638" actId="255"/>
          <ac:spMkLst>
            <pc:docMk/>
            <pc:sldMk cId="1262465126" sldId="388"/>
            <ac:spMk id="20" creationId="{8EBA11CB-1264-836F-842C-9EAA78B693BB}"/>
          </ac:spMkLst>
        </pc:spChg>
        <pc:picChg chg="del">
          <ac:chgData name="Ismail" userId="17b5de30cc7033fd" providerId="LiveId" clId="{6B6EF71B-AB04-4015-B9C6-5949AA64F19D}" dt="2023-02-04T14:17:47.985" v="536" actId="478"/>
          <ac:picMkLst>
            <pc:docMk/>
            <pc:sldMk cId="1262465126" sldId="388"/>
            <ac:picMk id="17" creationId="{2116374F-12FF-FF6B-7BC0-EA636D750A0F}"/>
          </ac:picMkLst>
        </pc:picChg>
        <pc:cxnChg chg="mod">
          <ac:chgData name="Ismail" userId="17b5de30cc7033fd" providerId="LiveId" clId="{6B6EF71B-AB04-4015-B9C6-5949AA64F19D}" dt="2023-02-04T14:18:03.794" v="552" actId="1035"/>
          <ac:cxnSpMkLst>
            <pc:docMk/>
            <pc:sldMk cId="1262465126" sldId="388"/>
            <ac:cxnSpMk id="10" creationId="{5645C718-E128-14B5-96DA-6DB134D93EFC}"/>
          </ac:cxnSpMkLst>
        </pc:cxnChg>
        <pc:cxnChg chg="add mod">
          <ac:chgData name="Ismail" userId="17b5de30cc7033fd" providerId="LiveId" clId="{6B6EF71B-AB04-4015-B9C6-5949AA64F19D}" dt="2023-02-04T14:18:38.507" v="556" actId="1076"/>
          <ac:cxnSpMkLst>
            <pc:docMk/>
            <pc:sldMk cId="1262465126" sldId="388"/>
            <ac:cxnSpMk id="11" creationId="{D0166F2B-6B48-BF4C-FFC0-532B3E729D69}"/>
          </ac:cxnSpMkLst>
        </pc:cxnChg>
        <pc:cxnChg chg="del mod">
          <ac:chgData name="Ismail" userId="17b5de30cc7033fd" providerId="LiveId" clId="{6B6EF71B-AB04-4015-B9C6-5949AA64F19D}" dt="2023-02-04T14:18:10.272" v="553" actId="478"/>
          <ac:cxnSpMkLst>
            <pc:docMk/>
            <pc:sldMk cId="1262465126" sldId="388"/>
            <ac:cxnSpMk id="12" creationId="{E0E23310-8D7C-53D0-CDE1-007DC7BE34F1}"/>
          </ac:cxnSpMkLst>
        </pc:cxnChg>
        <pc:cxnChg chg="add mod">
          <ac:chgData name="Ismail" userId="17b5de30cc7033fd" providerId="LiveId" clId="{6B6EF71B-AB04-4015-B9C6-5949AA64F19D}" dt="2023-02-04T14:19:12.402" v="570"/>
          <ac:cxnSpMkLst>
            <pc:docMk/>
            <pc:sldMk cId="1262465126" sldId="388"/>
            <ac:cxnSpMk id="16" creationId="{E51D2F84-F7D3-2E8C-4EA1-BC2685E44D24}"/>
          </ac:cxnSpMkLst>
        </pc:cxnChg>
        <pc:cxnChg chg="add mod">
          <ac:chgData name="Ismail" userId="17b5de30cc7033fd" providerId="LiveId" clId="{6B6EF71B-AB04-4015-B9C6-5949AA64F19D}" dt="2023-02-04T14:19:28.466" v="572" actId="1076"/>
          <ac:cxnSpMkLst>
            <pc:docMk/>
            <pc:sldMk cId="1262465126" sldId="388"/>
            <ac:cxnSpMk id="19" creationId="{8F852A24-AAEC-D991-C36C-238126866625}"/>
          </ac:cxnSpMkLst>
        </pc:cxnChg>
      </pc:sldChg>
      <pc:sldChg chg="addSp delSp modSp add del mod ord delAnim modAnim">
        <pc:chgData name="Ismail" userId="17b5de30cc7033fd" providerId="LiveId" clId="{6B6EF71B-AB04-4015-B9C6-5949AA64F19D}" dt="2023-02-04T14:16:04.720" v="506" actId="47"/>
        <pc:sldMkLst>
          <pc:docMk/>
          <pc:sldMk cId="2382653440" sldId="388"/>
        </pc:sldMkLst>
        <pc:spChg chg="del">
          <ac:chgData name="Ismail" userId="17b5de30cc7033fd" providerId="LiveId" clId="{6B6EF71B-AB04-4015-B9C6-5949AA64F19D}" dt="2023-02-04T14:14:03.616" v="422" actId="478"/>
          <ac:spMkLst>
            <pc:docMk/>
            <pc:sldMk cId="2382653440" sldId="388"/>
            <ac:spMk id="2" creationId="{2FD9953B-5E92-BA9B-A035-4ED06472A7A7}"/>
          </ac:spMkLst>
        </pc:spChg>
        <pc:spChg chg="del">
          <ac:chgData name="Ismail" userId="17b5de30cc7033fd" providerId="LiveId" clId="{6B6EF71B-AB04-4015-B9C6-5949AA64F19D}" dt="2023-02-04T14:14:05.225" v="423" actId="478"/>
          <ac:spMkLst>
            <pc:docMk/>
            <pc:sldMk cId="2382653440" sldId="388"/>
            <ac:spMk id="4" creationId="{AFA10C1C-CB04-B5C2-CB36-41239C467C72}"/>
          </ac:spMkLst>
        </pc:spChg>
        <pc:spChg chg="del">
          <ac:chgData name="Ismail" userId="17b5de30cc7033fd" providerId="LiveId" clId="{6B6EF71B-AB04-4015-B9C6-5949AA64F19D}" dt="2023-02-04T14:14:05.225" v="423" actId="478"/>
          <ac:spMkLst>
            <pc:docMk/>
            <pc:sldMk cId="2382653440" sldId="388"/>
            <ac:spMk id="5" creationId="{637D0A79-8D8B-1ECC-EB68-F0BAB8A50966}"/>
          </ac:spMkLst>
        </pc:spChg>
        <pc:spChg chg="del">
          <ac:chgData name="Ismail" userId="17b5de30cc7033fd" providerId="LiveId" clId="{6B6EF71B-AB04-4015-B9C6-5949AA64F19D}" dt="2023-02-04T14:14:05.225" v="423" actId="478"/>
          <ac:spMkLst>
            <pc:docMk/>
            <pc:sldMk cId="2382653440" sldId="388"/>
            <ac:spMk id="6" creationId="{7F1BD657-9FAC-AC30-2C45-122D98857D83}"/>
          </ac:spMkLst>
        </pc:spChg>
        <pc:spChg chg="del">
          <ac:chgData name="Ismail" userId="17b5de30cc7033fd" providerId="LiveId" clId="{6B6EF71B-AB04-4015-B9C6-5949AA64F19D}" dt="2023-02-04T14:14:08.247" v="424" actId="478"/>
          <ac:spMkLst>
            <pc:docMk/>
            <pc:sldMk cId="2382653440" sldId="388"/>
            <ac:spMk id="7" creationId="{FDCF4259-2E4C-56EC-C4A2-1AD3E8612171}"/>
          </ac:spMkLst>
        </pc:spChg>
        <pc:spChg chg="del">
          <ac:chgData name="Ismail" userId="17b5de30cc7033fd" providerId="LiveId" clId="{6B6EF71B-AB04-4015-B9C6-5949AA64F19D}" dt="2023-02-04T14:14:08.247" v="424" actId="478"/>
          <ac:spMkLst>
            <pc:docMk/>
            <pc:sldMk cId="2382653440" sldId="388"/>
            <ac:spMk id="8" creationId="{16F9BA37-964B-D01C-3E84-6C0BF931EC9E}"/>
          </ac:spMkLst>
        </pc:spChg>
        <pc:spChg chg="del">
          <ac:chgData name="Ismail" userId="17b5de30cc7033fd" providerId="LiveId" clId="{6B6EF71B-AB04-4015-B9C6-5949AA64F19D}" dt="2023-02-04T14:14:08.247" v="424" actId="478"/>
          <ac:spMkLst>
            <pc:docMk/>
            <pc:sldMk cId="2382653440" sldId="388"/>
            <ac:spMk id="9" creationId="{E24F3A37-67DB-D099-8758-6B0528A76C53}"/>
          </ac:spMkLst>
        </pc:spChg>
        <pc:spChg chg="del">
          <ac:chgData name="Ismail" userId="17b5de30cc7033fd" providerId="LiveId" clId="{6B6EF71B-AB04-4015-B9C6-5949AA64F19D}" dt="2023-02-04T14:14:08.247" v="424" actId="478"/>
          <ac:spMkLst>
            <pc:docMk/>
            <pc:sldMk cId="2382653440" sldId="388"/>
            <ac:spMk id="10" creationId="{183D6052-F93D-EF80-2C53-64247AEBF2EB}"/>
          </ac:spMkLst>
        </pc:spChg>
        <pc:spChg chg="del">
          <ac:chgData name="Ismail" userId="17b5de30cc7033fd" providerId="LiveId" clId="{6B6EF71B-AB04-4015-B9C6-5949AA64F19D}" dt="2023-02-04T14:14:08.247" v="424" actId="478"/>
          <ac:spMkLst>
            <pc:docMk/>
            <pc:sldMk cId="2382653440" sldId="388"/>
            <ac:spMk id="12" creationId="{B787AF3F-7B9B-334F-37F5-425FB4E8ACBA}"/>
          </ac:spMkLst>
        </pc:spChg>
        <pc:spChg chg="add del mod">
          <ac:chgData name="Ismail" userId="17b5de30cc7033fd" providerId="LiveId" clId="{6B6EF71B-AB04-4015-B9C6-5949AA64F19D}" dt="2023-02-04T14:16:02.968" v="505" actId="478"/>
          <ac:spMkLst>
            <pc:docMk/>
            <pc:sldMk cId="2382653440" sldId="388"/>
            <ac:spMk id="14" creationId="{652DB232-08F1-8510-2463-DE51714DF0C3}"/>
          </ac:spMkLst>
        </pc:spChg>
        <pc:spChg chg="add del mod">
          <ac:chgData name="Ismail" userId="17b5de30cc7033fd" providerId="LiveId" clId="{6B6EF71B-AB04-4015-B9C6-5949AA64F19D}" dt="2023-02-04T14:16:02.968" v="505" actId="478"/>
          <ac:spMkLst>
            <pc:docMk/>
            <pc:sldMk cId="2382653440" sldId="388"/>
            <ac:spMk id="16" creationId="{4C28FD0A-BA56-40DD-E4ED-DC6300693B77}"/>
          </ac:spMkLst>
        </pc:spChg>
        <pc:spChg chg="del">
          <ac:chgData name="Ismail" userId="17b5de30cc7033fd" providerId="LiveId" clId="{6B6EF71B-AB04-4015-B9C6-5949AA64F19D}" dt="2023-02-04T14:14:08.247" v="424" actId="478"/>
          <ac:spMkLst>
            <pc:docMk/>
            <pc:sldMk cId="2382653440" sldId="388"/>
            <ac:spMk id="17" creationId="{E4F3C237-B876-F2D7-0DA6-796B3A110235}"/>
          </ac:spMkLst>
        </pc:spChg>
        <pc:spChg chg="del">
          <ac:chgData name="Ismail" userId="17b5de30cc7033fd" providerId="LiveId" clId="{6B6EF71B-AB04-4015-B9C6-5949AA64F19D}" dt="2023-02-04T14:14:08.247" v="424" actId="478"/>
          <ac:spMkLst>
            <pc:docMk/>
            <pc:sldMk cId="2382653440" sldId="388"/>
            <ac:spMk id="18" creationId="{523D610D-F50C-3EB1-DFEE-230C771A202A}"/>
          </ac:spMkLst>
        </pc:spChg>
        <pc:spChg chg="del">
          <ac:chgData name="Ismail" userId="17b5de30cc7033fd" providerId="LiveId" clId="{6B6EF71B-AB04-4015-B9C6-5949AA64F19D}" dt="2023-02-04T14:14:05.225" v="423" actId="478"/>
          <ac:spMkLst>
            <pc:docMk/>
            <pc:sldMk cId="2382653440" sldId="388"/>
            <ac:spMk id="19" creationId="{2F74C9D1-B3D1-23E1-30B9-75F5D2476B8B}"/>
          </ac:spMkLst>
        </pc:spChg>
        <pc:spChg chg="del">
          <ac:chgData name="Ismail" userId="17b5de30cc7033fd" providerId="LiveId" clId="{6B6EF71B-AB04-4015-B9C6-5949AA64F19D}" dt="2023-02-04T14:14:08.247" v="424" actId="478"/>
          <ac:spMkLst>
            <pc:docMk/>
            <pc:sldMk cId="2382653440" sldId="388"/>
            <ac:spMk id="20" creationId="{34C5295C-3F2A-F1B7-B5BD-AFD51796FFF9}"/>
          </ac:spMkLst>
        </pc:spChg>
        <pc:spChg chg="add del mod">
          <ac:chgData name="Ismail" userId="17b5de30cc7033fd" providerId="LiveId" clId="{6B6EF71B-AB04-4015-B9C6-5949AA64F19D}" dt="2023-02-04T14:16:02.968" v="505" actId="478"/>
          <ac:spMkLst>
            <pc:docMk/>
            <pc:sldMk cId="2382653440" sldId="388"/>
            <ac:spMk id="25" creationId="{F655BC88-C7BF-75BF-32C4-827C5F39DF0C}"/>
          </ac:spMkLst>
        </pc:spChg>
        <pc:picChg chg="del mod">
          <ac:chgData name="Ismail" userId="17b5de30cc7033fd" providerId="LiveId" clId="{6B6EF71B-AB04-4015-B9C6-5949AA64F19D}" dt="2023-02-04T14:16:02.968" v="505" actId="478"/>
          <ac:picMkLst>
            <pc:docMk/>
            <pc:sldMk cId="2382653440" sldId="388"/>
            <ac:picMk id="3" creationId="{B780C04F-9045-CF77-40D8-E5E02EFB5C39}"/>
          </ac:picMkLst>
        </pc:picChg>
        <pc:picChg chg="del">
          <ac:chgData name="Ismail" userId="17b5de30cc7033fd" providerId="LiveId" clId="{6B6EF71B-AB04-4015-B9C6-5949AA64F19D}" dt="2023-02-04T14:14:08.247" v="424" actId="478"/>
          <ac:picMkLst>
            <pc:docMk/>
            <pc:sldMk cId="2382653440" sldId="388"/>
            <ac:picMk id="11" creationId="{6179B042-D8E3-DE03-BCBC-54E47D09CF00}"/>
          </ac:picMkLst>
        </pc:picChg>
        <pc:picChg chg="add del mod">
          <ac:chgData name="Ismail" userId="17b5de30cc7033fd" providerId="LiveId" clId="{6B6EF71B-AB04-4015-B9C6-5949AA64F19D}" dt="2023-02-04T14:16:02.968" v="505" actId="478"/>
          <ac:picMkLst>
            <pc:docMk/>
            <pc:sldMk cId="2382653440" sldId="388"/>
            <ac:picMk id="26" creationId="{1A1CB577-6856-DA7A-0816-09D04A8708BA}"/>
          </ac:picMkLst>
        </pc:picChg>
        <pc:cxnChg chg="del mod">
          <ac:chgData name="Ismail" userId="17b5de30cc7033fd" providerId="LiveId" clId="{6B6EF71B-AB04-4015-B9C6-5949AA64F19D}" dt="2023-02-04T14:14:09.688" v="425" actId="478"/>
          <ac:cxnSpMkLst>
            <pc:docMk/>
            <pc:sldMk cId="2382653440" sldId="388"/>
            <ac:cxnSpMk id="13" creationId="{926A8AC9-2713-E1F8-3E4D-D09833F1C88B}"/>
          </ac:cxnSpMkLst>
        </pc:cxnChg>
        <pc:cxnChg chg="del mod">
          <ac:chgData name="Ismail" userId="17b5de30cc7033fd" providerId="LiveId" clId="{6B6EF71B-AB04-4015-B9C6-5949AA64F19D}" dt="2023-02-04T14:14:11.055" v="427" actId="478"/>
          <ac:cxnSpMkLst>
            <pc:docMk/>
            <pc:sldMk cId="2382653440" sldId="388"/>
            <ac:cxnSpMk id="15" creationId="{EA6386C6-D586-B2FB-E2FF-25F331C56B45}"/>
          </ac:cxnSpMkLst>
        </pc:cxnChg>
        <pc:cxnChg chg="add del mod">
          <ac:chgData name="Ismail" userId="17b5de30cc7033fd" providerId="LiveId" clId="{6B6EF71B-AB04-4015-B9C6-5949AA64F19D}" dt="2023-02-04T14:16:02.968" v="505" actId="478"/>
          <ac:cxnSpMkLst>
            <pc:docMk/>
            <pc:sldMk cId="2382653440" sldId="388"/>
            <ac:cxnSpMk id="22" creationId="{27856580-4F1F-DF2B-3BAC-6C8895F9BED5}"/>
          </ac:cxnSpMkLst>
        </pc:cxnChg>
        <pc:cxnChg chg="add del mod">
          <ac:chgData name="Ismail" userId="17b5de30cc7033fd" providerId="LiveId" clId="{6B6EF71B-AB04-4015-B9C6-5949AA64F19D}" dt="2023-02-04T14:16:02.968" v="505" actId="478"/>
          <ac:cxnSpMkLst>
            <pc:docMk/>
            <pc:sldMk cId="2382653440" sldId="388"/>
            <ac:cxnSpMk id="24" creationId="{85D9E500-1339-C813-48D6-88AF2F3BF9AF}"/>
          </ac:cxnSpMkLst>
        </pc:cxnChg>
      </pc:sldChg>
      <pc:sldChg chg="addSp delSp modSp add mod delAnim modAnim">
        <pc:chgData name="Ismail" userId="17b5de30cc7033fd" providerId="LiveId" clId="{6B6EF71B-AB04-4015-B9C6-5949AA64F19D}" dt="2023-02-08T17:59:58.688" v="764"/>
        <pc:sldMkLst>
          <pc:docMk/>
          <pc:sldMk cId="2466803617" sldId="389"/>
        </pc:sldMkLst>
        <pc:spChg chg="add mod">
          <ac:chgData name="Ismail" userId="17b5de30cc7033fd" providerId="LiveId" clId="{6B6EF71B-AB04-4015-B9C6-5949AA64F19D}" dt="2023-02-04T15:11:30.266" v="701" actId="552"/>
          <ac:spMkLst>
            <pc:docMk/>
            <pc:sldMk cId="2466803617" sldId="389"/>
            <ac:spMk id="3" creationId="{5CF8BCAA-866B-2CCC-6146-DA41748CD4AA}"/>
          </ac:spMkLst>
        </pc:spChg>
        <pc:spChg chg="mod">
          <ac:chgData name="Ismail" userId="17b5de30cc7033fd" providerId="LiveId" clId="{6B6EF71B-AB04-4015-B9C6-5949AA64F19D}" dt="2023-02-04T15:11:11.140" v="699" actId="1037"/>
          <ac:spMkLst>
            <pc:docMk/>
            <pc:sldMk cId="2466803617" sldId="389"/>
            <ac:spMk id="4" creationId="{6E9DEC0C-4967-58F0-F2CD-0C3AF69C32D9}"/>
          </ac:spMkLst>
        </pc:spChg>
        <pc:spChg chg="mod">
          <ac:chgData name="Ismail" userId="17b5de30cc7033fd" providerId="LiveId" clId="{6B6EF71B-AB04-4015-B9C6-5949AA64F19D}" dt="2023-02-04T15:11:11.140" v="699" actId="1037"/>
          <ac:spMkLst>
            <pc:docMk/>
            <pc:sldMk cId="2466803617" sldId="389"/>
            <ac:spMk id="6" creationId="{261A42DD-F6B5-1D70-41F7-CD2ED14BAFBA}"/>
          </ac:spMkLst>
        </pc:spChg>
        <pc:spChg chg="add mod">
          <ac:chgData name="Ismail" userId="17b5de30cc7033fd" providerId="LiveId" clId="{6B6EF71B-AB04-4015-B9C6-5949AA64F19D}" dt="2023-02-04T15:11:30.266" v="701" actId="552"/>
          <ac:spMkLst>
            <pc:docMk/>
            <pc:sldMk cId="2466803617" sldId="389"/>
            <ac:spMk id="8" creationId="{0122DC71-4612-815D-4144-B65F461B37F1}"/>
          </ac:spMkLst>
        </pc:spChg>
        <pc:spChg chg="mod">
          <ac:chgData name="Ismail" userId="17b5de30cc7033fd" providerId="LiveId" clId="{6B6EF71B-AB04-4015-B9C6-5949AA64F19D}" dt="2023-02-04T14:23:32.457" v="590" actId="20577"/>
          <ac:spMkLst>
            <pc:docMk/>
            <pc:sldMk cId="2466803617" sldId="389"/>
            <ac:spMk id="9" creationId="{EFCCE8DB-1041-6E6B-029B-3EF7A2481A43}"/>
          </ac:spMkLst>
        </pc:spChg>
        <pc:spChg chg="mod">
          <ac:chgData name="Ismail" userId="17b5de30cc7033fd" providerId="LiveId" clId="{6B6EF71B-AB04-4015-B9C6-5949AA64F19D}" dt="2023-02-04T15:11:21.424" v="700" actId="552"/>
          <ac:spMkLst>
            <pc:docMk/>
            <pc:sldMk cId="2466803617" sldId="389"/>
            <ac:spMk id="13" creationId="{771A774A-5916-797A-78F2-15BAAB9BA5C8}"/>
          </ac:spMkLst>
        </pc:spChg>
        <pc:spChg chg="mod">
          <ac:chgData name="Ismail" userId="17b5de30cc7033fd" providerId="LiveId" clId="{6B6EF71B-AB04-4015-B9C6-5949AA64F19D}" dt="2023-02-04T15:12:23.766" v="709" actId="20577"/>
          <ac:spMkLst>
            <pc:docMk/>
            <pc:sldMk cId="2466803617" sldId="389"/>
            <ac:spMk id="14" creationId="{D58298BC-A671-2B9D-00C3-670B05E8CBA1}"/>
          </ac:spMkLst>
        </pc:spChg>
        <pc:spChg chg="mod">
          <ac:chgData name="Ismail" userId="17b5de30cc7033fd" providerId="LiveId" clId="{6B6EF71B-AB04-4015-B9C6-5949AA64F19D}" dt="2023-02-04T15:11:30.266" v="701" actId="552"/>
          <ac:spMkLst>
            <pc:docMk/>
            <pc:sldMk cId="2466803617" sldId="389"/>
            <ac:spMk id="15" creationId="{CE0F165F-5A0E-DA07-3A94-CE08F02C34F0}"/>
          </ac:spMkLst>
        </pc:spChg>
        <pc:spChg chg="add mod">
          <ac:chgData name="Ismail" userId="17b5de30cc7033fd" providerId="LiveId" clId="{6B6EF71B-AB04-4015-B9C6-5949AA64F19D}" dt="2023-02-04T15:11:21.424" v="700" actId="552"/>
          <ac:spMkLst>
            <pc:docMk/>
            <pc:sldMk cId="2466803617" sldId="389"/>
            <ac:spMk id="17" creationId="{A39EEBF9-4FF9-10C0-2031-88DBFB09689E}"/>
          </ac:spMkLst>
        </pc:spChg>
        <pc:spChg chg="mod">
          <ac:chgData name="Ismail" userId="17b5de30cc7033fd" providerId="LiveId" clId="{6B6EF71B-AB04-4015-B9C6-5949AA64F19D}" dt="2023-02-04T15:11:21.424" v="700" actId="552"/>
          <ac:spMkLst>
            <pc:docMk/>
            <pc:sldMk cId="2466803617" sldId="389"/>
            <ac:spMk id="18" creationId="{0A9148CF-C1C8-F57E-2000-D584C32AEE0D}"/>
          </ac:spMkLst>
        </pc:spChg>
        <pc:spChg chg="del mod">
          <ac:chgData name="Ismail" userId="17b5de30cc7033fd" providerId="LiveId" clId="{6B6EF71B-AB04-4015-B9C6-5949AA64F19D}" dt="2023-02-04T14:27:03.708" v="632" actId="478"/>
          <ac:spMkLst>
            <pc:docMk/>
            <pc:sldMk cId="2466803617" sldId="389"/>
            <ac:spMk id="20" creationId="{8EBA11CB-1264-836F-842C-9EAA78B693BB}"/>
          </ac:spMkLst>
        </pc:spChg>
        <pc:spChg chg="add mod">
          <ac:chgData name="Ismail" userId="17b5de30cc7033fd" providerId="LiveId" clId="{6B6EF71B-AB04-4015-B9C6-5949AA64F19D}" dt="2023-02-04T15:11:21.424" v="700" actId="552"/>
          <ac:spMkLst>
            <pc:docMk/>
            <pc:sldMk cId="2466803617" sldId="389"/>
            <ac:spMk id="22" creationId="{A65917E8-FECB-095C-78E9-6B44901DD11E}"/>
          </ac:spMkLst>
        </pc:spChg>
        <pc:spChg chg="add mod">
          <ac:chgData name="Ismail" userId="17b5de30cc7033fd" providerId="LiveId" clId="{6B6EF71B-AB04-4015-B9C6-5949AA64F19D}" dt="2023-02-04T15:11:30.266" v="701" actId="552"/>
          <ac:spMkLst>
            <pc:docMk/>
            <pc:sldMk cId="2466803617" sldId="389"/>
            <ac:spMk id="24" creationId="{F039235C-E125-729C-D000-20F5B88AE50C}"/>
          </ac:spMkLst>
        </pc:spChg>
        <pc:picChg chg="mod">
          <ac:chgData name="Ismail" userId="17b5de30cc7033fd" providerId="LiveId" clId="{6B6EF71B-AB04-4015-B9C6-5949AA64F19D}" dt="2023-02-04T15:11:11.140" v="699" actId="1037"/>
          <ac:picMkLst>
            <pc:docMk/>
            <pc:sldMk cId="2466803617" sldId="389"/>
            <ac:picMk id="2" creationId="{75791036-65B9-67E9-770D-DD76C6161DDC}"/>
          </ac:picMkLst>
        </pc:picChg>
        <pc:cxnChg chg="add mod">
          <ac:chgData name="Ismail" userId="17b5de30cc7033fd" providerId="LiveId" clId="{6B6EF71B-AB04-4015-B9C6-5949AA64F19D}" dt="2023-02-04T15:13:05.707" v="712" actId="13822"/>
          <ac:cxnSpMkLst>
            <pc:docMk/>
            <pc:sldMk cId="2466803617" sldId="389"/>
            <ac:cxnSpMk id="5" creationId="{9B1D5A18-3F07-2023-9A59-511920C4C9AB}"/>
          </ac:cxnSpMkLst>
        </pc:cxnChg>
        <pc:cxnChg chg="mod">
          <ac:chgData name="Ismail" userId="17b5de30cc7033fd" providerId="LiveId" clId="{6B6EF71B-AB04-4015-B9C6-5949AA64F19D}" dt="2023-02-04T15:12:58.136" v="711" actId="13822"/>
          <ac:cxnSpMkLst>
            <pc:docMk/>
            <pc:sldMk cId="2466803617" sldId="389"/>
            <ac:cxnSpMk id="10" creationId="{5645C718-E128-14B5-96DA-6DB134D93EFC}"/>
          </ac:cxnSpMkLst>
        </pc:cxnChg>
        <pc:cxnChg chg="mod">
          <ac:chgData name="Ismail" userId="17b5de30cc7033fd" providerId="LiveId" clId="{6B6EF71B-AB04-4015-B9C6-5949AA64F19D}" dt="2023-02-04T15:12:58.136" v="711" actId="13822"/>
          <ac:cxnSpMkLst>
            <pc:docMk/>
            <pc:sldMk cId="2466803617" sldId="389"/>
            <ac:cxnSpMk id="11" creationId="{D0166F2B-6B48-BF4C-FFC0-532B3E729D69}"/>
          </ac:cxnSpMkLst>
        </pc:cxnChg>
        <pc:cxnChg chg="add mod">
          <ac:chgData name="Ismail" userId="17b5de30cc7033fd" providerId="LiveId" clId="{6B6EF71B-AB04-4015-B9C6-5949AA64F19D}" dt="2023-02-04T15:13:05.707" v="712" actId="13822"/>
          <ac:cxnSpMkLst>
            <pc:docMk/>
            <pc:sldMk cId="2466803617" sldId="389"/>
            <ac:cxnSpMk id="12" creationId="{A711BD41-35A1-5F84-6AA6-704F1A06178B}"/>
          </ac:cxnSpMkLst>
        </pc:cxnChg>
        <pc:cxnChg chg="mod">
          <ac:chgData name="Ismail" userId="17b5de30cc7033fd" providerId="LiveId" clId="{6B6EF71B-AB04-4015-B9C6-5949AA64F19D}" dt="2023-02-04T15:12:58.136" v="711" actId="13822"/>
          <ac:cxnSpMkLst>
            <pc:docMk/>
            <pc:sldMk cId="2466803617" sldId="389"/>
            <ac:cxnSpMk id="16" creationId="{E51D2F84-F7D3-2E8C-4EA1-BC2685E44D24}"/>
          </ac:cxnSpMkLst>
        </pc:cxnChg>
        <pc:cxnChg chg="mod">
          <ac:chgData name="Ismail" userId="17b5de30cc7033fd" providerId="LiveId" clId="{6B6EF71B-AB04-4015-B9C6-5949AA64F19D}" dt="2023-02-04T15:12:58.136" v="711" actId="13822"/>
          <ac:cxnSpMkLst>
            <pc:docMk/>
            <pc:sldMk cId="2466803617" sldId="389"/>
            <ac:cxnSpMk id="19" creationId="{8F852A24-AAEC-D991-C36C-238126866625}"/>
          </ac:cxnSpMkLst>
        </pc:cxnChg>
        <pc:cxnChg chg="add mod">
          <ac:chgData name="Ismail" userId="17b5de30cc7033fd" providerId="LiveId" clId="{6B6EF71B-AB04-4015-B9C6-5949AA64F19D}" dt="2023-02-04T15:13:05.707" v="712" actId="13822"/>
          <ac:cxnSpMkLst>
            <pc:docMk/>
            <pc:sldMk cId="2466803617" sldId="389"/>
            <ac:cxnSpMk id="21" creationId="{7E8D2774-D065-E69D-F6A1-22BA889F435D}"/>
          </ac:cxnSpMkLst>
        </pc:cxnChg>
        <pc:cxnChg chg="add mod">
          <ac:chgData name="Ismail" userId="17b5de30cc7033fd" providerId="LiveId" clId="{6B6EF71B-AB04-4015-B9C6-5949AA64F19D}" dt="2023-02-04T15:13:05.707" v="712" actId="13822"/>
          <ac:cxnSpMkLst>
            <pc:docMk/>
            <pc:sldMk cId="2466803617" sldId="389"/>
            <ac:cxnSpMk id="23" creationId="{83840ADA-BA02-CE94-7DB3-38CEBE8794A1}"/>
          </ac:cxnSpMkLst>
        </pc:cxnChg>
      </pc:sldChg>
      <pc:sldChg chg="addSp delSp modSp add mod delAnim modAnim">
        <pc:chgData name="Ismail" userId="17b5de30cc7033fd" providerId="LiveId" clId="{6B6EF71B-AB04-4015-B9C6-5949AA64F19D}" dt="2023-02-08T03:10:14.903" v="757" actId="1076"/>
        <pc:sldMkLst>
          <pc:docMk/>
          <pc:sldMk cId="897485607" sldId="390"/>
        </pc:sldMkLst>
        <pc:spChg chg="del">
          <ac:chgData name="Ismail" userId="17b5de30cc7033fd" providerId="LiveId" clId="{6B6EF71B-AB04-4015-B9C6-5949AA64F19D}" dt="2023-02-05T17:33:14.315" v="749" actId="478"/>
          <ac:spMkLst>
            <pc:docMk/>
            <pc:sldMk cId="897485607" sldId="390"/>
            <ac:spMk id="3" creationId="{5CF8BCAA-866B-2CCC-6146-DA41748CD4AA}"/>
          </ac:spMkLst>
        </pc:spChg>
        <pc:spChg chg="del">
          <ac:chgData name="Ismail" userId="17b5de30cc7033fd" providerId="LiveId" clId="{6B6EF71B-AB04-4015-B9C6-5949AA64F19D}" dt="2023-02-05T17:33:14.315" v="749" actId="478"/>
          <ac:spMkLst>
            <pc:docMk/>
            <pc:sldMk cId="897485607" sldId="390"/>
            <ac:spMk id="4" creationId="{6E9DEC0C-4967-58F0-F2CD-0C3AF69C32D9}"/>
          </ac:spMkLst>
        </pc:spChg>
        <pc:spChg chg="del">
          <ac:chgData name="Ismail" userId="17b5de30cc7033fd" providerId="LiveId" clId="{6B6EF71B-AB04-4015-B9C6-5949AA64F19D}" dt="2023-02-05T17:33:14.315" v="749" actId="478"/>
          <ac:spMkLst>
            <pc:docMk/>
            <pc:sldMk cId="897485607" sldId="390"/>
            <ac:spMk id="6" creationId="{261A42DD-F6B5-1D70-41F7-CD2ED14BAFBA}"/>
          </ac:spMkLst>
        </pc:spChg>
        <pc:spChg chg="mod">
          <ac:chgData name="Ismail" userId="17b5de30cc7033fd" providerId="LiveId" clId="{6B6EF71B-AB04-4015-B9C6-5949AA64F19D}" dt="2023-02-05T17:33:08.800" v="748" actId="20577"/>
          <ac:spMkLst>
            <pc:docMk/>
            <pc:sldMk cId="897485607" sldId="390"/>
            <ac:spMk id="7" creationId="{DDAD70FC-A475-6611-4F59-960476DEF19D}"/>
          </ac:spMkLst>
        </pc:spChg>
        <pc:spChg chg="del">
          <ac:chgData name="Ismail" userId="17b5de30cc7033fd" providerId="LiveId" clId="{6B6EF71B-AB04-4015-B9C6-5949AA64F19D}" dt="2023-02-05T17:33:14.315" v="749" actId="478"/>
          <ac:spMkLst>
            <pc:docMk/>
            <pc:sldMk cId="897485607" sldId="390"/>
            <ac:spMk id="8" creationId="{0122DC71-4612-815D-4144-B65F461B37F1}"/>
          </ac:spMkLst>
        </pc:spChg>
        <pc:spChg chg="mod">
          <ac:chgData name="Ismail" userId="17b5de30cc7033fd" providerId="LiveId" clId="{6B6EF71B-AB04-4015-B9C6-5949AA64F19D}" dt="2023-02-05T17:33:20.117" v="752"/>
          <ac:spMkLst>
            <pc:docMk/>
            <pc:sldMk cId="897485607" sldId="390"/>
            <ac:spMk id="9" creationId="{EFCCE8DB-1041-6E6B-029B-3EF7A2481A43}"/>
          </ac:spMkLst>
        </pc:spChg>
        <pc:spChg chg="del">
          <ac:chgData name="Ismail" userId="17b5de30cc7033fd" providerId="LiveId" clId="{6B6EF71B-AB04-4015-B9C6-5949AA64F19D}" dt="2023-02-05T17:33:14.315" v="749" actId="478"/>
          <ac:spMkLst>
            <pc:docMk/>
            <pc:sldMk cId="897485607" sldId="390"/>
            <ac:spMk id="13" creationId="{771A774A-5916-797A-78F2-15BAAB9BA5C8}"/>
          </ac:spMkLst>
        </pc:spChg>
        <pc:spChg chg="del">
          <ac:chgData name="Ismail" userId="17b5de30cc7033fd" providerId="LiveId" clId="{6B6EF71B-AB04-4015-B9C6-5949AA64F19D}" dt="2023-02-05T17:33:15.531" v="750" actId="478"/>
          <ac:spMkLst>
            <pc:docMk/>
            <pc:sldMk cId="897485607" sldId="390"/>
            <ac:spMk id="14" creationId="{D58298BC-A671-2B9D-00C3-670B05E8CBA1}"/>
          </ac:spMkLst>
        </pc:spChg>
        <pc:spChg chg="del">
          <ac:chgData name="Ismail" userId="17b5de30cc7033fd" providerId="LiveId" clId="{6B6EF71B-AB04-4015-B9C6-5949AA64F19D}" dt="2023-02-05T17:33:14.315" v="749" actId="478"/>
          <ac:spMkLst>
            <pc:docMk/>
            <pc:sldMk cId="897485607" sldId="390"/>
            <ac:spMk id="15" creationId="{CE0F165F-5A0E-DA07-3A94-CE08F02C34F0}"/>
          </ac:spMkLst>
        </pc:spChg>
        <pc:spChg chg="del">
          <ac:chgData name="Ismail" userId="17b5de30cc7033fd" providerId="LiveId" clId="{6B6EF71B-AB04-4015-B9C6-5949AA64F19D}" dt="2023-02-05T17:33:14.315" v="749" actId="478"/>
          <ac:spMkLst>
            <pc:docMk/>
            <pc:sldMk cId="897485607" sldId="390"/>
            <ac:spMk id="17" creationId="{A39EEBF9-4FF9-10C0-2031-88DBFB09689E}"/>
          </ac:spMkLst>
        </pc:spChg>
        <pc:spChg chg="del">
          <ac:chgData name="Ismail" userId="17b5de30cc7033fd" providerId="LiveId" clId="{6B6EF71B-AB04-4015-B9C6-5949AA64F19D}" dt="2023-02-05T17:33:14.315" v="749" actId="478"/>
          <ac:spMkLst>
            <pc:docMk/>
            <pc:sldMk cId="897485607" sldId="390"/>
            <ac:spMk id="18" creationId="{0A9148CF-C1C8-F57E-2000-D584C32AEE0D}"/>
          </ac:spMkLst>
        </pc:spChg>
        <pc:spChg chg="del">
          <ac:chgData name="Ismail" userId="17b5de30cc7033fd" providerId="LiveId" clId="{6B6EF71B-AB04-4015-B9C6-5949AA64F19D}" dt="2023-02-05T17:33:14.315" v="749" actId="478"/>
          <ac:spMkLst>
            <pc:docMk/>
            <pc:sldMk cId="897485607" sldId="390"/>
            <ac:spMk id="22" creationId="{A65917E8-FECB-095C-78E9-6B44901DD11E}"/>
          </ac:spMkLst>
        </pc:spChg>
        <pc:spChg chg="del">
          <ac:chgData name="Ismail" userId="17b5de30cc7033fd" providerId="LiveId" clId="{6B6EF71B-AB04-4015-B9C6-5949AA64F19D}" dt="2023-02-05T17:33:14.315" v="749" actId="478"/>
          <ac:spMkLst>
            <pc:docMk/>
            <pc:sldMk cId="897485607" sldId="390"/>
            <ac:spMk id="24" creationId="{F039235C-E125-729C-D000-20F5B88AE50C}"/>
          </ac:spMkLst>
        </pc:spChg>
        <pc:picChg chg="del">
          <ac:chgData name="Ismail" userId="17b5de30cc7033fd" providerId="LiveId" clId="{6B6EF71B-AB04-4015-B9C6-5949AA64F19D}" dt="2023-02-05T17:33:14.315" v="749" actId="478"/>
          <ac:picMkLst>
            <pc:docMk/>
            <pc:sldMk cId="897485607" sldId="390"/>
            <ac:picMk id="2" creationId="{75791036-65B9-67E9-770D-DD76C6161DDC}"/>
          </ac:picMkLst>
        </pc:picChg>
        <pc:picChg chg="add mod">
          <ac:chgData name="Ismail" userId="17b5de30cc7033fd" providerId="LiveId" clId="{6B6EF71B-AB04-4015-B9C6-5949AA64F19D}" dt="2023-02-08T03:10:14.903" v="757" actId="1076"/>
          <ac:picMkLst>
            <pc:docMk/>
            <pc:sldMk cId="897485607" sldId="390"/>
            <ac:picMk id="1026" creationId="{BC1D7FE7-5FDB-77DE-47CE-1546506202C1}"/>
          </ac:picMkLst>
        </pc:picChg>
        <pc:cxnChg chg="del">
          <ac:chgData name="Ismail" userId="17b5de30cc7033fd" providerId="LiveId" clId="{6B6EF71B-AB04-4015-B9C6-5949AA64F19D}" dt="2023-02-05T17:33:14.315" v="749" actId="478"/>
          <ac:cxnSpMkLst>
            <pc:docMk/>
            <pc:sldMk cId="897485607" sldId="390"/>
            <ac:cxnSpMk id="5" creationId="{9B1D5A18-3F07-2023-9A59-511920C4C9AB}"/>
          </ac:cxnSpMkLst>
        </pc:cxnChg>
        <pc:cxnChg chg="del">
          <ac:chgData name="Ismail" userId="17b5de30cc7033fd" providerId="LiveId" clId="{6B6EF71B-AB04-4015-B9C6-5949AA64F19D}" dt="2023-02-05T17:33:14.315" v="749" actId="478"/>
          <ac:cxnSpMkLst>
            <pc:docMk/>
            <pc:sldMk cId="897485607" sldId="390"/>
            <ac:cxnSpMk id="10" creationId="{5645C718-E128-14B5-96DA-6DB134D93EFC}"/>
          </ac:cxnSpMkLst>
        </pc:cxnChg>
        <pc:cxnChg chg="del">
          <ac:chgData name="Ismail" userId="17b5de30cc7033fd" providerId="LiveId" clId="{6B6EF71B-AB04-4015-B9C6-5949AA64F19D}" dt="2023-02-05T17:33:14.315" v="749" actId="478"/>
          <ac:cxnSpMkLst>
            <pc:docMk/>
            <pc:sldMk cId="897485607" sldId="390"/>
            <ac:cxnSpMk id="11" creationId="{D0166F2B-6B48-BF4C-FFC0-532B3E729D69}"/>
          </ac:cxnSpMkLst>
        </pc:cxnChg>
        <pc:cxnChg chg="del">
          <ac:chgData name="Ismail" userId="17b5de30cc7033fd" providerId="LiveId" clId="{6B6EF71B-AB04-4015-B9C6-5949AA64F19D}" dt="2023-02-05T17:33:14.315" v="749" actId="478"/>
          <ac:cxnSpMkLst>
            <pc:docMk/>
            <pc:sldMk cId="897485607" sldId="390"/>
            <ac:cxnSpMk id="12" creationId="{A711BD41-35A1-5F84-6AA6-704F1A06178B}"/>
          </ac:cxnSpMkLst>
        </pc:cxnChg>
        <pc:cxnChg chg="del">
          <ac:chgData name="Ismail" userId="17b5de30cc7033fd" providerId="LiveId" clId="{6B6EF71B-AB04-4015-B9C6-5949AA64F19D}" dt="2023-02-05T17:33:14.315" v="749" actId="478"/>
          <ac:cxnSpMkLst>
            <pc:docMk/>
            <pc:sldMk cId="897485607" sldId="390"/>
            <ac:cxnSpMk id="16" creationId="{E51D2F84-F7D3-2E8C-4EA1-BC2685E44D24}"/>
          </ac:cxnSpMkLst>
        </pc:cxnChg>
        <pc:cxnChg chg="del">
          <ac:chgData name="Ismail" userId="17b5de30cc7033fd" providerId="LiveId" clId="{6B6EF71B-AB04-4015-B9C6-5949AA64F19D}" dt="2023-02-05T17:33:14.315" v="749" actId="478"/>
          <ac:cxnSpMkLst>
            <pc:docMk/>
            <pc:sldMk cId="897485607" sldId="390"/>
            <ac:cxnSpMk id="19" creationId="{8F852A24-AAEC-D991-C36C-238126866625}"/>
          </ac:cxnSpMkLst>
        </pc:cxnChg>
        <pc:cxnChg chg="del">
          <ac:chgData name="Ismail" userId="17b5de30cc7033fd" providerId="LiveId" clId="{6B6EF71B-AB04-4015-B9C6-5949AA64F19D}" dt="2023-02-05T17:33:14.315" v="749" actId="478"/>
          <ac:cxnSpMkLst>
            <pc:docMk/>
            <pc:sldMk cId="897485607" sldId="390"/>
            <ac:cxnSpMk id="21" creationId="{7E8D2774-D065-E69D-F6A1-22BA889F435D}"/>
          </ac:cxnSpMkLst>
        </pc:cxnChg>
        <pc:cxnChg chg="del">
          <ac:chgData name="Ismail" userId="17b5de30cc7033fd" providerId="LiveId" clId="{6B6EF71B-AB04-4015-B9C6-5949AA64F19D}" dt="2023-02-05T17:33:14.315" v="749" actId="478"/>
          <ac:cxnSpMkLst>
            <pc:docMk/>
            <pc:sldMk cId="897485607" sldId="390"/>
            <ac:cxnSpMk id="23" creationId="{83840ADA-BA02-CE94-7DB3-38CEBE8794A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C58BC-9331-45E7-8CCF-5CADD64ED31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FE021-30ED-4F26-B7E8-E54AC8540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9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https://www.rabbitmq.com/tutorials/amqp-concepts.html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7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https://www.rabbitmq.com/tutorials/tutorial-seven-dotnet.html</a:t>
            </a:r>
          </a:p>
          <a:p>
            <a:r>
              <a:rPr lang="en-US" dirty="0"/>
              <a:t>https://rabbitmq.com/confirms.html</a:t>
            </a:r>
          </a:p>
          <a:p>
            <a:r>
              <a:rPr lang="en-US" dirty="0"/>
              <a:t>https://www.rabbitmq.com/nack.html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25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https://dpursanov.medium.com/using-rabbitmq-with-multiple-consumers-from-one-net-executable-be4ad25bf698</a:t>
            </a:r>
          </a:p>
          <a:p>
            <a:r>
              <a:rPr lang="en-US" dirty="0"/>
              <a:t>https://rabbitmq.com/confirms.html#channel-qos-prefetch</a:t>
            </a:r>
          </a:p>
          <a:p>
            <a:r>
              <a:rPr lang="en-US" dirty="0"/>
              <a:t>https://rabbitmq.com/consumer-prefetch.html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19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https://rabbitmq.com/maxlength.html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91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92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https://www.rabbitmq.com/queues.html#durability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8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https://www.rabbitmq.com/vhosts.html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24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https://www.rabbitmq.com/access-control.html</a:t>
            </a:r>
          </a:p>
          <a:p>
            <a:r>
              <a:rPr lang="en-US" dirty="0"/>
              <a:t>https://www.rabbitmq.com/management.html#permissions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62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https://www.rabbitmq.com/access-control.html#topic-authorisation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03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https://www.rabbitmq.com/quorum-queues.html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0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https://www.rabbitmq.com/tutorials/amqp-concepts.html</a:t>
            </a:r>
          </a:p>
          <a:p>
            <a:r>
              <a:rPr lang="en-US" dirty="0"/>
              <a:t>https://www.cloudamqp.com/blog/rabbitmq-topic-exchange-explained.html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64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9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https://www.rabbitmq.com/streams.html</a:t>
            </a:r>
          </a:p>
          <a:p>
            <a:r>
              <a:rPr lang="en-US" dirty="0"/>
              <a:t>https://github.com/rabbitmq/rabbitmq-stream-dotnet-client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830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6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https://blog.rabbitmq.com/posts/2022/03/at-least-once-dead-lettering/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76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https://www.rabbitmq.com/quorum-queues.html#poison-message-handling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241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https://www.rabbitmq.com/streams.html#retention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97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981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https://www.rabbitmq.com/parameters.html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82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8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https://www.rabbitmq.com/tutorials/amqp-concepts.html</a:t>
            </a:r>
          </a:p>
          <a:p>
            <a:r>
              <a:rPr lang="en-US" dirty="0"/>
              <a:t>https://www.cloudamqp.com/blog/rabbitmq-topic-exchange-explained.html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851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177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742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https://www.rabbitmq.com/parameters.html#operator-policies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725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165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https://github.com/rabbitmq/rabbitmq-stream-dotnet-client</a:t>
            </a:r>
          </a:p>
          <a:p>
            <a:r>
              <a:rPr lang="en-US" dirty="0"/>
              <a:t>https://www.rabbitmq.com/stream.html#enabling-plugin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13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https://github.com/rabbitmq/rabbitmq-stream-dotnet-client</a:t>
            </a:r>
          </a:p>
          <a:p>
            <a:r>
              <a:rPr lang="en-US" dirty="0"/>
              <a:t>https://www.rabbitmq.com/streams.html#consuming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670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784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227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https://github.com/rabbitmq/rabbitmq-stream-dotnet-client</a:t>
            </a:r>
          </a:p>
          <a:p>
            <a:r>
              <a:rPr lang="en-US" dirty="0"/>
              <a:t>https://www.rabbitmq.com/streams.html#consuming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14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30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https://www.rabbitmq.com/tutorials/amqp-concepts.html</a:t>
            </a:r>
          </a:p>
          <a:p>
            <a:r>
              <a:rPr lang="en-US" dirty="0"/>
              <a:t>https://www.rabbitmq.com/queues.html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224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https://www.rabbitmq.com/firehose.html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49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https://www.rabbitmq.com/event-exchange.html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134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https://github.com/rabbitmq/rabbitmq-server/releases</a:t>
            </a:r>
          </a:p>
          <a:p>
            <a:r>
              <a:rPr lang="en-US" dirty="0"/>
              <a:t>https://www.rabbitmq.com/install-windows.html</a:t>
            </a:r>
          </a:p>
          <a:p>
            <a:endParaRPr lang="en-US" dirty="0"/>
          </a:p>
          <a:p>
            <a:r>
              <a:rPr lang="en-US" dirty="0"/>
              <a:t>https://www.rpic.com/knowledgebase/imagenow/changing-rabbitmq_base-directory-windows-installation/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205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https://www.rabbitmq.com/clustering.html</a:t>
            </a:r>
          </a:p>
          <a:p>
            <a:r>
              <a:rPr lang="en-US" dirty="0"/>
              <a:t>https://www.rabbitmq.com/relocate.html</a:t>
            </a:r>
          </a:p>
          <a:p>
            <a:r>
              <a:rPr lang="en-US" dirty="0"/>
              <a:t>https://www.rpic.com/knowledgebase/imagenow/changing-rabbitmq_base-directory-windows-installation/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113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https://www.rabbitmq.com/quorum-queues.html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679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https://www.rabbitmq.com/quorum-queues.html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305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https://www.rabbitmq.com/consumers.html#single-active-consumer</a:t>
            </a:r>
          </a:p>
          <a:p>
            <a:r>
              <a:rPr lang="en-US" dirty="0"/>
              <a:t>https://www.rabbitmq.com/semantics.html#ordering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325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https://www.rabbitmq.com/federation.html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673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https://www.rabbitmq.com/shovel.html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32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https://mqtt.org/</a:t>
            </a:r>
          </a:p>
          <a:p>
            <a:r>
              <a:rPr lang="en-US" dirty="0"/>
              <a:t>https://www.rabbitmq.com/mqtt.html</a:t>
            </a:r>
          </a:p>
          <a:p>
            <a:r>
              <a:rPr lang="en-US" dirty="0"/>
              <a:t>https://github.com/dotnet/MQTTnet</a:t>
            </a:r>
          </a:p>
          <a:p>
            <a:r>
              <a:rPr lang="en-US" dirty="0"/>
              <a:t>https://cedalo.com/blog/understanding-mqtt-qos/</a:t>
            </a:r>
          </a:p>
          <a:p>
            <a:endParaRPr lang="en-US" dirty="0"/>
          </a:p>
          <a:p>
            <a:r>
              <a:rPr lang="en-US" dirty="0"/>
              <a:t>https://www.hivemq.com/mqtt-essentials/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91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https://www.rabbitmq.com/tutorials/amqp-concepts.html</a:t>
            </a:r>
          </a:p>
          <a:p>
            <a:r>
              <a:rPr lang="en-US" dirty="0"/>
              <a:t>https://www.rabbitmq.com/queues.html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486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https://www.rabbitmq.com/docs/streams</a:t>
            </a:r>
          </a:p>
          <a:p>
            <a:r>
              <a:rPr lang="en-US" dirty="0"/>
              <a:t>https://www.rabbitmq.com/blog/2023/10/16/stream-filtering</a:t>
            </a:r>
          </a:p>
          <a:p>
            <a:r>
              <a:rPr lang="en-US" dirty="0"/>
              <a:t>https://www.rabbitmq.com/blog/2023/10/24/stream-filtering-internals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112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https://www.rabbitmq.com/docs/streams</a:t>
            </a:r>
          </a:p>
          <a:p>
            <a:endParaRPr lang="en-US" dirty="0"/>
          </a:p>
          <a:p>
            <a:r>
              <a:rPr lang="en-US" dirty="0"/>
              <a:t>https://github.com/rabbitmq/rabbitmq-stream-dotnet-client/blob/main/docs/SuperStream</a:t>
            </a:r>
          </a:p>
          <a:p>
            <a:endParaRPr lang="en-US" dirty="0"/>
          </a:p>
          <a:p>
            <a:r>
              <a:rPr lang="en-US" dirty="0"/>
              <a:t>https://www.rabbitmq.com/blog/2022/07/13/rabbitmq-3-11-feature-preview-super-streams</a:t>
            </a:r>
          </a:p>
          <a:p>
            <a:endParaRPr lang="en-US" dirty="0"/>
          </a:p>
          <a:p>
            <a:r>
              <a:rPr lang="en-US" dirty="0"/>
              <a:t>https://rabbitmq.github.io/rabbitmq-stream-dotnet-client/stable/htmlsingle/index.html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0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https://www.rabbitmq.com/docs/streams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888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https://www.rabbitmq.com/docs/streams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412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https://www.rabbitmq.com/docs/streams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309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https://github.com/rabbitmq/rabbitmq-server/releases/tag/v4.0.0-beta.6</a:t>
            </a:r>
          </a:p>
          <a:p>
            <a:endParaRPr lang="en-US" dirty="0"/>
          </a:p>
          <a:p>
            <a:r>
              <a:rPr lang="en-US" b="1" dirty="0"/>
              <a:t>Local Random Exchange:</a:t>
            </a:r>
          </a:p>
          <a:p>
            <a:r>
              <a:rPr lang="en-US" dirty="0"/>
              <a:t>https://www.rabbitmq.com/docs/next/local-random-exchange</a:t>
            </a:r>
          </a:p>
          <a:p>
            <a:endParaRPr lang="en-US" dirty="0"/>
          </a:p>
          <a:p>
            <a:r>
              <a:rPr lang="en-US" b="1" dirty="0"/>
              <a:t>RPC Example:</a:t>
            </a:r>
          </a:p>
          <a:p>
            <a:r>
              <a:rPr lang="en-US" dirty="0"/>
              <a:t>https://www.rabbitmq.com/tutorials/tutorial-six-dotnet</a:t>
            </a:r>
          </a:p>
          <a:p>
            <a:endParaRPr lang="en-US" dirty="0"/>
          </a:p>
          <a:p>
            <a:r>
              <a:rPr lang="en-US" b="1" dirty="0"/>
              <a:t>Version 4 release:</a:t>
            </a:r>
          </a:p>
          <a:p>
            <a:r>
              <a:rPr lang="en-US" dirty="0"/>
              <a:t>https://www.enterpriseintegrationpatterns.com/patterns/messaging/RequestReply.html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22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https://www.rabbitmq.com/dlx.html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4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https://rabbitmq.com/ae.html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68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https://rabbitmq.com/ttl.html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00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https://www.rabbitmq.com/tutorials/tutorial-seven-dotnet.html</a:t>
            </a:r>
          </a:p>
          <a:p>
            <a:r>
              <a:rPr lang="en-US" dirty="0"/>
              <a:t>https://rabbitmq.com/confirms.html#publisher-confirms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E021-30ED-4F26-B7E8-E54AC8540ED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6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5D20A20-4F1D-4671-B571-74F715692CB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D136EED-1583-42B8-8F4E-A1AB0B4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7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0A20-4F1D-4671-B571-74F715692CB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6EED-1583-42B8-8F4E-A1AB0B4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0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0A20-4F1D-4671-B571-74F715692CB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6EED-1583-42B8-8F4E-A1AB0B4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64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0A20-4F1D-4671-B571-74F715692CB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6EED-1583-42B8-8F4E-A1AB0B4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36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0A20-4F1D-4671-B571-74F715692CB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6EED-1583-42B8-8F4E-A1AB0B4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98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0A20-4F1D-4671-B571-74F715692CB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6EED-1583-42B8-8F4E-A1AB0B4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74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0A20-4F1D-4671-B571-74F715692CB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6EED-1583-42B8-8F4E-A1AB0B4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63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5D20A20-4F1D-4671-B571-74F715692CB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6EED-1583-42B8-8F4E-A1AB0B4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41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5D20A20-4F1D-4671-B571-74F715692CB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6EED-1583-42B8-8F4E-A1AB0B4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6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0A20-4F1D-4671-B571-74F715692CB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6EED-1583-42B8-8F4E-A1AB0B4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7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0A20-4F1D-4671-B571-74F715692CB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6EED-1583-42B8-8F4E-A1AB0B4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0A20-4F1D-4671-B571-74F715692CB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6EED-1583-42B8-8F4E-A1AB0B4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0A20-4F1D-4671-B571-74F715692CB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6EED-1583-42B8-8F4E-A1AB0B4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9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0A20-4F1D-4671-B571-74F715692CB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6EED-1583-42B8-8F4E-A1AB0B4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6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0A20-4F1D-4671-B571-74F715692CB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6EED-1583-42B8-8F4E-A1AB0B4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9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0A20-4F1D-4671-B571-74F715692CB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6EED-1583-42B8-8F4E-A1AB0B4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0A20-4F1D-4671-B571-74F715692CB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6EED-1583-42B8-8F4E-A1AB0B4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1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5D20A20-4F1D-4671-B571-74F715692CB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D136EED-1583-42B8-8F4E-A1AB0B4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RabbitMQ - Get Started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45278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30ED0E3-FCDA-32C8-3FEC-2191282D7BB7}"/>
              </a:ext>
            </a:extLst>
          </p:cNvPr>
          <p:cNvSpPr txBox="1"/>
          <p:nvPr/>
        </p:nvSpPr>
        <p:spPr>
          <a:xfrm>
            <a:off x="387991" y="637455"/>
            <a:ext cx="27578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Create Exchange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8B31C8-2411-6998-8A35-A628DBA682C2}"/>
              </a:ext>
            </a:extLst>
          </p:cNvPr>
          <p:cNvSpPr txBox="1"/>
          <p:nvPr/>
        </p:nvSpPr>
        <p:spPr>
          <a:xfrm>
            <a:off x="435179" y="1325352"/>
            <a:ext cx="1331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A0CB7B-EEB0-1716-F67C-27F0412F811A}"/>
              </a:ext>
            </a:extLst>
          </p:cNvPr>
          <p:cNvSpPr txBox="1"/>
          <p:nvPr/>
        </p:nvSpPr>
        <p:spPr>
          <a:xfrm>
            <a:off x="435179" y="1828583"/>
            <a:ext cx="97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Type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1D4C29-1C0F-3605-84E5-81CE4E630B23}"/>
              </a:ext>
            </a:extLst>
          </p:cNvPr>
          <p:cNvSpPr txBox="1"/>
          <p:nvPr/>
        </p:nvSpPr>
        <p:spPr>
          <a:xfrm>
            <a:off x="435179" y="2331814"/>
            <a:ext cx="1373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Durability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8F6E75-B729-66BF-C03D-B32E3BCA364F}"/>
              </a:ext>
            </a:extLst>
          </p:cNvPr>
          <p:cNvSpPr txBox="1"/>
          <p:nvPr/>
        </p:nvSpPr>
        <p:spPr>
          <a:xfrm>
            <a:off x="435179" y="2835045"/>
            <a:ext cx="1692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Auto delete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8168D0-B88C-3920-9AAC-CC41A67CFBD2}"/>
              </a:ext>
            </a:extLst>
          </p:cNvPr>
          <p:cNvSpPr txBox="1"/>
          <p:nvPr/>
        </p:nvSpPr>
        <p:spPr>
          <a:xfrm>
            <a:off x="435179" y="3338276"/>
            <a:ext cx="1180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Internal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2B4FF0-24FD-212C-614A-836E1BD98DAF}"/>
              </a:ext>
            </a:extLst>
          </p:cNvPr>
          <p:cNvSpPr txBox="1"/>
          <p:nvPr/>
        </p:nvSpPr>
        <p:spPr>
          <a:xfrm>
            <a:off x="435179" y="3841507"/>
            <a:ext cx="149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Arguments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8A8BAB-F10A-BD64-AE92-1B37B88ACEA2}"/>
              </a:ext>
            </a:extLst>
          </p:cNvPr>
          <p:cNvSpPr txBox="1"/>
          <p:nvPr/>
        </p:nvSpPr>
        <p:spPr>
          <a:xfrm>
            <a:off x="2127658" y="1828583"/>
            <a:ext cx="97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direct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9D12B4-1531-B6C3-7CF8-0EAE6E598FF2}"/>
              </a:ext>
            </a:extLst>
          </p:cNvPr>
          <p:cNvSpPr txBox="1"/>
          <p:nvPr/>
        </p:nvSpPr>
        <p:spPr>
          <a:xfrm>
            <a:off x="3334624" y="1828583"/>
            <a:ext cx="97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fanout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1FAFE1-260E-4A69-8F74-44557097BB15}"/>
              </a:ext>
            </a:extLst>
          </p:cNvPr>
          <p:cNvSpPr txBox="1"/>
          <p:nvPr/>
        </p:nvSpPr>
        <p:spPr>
          <a:xfrm>
            <a:off x="4541590" y="1828583"/>
            <a:ext cx="1188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headers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F19E93-2795-0C71-9AB3-8A5EF6D59BC7}"/>
              </a:ext>
            </a:extLst>
          </p:cNvPr>
          <p:cNvSpPr txBox="1"/>
          <p:nvPr/>
        </p:nvSpPr>
        <p:spPr>
          <a:xfrm>
            <a:off x="5965621" y="1828583"/>
            <a:ext cx="1188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1578CA-3995-568F-5020-8AE8FE111C9E}"/>
              </a:ext>
            </a:extLst>
          </p:cNvPr>
          <p:cNvSpPr txBox="1"/>
          <p:nvPr/>
        </p:nvSpPr>
        <p:spPr>
          <a:xfrm>
            <a:off x="2127658" y="2331814"/>
            <a:ext cx="1180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Durable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AC50A2-570A-3BD6-773C-21FDC0028C46}"/>
              </a:ext>
            </a:extLst>
          </p:cNvPr>
          <p:cNvSpPr txBox="1"/>
          <p:nvPr/>
        </p:nvSpPr>
        <p:spPr>
          <a:xfrm>
            <a:off x="3333575" y="2331814"/>
            <a:ext cx="1258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Transient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680473-3147-4D47-CF0F-F02F2F0E65AA}"/>
              </a:ext>
            </a:extLst>
          </p:cNvPr>
          <p:cNvSpPr txBox="1"/>
          <p:nvPr/>
        </p:nvSpPr>
        <p:spPr>
          <a:xfrm>
            <a:off x="2127658" y="3841507"/>
            <a:ext cx="2464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alternate-exchange</a:t>
            </a:r>
          </a:p>
        </p:txBody>
      </p:sp>
    </p:spTree>
    <p:extLst>
      <p:ext uri="{BB962C8B-B14F-4D97-AF65-F5344CB8AC3E}">
        <p14:creationId xmlns:p14="http://schemas.microsoft.com/office/powerpoint/2010/main" val="62431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  <p:bldP spid="25" grpId="0"/>
      <p:bldP spid="27" grpId="0"/>
      <p:bldP spid="33" grpId="0"/>
      <p:bldP spid="35" grpId="0"/>
      <p:bldP spid="36" grpId="0"/>
      <p:bldP spid="37" grpId="0"/>
      <p:bldP spid="39" grpId="0"/>
      <p:bldP spid="45" grpId="0"/>
      <p:bldP spid="48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536896" y="3437389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3463605" y="3437389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qu-queue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31" idx="1"/>
          </p:cNvCxnSpPr>
          <p:nvPr/>
        </p:nvCxnSpPr>
        <p:spPr>
          <a:xfrm>
            <a:off x="2105638" y="3764560"/>
            <a:ext cx="1357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303828" y="3387432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1" y="637455"/>
            <a:ext cx="40413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x-quorum-initial-group-size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7F12E7-7844-54CE-7BCB-6B2948691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45422" y="2572005"/>
            <a:ext cx="444892" cy="46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2D1E18-FB34-CC16-1FEE-6DA6F95894CD}"/>
              </a:ext>
            </a:extLst>
          </p:cNvPr>
          <p:cNvSpPr txBox="1"/>
          <p:nvPr/>
        </p:nvSpPr>
        <p:spPr>
          <a:xfrm>
            <a:off x="536895" y="4222817"/>
            <a:ext cx="3514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x-quorum-initial-group-size =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9C960-CD86-B93C-8B51-5510017B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45422" y="3529924"/>
            <a:ext cx="444892" cy="46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62252F-8910-4CB8-8D42-15172053A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45422" y="4487843"/>
            <a:ext cx="444892" cy="46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11B92DC-925F-96B8-AC5E-C8AB5050CD42}"/>
              </a:ext>
            </a:extLst>
          </p:cNvPr>
          <p:cNvCxnSpPr>
            <a:stCxn id="31" idx="0"/>
            <a:endCxn id="3" idx="1"/>
          </p:cNvCxnSpPr>
          <p:nvPr/>
        </p:nvCxnSpPr>
        <p:spPr>
          <a:xfrm rot="5400000" flipH="1" flipV="1">
            <a:off x="4781325" y="2273292"/>
            <a:ext cx="630749" cy="1697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47FF82D-0403-F722-B946-24CE753F63AB}"/>
              </a:ext>
            </a:extLst>
          </p:cNvPr>
          <p:cNvCxnSpPr>
            <a:stCxn id="31" idx="2"/>
            <a:endCxn id="5" idx="1"/>
          </p:cNvCxnSpPr>
          <p:nvPr/>
        </p:nvCxnSpPr>
        <p:spPr>
          <a:xfrm rot="16200000" flipH="1">
            <a:off x="4781325" y="3558381"/>
            <a:ext cx="630748" cy="1697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33ABD7-E2FD-7B2F-1EF9-070C334EBB15}"/>
              </a:ext>
            </a:extLst>
          </p:cNvPr>
          <p:cNvCxnSpPr>
            <a:stCxn id="31" idx="3"/>
            <a:endCxn id="4" idx="1"/>
          </p:cNvCxnSpPr>
          <p:nvPr/>
        </p:nvCxnSpPr>
        <p:spPr>
          <a:xfrm flipV="1">
            <a:off x="5032347" y="3764559"/>
            <a:ext cx="9130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61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44" grpId="0"/>
      <p:bldP spid="17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536896" y="3437389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4243782" y="3437389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qu-queue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31" idx="1"/>
          </p:cNvCxnSpPr>
          <p:nvPr/>
        </p:nvCxnSpPr>
        <p:spPr>
          <a:xfrm>
            <a:off x="2105638" y="3764560"/>
            <a:ext cx="2138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731492" y="3366345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1" y="637455"/>
            <a:ext cx="40413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x-queue-leader-locator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7F12E7-7844-54CE-7BCB-6B2948691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25599" y="2572005"/>
            <a:ext cx="444892" cy="46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2D1E18-FB34-CC16-1FEE-6DA6F95894CD}"/>
              </a:ext>
            </a:extLst>
          </p:cNvPr>
          <p:cNvSpPr txBox="1"/>
          <p:nvPr/>
        </p:nvSpPr>
        <p:spPr>
          <a:xfrm>
            <a:off x="387991" y="4222437"/>
            <a:ext cx="4325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x-queue-leader-locator = client-local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9C960-CD86-B93C-8B51-5510017B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25599" y="3529924"/>
            <a:ext cx="444892" cy="46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62252F-8910-4CB8-8D42-15172053A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25599" y="4487843"/>
            <a:ext cx="444892" cy="46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11B92DC-925F-96B8-AC5E-C8AB5050CD42}"/>
              </a:ext>
            </a:extLst>
          </p:cNvPr>
          <p:cNvCxnSpPr>
            <a:stCxn id="31" idx="0"/>
            <a:endCxn id="3" idx="1"/>
          </p:cNvCxnSpPr>
          <p:nvPr/>
        </p:nvCxnSpPr>
        <p:spPr>
          <a:xfrm rot="5400000" flipH="1" flipV="1">
            <a:off x="5561502" y="2273292"/>
            <a:ext cx="630749" cy="1697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47FF82D-0403-F722-B946-24CE753F63AB}"/>
              </a:ext>
            </a:extLst>
          </p:cNvPr>
          <p:cNvCxnSpPr>
            <a:stCxn id="31" idx="2"/>
            <a:endCxn id="5" idx="1"/>
          </p:cNvCxnSpPr>
          <p:nvPr/>
        </p:nvCxnSpPr>
        <p:spPr>
          <a:xfrm rot="16200000" flipH="1">
            <a:off x="5561502" y="3558381"/>
            <a:ext cx="630748" cy="1697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33ABD7-E2FD-7B2F-1EF9-070C334EBB15}"/>
              </a:ext>
            </a:extLst>
          </p:cNvPr>
          <p:cNvCxnSpPr>
            <a:stCxn id="31" idx="3"/>
            <a:endCxn id="4" idx="1"/>
          </p:cNvCxnSpPr>
          <p:nvPr/>
        </p:nvCxnSpPr>
        <p:spPr>
          <a:xfrm flipV="1">
            <a:off x="5812524" y="3764559"/>
            <a:ext cx="9130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E11156-BF66-6FE6-B9AD-0A57EA041618}"/>
              </a:ext>
            </a:extLst>
          </p:cNvPr>
          <p:cNvSpPr txBox="1"/>
          <p:nvPr/>
        </p:nvSpPr>
        <p:spPr>
          <a:xfrm>
            <a:off x="789615" y="2619983"/>
            <a:ext cx="1063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node01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9E0BC6-CC2D-3FF3-6D80-F9E804C7E85A}"/>
              </a:ext>
            </a:extLst>
          </p:cNvPr>
          <p:cNvCxnSpPr>
            <a:stCxn id="2" idx="0"/>
            <a:endCxn id="14" idx="2"/>
          </p:cNvCxnSpPr>
          <p:nvPr/>
        </p:nvCxnSpPr>
        <p:spPr>
          <a:xfrm flipV="1">
            <a:off x="1321267" y="2989315"/>
            <a:ext cx="0" cy="44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>
            <a:extLst>
              <a:ext uri="{FF2B5EF4-FFF2-40B4-BE49-F238E27FC236}">
                <a16:creationId xmlns:a16="http://schemas.microsoft.com/office/drawing/2014/main" id="{333E1287-4FEC-AD5D-98CA-88BCED915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7369866" y="2707822"/>
            <a:ext cx="280210" cy="28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85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44" grpId="0"/>
      <p:bldP spid="17" grpId="0"/>
      <p:bldP spid="14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536896" y="3437389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4243782" y="3437389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qu-queue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31" idx="1"/>
          </p:cNvCxnSpPr>
          <p:nvPr/>
        </p:nvCxnSpPr>
        <p:spPr>
          <a:xfrm>
            <a:off x="2105638" y="3764560"/>
            <a:ext cx="2138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731492" y="3366345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1" y="637455"/>
            <a:ext cx="40413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x-queue-leader-locator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7F12E7-7844-54CE-7BCB-6B2948691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25599" y="2572005"/>
            <a:ext cx="444892" cy="46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2D1E18-FB34-CC16-1FEE-6DA6F95894CD}"/>
              </a:ext>
            </a:extLst>
          </p:cNvPr>
          <p:cNvSpPr txBox="1"/>
          <p:nvPr/>
        </p:nvSpPr>
        <p:spPr>
          <a:xfrm>
            <a:off x="387991" y="4222437"/>
            <a:ext cx="4325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x-queue-leader-locator = client-local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9C960-CD86-B93C-8B51-5510017B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25599" y="3529924"/>
            <a:ext cx="444892" cy="46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62252F-8910-4CB8-8D42-15172053A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25599" y="4487843"/>
            <a:ext cx="444892" cy="46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11B92DC-925F-96B8-AC5E-C8AB5050CD42}"/>
              </a:ext>
            </a:extLst>
          </p:cNvPr>
          <p:cNvCxnSpPr>
            <a:stCxn id="31" idx="0"/>
            <a:endCxn id="3" idx="1"/>
          </p:cNvCxnSpPr>
          <p:nvPr/>
        </p:nvCxnSpPr>
        <p:spPr>
          <a:xfrm rot="5400000" flipH="1" flipV="1">
            <a:off x="5561502" y="2273292"/>
            <a:ext cx="630749" cy="1697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47FF82D-0403-F722-B946-24CE753F63AB}"/>
              </a:ext>
            </a:extLst>
          </p:cNvPr>
          <p:cNvCxnSpPr>
            <a:stCxn id="31" idx="2"/>
            <a:endCxn id="5" idx="1"/>
          </p:cNvCxnSpPr>
          <p:nvPr/>
        </p:nvCxnSpPr>
        <p:spPr>
          <a:xfrm rot="16200000" flipH="1">
            <a:off x="5561502" y="3558381"/>
            <a:ext cx="630748" cy="1697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33ABD7-E2FD-7B2F-1EF9-070C334EBB15}"/>
              </a:ext>
            </a:extLst>
          </p:cNvPr>
          <p:cNvCxnSpPr>
            <a:stCxn id="31" idx="3"/>
            <a:endCxn id="4" idx="1"/>
          </p:cNvCxnSpPr>
          <p:nvPr/>
        </p:nvCxnSpPr>
        <p:spPr>
          <a:xfrm flipV="1">
            <a:off x="5812524" y="3764559"/>
            <a:ext cx="9130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E11156-BF66-6FE6-B9AD-0A57EA041618}"/>
              </a:ext>
            </a:extLst>
          </p:cNvPr>
          <p:cNvSpPr txBox="1"/>
          <p:nvPr/>
        </p:nvSpPr>
        <p:spPr>
          <a:xfrm>
            <a:off x="789615" y="2619983"/>
            <a:ext cx="1063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node03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9E0BC6-CC2D-3FF3-6D80-F9E804C7E85A}"/>
              </a:ext>
            </a:extLst>
          </p:cNvPr>
          <p:cNvCxnSpPr>
            <a:stCxn id="2" idx="0"/>
            <a:endCxn id="14" idx="2"/>
          </p:cNvCxnSpPr>
          <p:nvPr/>
        </p:nvCxnSpPr>
        <p:spPr>
          <a:xfrm flipV="1">
            <a:off x="1321267" y="2989315"/>
            <a:ext cx="0" cy="44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>
            <a:extLst>
              <a:ext uri="{FF2B5EF4-FFF2-40B4-BE49-F238E27FC236}">
                <a16:creationId xmlns:a16="http://schemas.microsoft.com/office/drawing/2014/main" id="{333E1287-4FEC-AD5D-98CA-88BCED915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7369865" y="4670109"/>
            <a:ext cx="280210" cy="28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8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44" grpId="0"/>
      <p:bldP spid="17" grpId="0"/>
      <p:bldP spid="14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536896" y="3437389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4243782" y="3437389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qu-queue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31" idx="1"/>
          </p:cNvCxnSpPr>
          <p:nvPr/>
        </p:nvCxnSpPr>
        <p:spPr>
          <a:xfrm>
            <a:off x="2105638" y="3764560"/>
            <a:ext cx="2138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731492" y="3366345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1" y="637455"/>
            <a:ext cx="40413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x-queue-leader-locator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7F12E7-7844-54CE-7BCB-6B2948691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25599" y="2572005"/>
            <a:ext cx="444892" cy="46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2D1E18-FB34-CC16-1FEE-6DA6F95894CD}"/>
              </a:ext>
            </a:extLst>
          </p:cNvPr>
          <p:cNvSpPr txBox="1"/>
          <p:nvPr/>
        </p:nvSpPr>
        <p:spPr>
          <a:xfrm>
            <a:off x="387991" y="4222437"/>
            <a:ext cx="4325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x-queue-leader-locator = balanced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9C960-CD86-B93C-8B51-5510017B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25599" y="3529924"/>
            <a:ext cx="444892" cy="46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62252F-8910-4CB8-8D42-15172053A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25599" y="4487843"/>
            <a:ext cx="444892" cy="46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11B92DC-925F-96B8-AC5E-C8AB5050CD42}"/>
              </a:ext>
            </a:extLst>
          </p:cNvPr>
          <p:cNvCxnSpPr>
            <a:stCxn id="31" idx="0"/>
            <a:endCxn id="3" idx="1"/>
          </p:cNvCxnSpPr>
          <p:nvPr/>
        </p:nvCxnSpPr>
        <p:spPr>
          <a:xfrm rot="5400000" flipH="1" flipV="1">
            <a:off x="5561502" y="2273292"/>
            <a:ext cx="630749" cy="1697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47FF82D-0403-F722-B946-24CE753F63AB}"/>
              </a:ext>
            </a:extLst>
          </p:cNvPr>
          <p:cNvCxnSpPr>
            <a:stCxn id="31" idx="2"/>
            <a:endCxn id="5" idx="1"/>
          </p:cNvCxnSpPr>
          <p:nvPr/>
        </p:nvCxnSpPr>
        <p:spPr>
          <a:xfrm rot="16200000" flipH="1">
            <a:off x="5561502" y="3558381"/>
            <a:ext cx="630748" cy="1697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33ABD7-E2FD-7B2F-1EF9-070C334EBB15}"/>
              </a:ext>
            </a:extLst>
          </p:cNvPr>
          <p:cNvCxnSpPr>
            <a:stCxn id="31" idx="3"/>
            <a:endCxn id="4" idx="1"/>
          </p:cNvCxnSpPr>
          <p:nvPr/>
        </p:nvCxnSpPr>
        <p:spPr>
          <a:xfrm flipV="1">
            <a:off x="5812524" y="3764559"/>
            <a:ext cx="9130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>
            <a:extLst>
              <a:ext uri="{FF2B5EF4-FFF2-40B4-BE49-F238E27FC236}">
                <a16:creationId xmlns:a16="http://schemas.microsoft.com/office/drawing/2014/main" id="{333E1287-4FEC-AD5D-98CA-88BCED915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7385053" y="3626604"/>
            <a:ext cx="280210" cy="28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A44071-CCB0-0613-0215-9EAAEE4F65E3}"/>
              </a:ext>
            </a:extLst>
          </p:cNvPr>
          <p:cNvSpPr txBox="1"/>
          <p:nvPr/>
        </p:nvSpPr>
        <p:spPr>
          <a:xfrm>
            <a:off x="9741715" y="2621973"/>
            <a:ext cx="169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node01 = 210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C8481-A2D2-79CA-DBF2-2BAA95634F6E}"/>
              </a:ext>
            </a:extLst>
          </p:cNvPr>
          <p:cNvSpPr txBox="1"/>
          <p:nvPr/>
        </p:nvSpPr>
        <p:spPr>
          <a:xfrm>
            <a:off x="9741715" y="3579892"/>
            <a:ext cx="169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node02 =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27232-0DEB-2616-550D-422FD2F6C306}"/>
              </a:ext>
            </a:extLst>
          </p:cNvPr>
          <p:cNvSpPr txBox="1"/>
          <p:nvPr/>
        </p:nvSpPr>
        <p:spPr>
          <a:xfrm>
            <a:off x="9741715" y="4537811"/>
            <a:ext cx="169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node03 = 100</a:t>
            </a:r>
          </a:p>
        </p:txBody>
      </p:sp>
    </p:spTree>
    <p:extLst>
      <p:ext uri="{BB962C8B-B14F-4D97-AF65-F5344CB8AC3E}">
        <p14:creationId xmlns:p14="http://schemas.microsoft.com/office/powerpoint/2010/main" val="179391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44" grpId="0"/>
      <p:bldP spid="17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RabbitMQ - Quorum Queue Members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2883704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1" y="637455"/>
            <a:ext cx="40413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RabbitMQ Cluster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7F12E7-7844-54CE-7BCB-6B2948691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2034" y="3003161"/>
            <a:ext cx="444892" cy="46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3534CC-04E1-CD10-2064-615703EF4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38449" y="3003162"/>
            <a:ext cx="444892" cy="46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355B2F-C7DB-EF7C-2DF8-B649F6A8B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84864" y="3003162"/>
            <a:ext cx="444892" cy="46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691225-5C5D-E619-CA99-17CFA5923528}"/>
              </a:ext>
            </a:extLst>
          </p:cNvPr>
          <p:cNvSpPr txBox="1"/>
          <p:nvPr/>
        </p:nvSpPr>
        <p:spPr>
          <a:xfrm>
            <a:off x="3684864" y="3586604"/>
            <a:ext cx="1063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node01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6984DC-2C3D-C133-15C4-24E7A8FD9F55}"/>
              </a:ext>
            </a:extLst>
          </p:cNvPr>
          <p:cNvSpPr txBox="1"/>
          <p:nvPr/>
        </p:nvSpPr>
        <p:spPr>
          <a:xfrm>
            <a:off x="5438449" y="3586604"/>
            <a:ext cx="1063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node02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63AED-AAA6-3587-3438-24B955AAA4A5}"/>
              </a:ext>
            </a:extLst>
          </p:cNvPr>
          <p:cNvSpPr txBox="1"/>
          <p:nvPr/>
        </p:nvSpPr>
        <p:spPr>
          <a:xfrm>
            <a:off x="7192034" y="3586604"/>
            <a:ext cx="1063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node03</a:t>
            </a:r>
          </a:p>
        </p:txBody>
      </p:sp>
    </p:spTree>
    <p:extLst>
      <p:ext uri="{BB962C8B-B14F-4D97-AF65-F5344CB8AC3E}">
        <p14:creationId xmlns:p14="http://schemas.microsoft.com/office/powerpoint/2010/main" val="30341151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387991" y="3177330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qu-queue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1" y="637455"/>
            <a:ext cx="40413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Quorum Queue Members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7F12E7-7844-54CE-7BCB-6B2948691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69808" y="2311946"/>
            <a:ext cx="444892" cy="46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69C960-CD86-B93C-8B51-5510017B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69808" y="3269865"/>
            <a:ext cx="444892" cy="46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62252F-8910-4CB8-8D42-15172053A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69808" y="4227784"/>
            <a:ext cx="444892" cy="46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11B92DC-925F-96B8-AC5E-C8AB5050CD42}"/>
              </a:ext>
            </a:extLst>
          </p:cNvPr>
          <p:cNvCxnSpPr>
            <a:stCxn id="31" idx="0"/>
            <a:endCxn id="3" idx="1"/>
          </p:cNvCxnSpPr>
          <p:nvPr/>
        </p:nvCxnSpPr>
        <p:spPr>
          <a:xfrm rot="5400000" flipH="1" flipV="1">
            <a:off x="1705711" y="2013233"/>
            <a:ext cx="630749" cy="1697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47FF82D-0403-F722-B946-24CE753F63AB}"/>
              </a:ext>
            </a:extLst>
          </p:cNvPr>
          <p:cNvCxnSpPr>
            <a:stCxn id="31" idx="2"/>
            <a:endCxn id="5" idx="1"/>
          </p:cNvCxnSpPr>
          <p:nvPr/>
        </p:nvCxnSpPr>
        <p:spPr>
          <a:xfrm rot="16200000" flipH="1">
            <a:off x="1705711" y="3298322"/>
            <a:ext cx="630748" cy="1697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33ABD7-E2FD-7B2F-1EF9-070C334EBB15}"/>
              </a:ext>
            </a:extLst>
          </p:cNvPr>
          <p:cNvCxnSpPr>
            <a:stCxn id="31" idx="3"/>
            <a:endCxn id="4" idx="1"/>
          </p:cNvCxnSpPr>
          <p:nvPr/>
        </p:nvCxnSpPr>
        <p:spPr>
          <a:xfrm flipV="1">
            <a:off x="1956733" y="3504500"/>
            <a:ext cx="9130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1B5663C7-E59B-83F7-7611-565DBC6EA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3736497" y="2402688"/>
            <a:ext cx="459779" cy="30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1B1D006-8BFC-7FAE-0069-377C18F6F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3450616" y="2402688"/>
            <a:ext cx="280210" cy="28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13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0.00091 0.1398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1" y="637455"/>
            <a:ext cx="40413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RabbitMQ Cluster</a:t>
            </a:r>
          </a:p>
        </p:txBody>
      </p:sp>
      <p:pic>
        <p:nvPicPr>
          <p:cNvPr id="3" name="Picture 2" descr="RabbitMQ Logo png transparent">
            <a:extLst>
              <a:ext uri="{FF2B5EF4-FFF2-40B4-BE49-F238E27FC236}">
                <a16:creationId xmlns:a16="http://schemas.microsoft.com/office/drawing/2014/main" id="{CC7F12E7-7844-54CE-7BCB-6B2948691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034" y="3002380"/>
            <a:ext cx="444892" cy="47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RabbitMQ Logo png transparent">
            <a:extLst>
              <a:ext uri="{FF2B5EF4-FFF2-40B4-BE49-F238E27FC236}">
                <a16:creationId xmlns:a16="http://schemas.microsoft.com/office/drawing/2014/main" id="{8B3534CC-04E1-CD10-2064-615703EF4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449" y="3002381"/>
            <a:ext cx="444892" cy="47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abbitMQ Logo png transparent">
            <a:extLst>
              <a:ext uri="{FF2B5EF4-FFF2-40B4-BE49-F238E27FC236}">
                <a16:creationId xmlns:a16="http://schemas.microsoft.com/office/drawing/2014/main" id="{D4355B2F-C7DB-EF7C-2DF8-B649F6A8B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864" y="3002381"/>
            <a:ext cx="444892" cy="47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691225-5C5D-E619-CA99-17CFA5923528}"/>
              </a:ext>
            </a:extLst>
          </p:cNvPr>
          <p:cNvSpPr txBox="1"/>
          <p:nvPr/>
        </p:nvSpPr>
        <p:spPr>
          <a:xfrm>
            <a:off x="3684864" y="3586604"/>
            <a:ext cx="1063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node01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6984DC-2C3D-C133-15C4-24E7A8FD9F55}"/>
              </a:ext>
            </a:extLst>
          </p:cNvPr>
          <p:cNvSpPr txBox="1"/>
          <p:nvPr/>
        </p:nvSpPr>
        <p:spPr>
          <a:xfrm>
            <a:off x="5438449" y="3586604"/>
            <a:ext cx="1063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node02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63AED-AAA6-3587-3438-24B955AAA4A5}"/>
              </a:ext>
            </a:extLst>
          </p:cNvPr>
          <p:cNvSpPr txBox="1"/>
          <p:nvPr/>
        </p:nvSpPr>
        <p:spPr>
          <a:xfrm>
            <a:off x="7192034" y="3586604"/>
            <a:ext cx="1063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node03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43E6150-9CDD-B371-25F5-4D578D1FB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7262022" y="4069329"/>
            <a:ext cx="459779" cy="30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788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387992" y="2749493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3314701" y="2749493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qu-queue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31" idx="1"/>
          </p:cNvCxnSpPr>
          <p:nvPr/>
        </p:nvCxnSpPr>
        <p:spPr>
          <a:xfrm>
            <a:off x="1956734" y="3076664"/>
            <a:ext cx="1357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154924" y="2699536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1" y="637455"/>
            <a:ext cx="40413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x-quorum-initial-group-size</a:t>
            </a:r>
          </a:p>
        </p:txBody>
      </p:sp>
      <p:pic>
        <p:nvPicPr>
          <p:cNvPr id="3" name="Picture 2" descr="RabbitMQ Logo png transparent">
            <a:extLst>
              <a:ext uri="{FF2B5EF4-FFF2-40B4-BE49-F238E27FC236}">
                <a16:creationId xmlns:a16="http://schemas.microsoft.com/office/drawing/2014/main" id="{CC7F12E7-7844-54CE-7BCB-6B2948691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518" y="1883328"/>
            <a:ext cx="444892" cy="47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2D1E18-FB34-CC16-1FEE-6DA6F95894CD}"/>
              </a:ext>
            </a:extLst>
          </p:cNvPr>
          <p:cNvSpPr txBox="1"/>
          <p:nvPr/>
        </p:nvSpPr>
        <p:spPr>
          <a:xfrm>
            <a:off x="387991" y="3534921"/>
            <a:ext cx="3514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x-quorum-initial-group-size = 3</a:t>
            </a:r>
          </a:p>
        </p:txBody>
      </p:sp>
      <p:pic>
        <p:nvPicPr>
          <p:cNvPr id="4" name="Picture 3" descr="RabbitMQ Logo png transparent">
            <a:extLst>
              <a:ext uri="{FF2B5EF4-FFF2-40B4-BE49-F238E27FC236}">
                <a16:creationId xmlns:a16="http://schemas.microsoft.com/office/drawing/2014/main" id="{9269C960-CD86-B93C-8B51-5510017B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518" y="2841247"/>
            <a:ext cx="444892" cy="47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11B92DC-925F-96B8-AC5E-C8AB5050CD42}"/>
              </a:ext>
            </a:extLst>
          </p:cNvPr>
          <p:cNvCxnSpPr>
            <a:stCxn id="31" idx="0"/>
            <a:endCxn id="3" idx="1"/>
          </p:cNvCxnSpPr>
          <p:nvPr/>
        </p:nvCxnSpPr>
        <p:spPr>
          <a:xfrm rot="5400000" flipH="1" flipV="1">
            <a:off x="4632421" y="1585396"/>
            <a:ext cx="630749" cy="1697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33ABD7-E2FD-7B2F-1EF9-070C334EBB15}"/>
              </a:ext>
            </a:extLst>
          </p:cNvPr>
          <p:cNvCxnSpPr>
            <a:stCxn id="31" idx="3"/>
            <a:endCxn id="4" idx="1"/>
          </p:cNvCxnSpPr>
          <p:nvPr/>
        </p:nvCxnSpPr>
        <p:spPr>
          <a:xfrm flipV="1">
            <a:off x="4883443" y="3076663"/>
            <a:ext cx="9130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abbitMQ Logo png transparent">
            <a:extLst>
              <a:ext uri="{FF2B5EF4-FFF2-40B4-BE49-F238E27FC236}">
                <a16:creationId xmlns:a16="http://schemas.microsoft.com/office/drawing/2014/main" id="{A94D13B6-AA93-0A63-C886-1A155E4BB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518" y="3799166"/>
            <a:ext cx="444892" cy="47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0B34D6E-8748-0244-1DDC-73C4F41D2B75}"/>
              </a:ext>
            </a:extLst>
          </p:cNvPr>
          <p:cNvCxnSpPr>
            <a:stCxn id="31" idx="2"/>
            <a:endCxn id="5" idx="1"/>
          </p:cNvCxnSpPr>
          <p:nvPr/>
        </p:nvCxnSpPr>
        <p:spPr>
          <a:xfrm rot="16200000" flipH="1">
            <a:off x="4632421" y="2870485"/>
            <a:ext cx="630748" cy="1697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CD5587-000E-F86F-8D05-657922092DF9}"/>
              </a:ext>
            </a:extLst>
          </p:cNvPr>
          <p:cNvSpPr txBox="1"/>
          <p:nvPr/>
        </p:nvSpPr>
        <p:spPr>
          <a:xfrm>
            <a:off x="387991" y="5131714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rabbitmq-queues add_member qu-queue node03@mais</a:t>
            </a:r>
          </a:p>
        </p:txBody>
      </p:sp>
    </p:spTree>
    <p:extLst>
      <p:ext uri="{BB962C8B-B14F-4D97-AF65-F5344CB8AC3E}">
        <p14:creationId xmlns:p14="http://schemas.microsoft.com/office/powerpoint/2010/main" val="118141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RabbitMQ - Message Ordering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464860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RabbitMQ - Exchange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259425631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1454092" y="3101829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78216" y="3128633"/>
            <a:ext cx="1558856" cy="60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3022834" y="3428999"/>
            <a:ext cx="19553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3323441" y="3066082"/>
            <a:ext cx="28941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1" y="637455"/>
            <a:ext cx="27578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Message Ordering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DBAEAC9-87E5-325D-E08A-9459D7FA9F55}"/>
              </a:ext>
            </a:extLst>
          </p:cNvPr>
          <p:cNvSpPr/>
          <p:nvPr/>
        </p:nvSpPr>
        <p:spPr>
          <a:xfrm>
            <a:off x="8492454" y="3101829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53C143-1288-462B-6438-636AF526E6D8}"/>
              </a:ext>
            </a:extLst>
          </p:cNvPr>
          <p:cNvSpPr txBox="1"/>
          <p:nvPr/>
        </p:nvSpPr>
        <p:spPr>
          <a:xfrm>
            <a:off x="3830411" y="3066082"/>
            <a:ext cx="28941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19996C-D02B-F7E4-2769-7685DF2C3F42}"/>
              </a:ext>
            </a:extLst>
          </p:cNvPr>
          <p:cNvSpPr txBox="1"/>
          <p:nvPr/>
        </p:nvSpPr>
        <p:spPr>
          <a:xfrm>
            <a:off x="4333663" y="3067099"/>
            <a:ext cx="28941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/>
              <a:t>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7D07FB-E033-50D4-7FB9-8369FF755507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37072" y="3428999"/>
            <a:ext cx="19553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5CBA061-DC49-CC04-CF4A-3BE4EA12178D}"/>
              </a:ext>
            </a:extLst>
          </p:cNvPr>
          <p:cNvSpPr txBox="1"/>
          <p:nvPr/>
        </p:nvSpPr>
        <p:spPr>
          <a:xfrm>
            <a:off x="6892206" y="3040702"/>
            <a:ext cx="28941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8D1760-4CCA-82C6-0A36-1B5B224A5A7B}"/>
              </a:ext>
            </a:extLst>
          </p:cNvPr>
          <p:cNvSpPr txBox="1"/>
          <p:nvPr/>
        </p:nvSpPr>
        <p:spPr>
          <a:xfrm>
            <a:off x="7399176" y="3040702"/>
            <a:ext cx="28941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E29526-0D62-03FD-A3A1-2640486221AC}"/>
              </a:ext>
            </a:extLst>
          </p:cNvPr>
          <p:cNvSpPr txBox="1"/>
          <p:nvPr/>
        </p:nvSpPr>
        <p:spPr>
          <a:xfrm>
            <a:off x="7902428" y="3041719"/>
            <a:ext cx="28941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64916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A5C5CA-244B-BEC2-1123-5D718F95EE81}"/>
              </a:ext>
            </a:extLst>
          </p:cNvPr>
          <p:cNvSpPr/>
          <p:nvPr/>
        </p:nvSpPr>
        <p:spPr>
          <a:xfrm>
            <a:off x="3200400" y="2407640"/>
            <a:ext cx="5310232" cy="243210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397079" y="3295470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58787" y="1752370"/>
            <a:ext cx="1558856" cy="60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00BB4E-C39C-733F-A262-D9E8FD7101C2}"/>
              </a:ext>
            </a:extLst>
          </p:cNvPr>
          <p:cNvSpPr/>
          <p:nvPr/>
        </p:nvSpPr>
        <p:spPr>
          <a:xfrm>
            <a:off x="3534563" y="3295470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6573126" y="3295470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queue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BC8C99-E3BE-F24F-5013-9780401AB42C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>
            <a:off x="5103305" y="3622641"/>
            <a:ext cx="1469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965821" y="3622641"/>
            <a:ext cx="1234579" cy="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154923" y="3261596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Publish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372693" y="3681946"/>
            <a:ext cx="436213" cy="436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1" y="637455"/>
            <a:ext cx="27578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Prefetch Count = 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DBAEAC9-87E5-325D-E08A-9459D7FA9F55}"/>
              </a:ext>
            </a:extLst>
          </p:cNvPr>
          <p:cNvSpPr/>
          <p:nvPr/>
        </p:nvSpPr>
        <p:spPr>
          <a:xfrm>
            <a:off x="9846229" y="3295470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70CF51-9D15-886E-627B-322D01113932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8510632" y="3622641"/>
            <a:ext cx="1335597" cy="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64EE3E-8F0A-6CF3-696F-1A6CBCC9C141}"/>
              </a:ext>
            </a:extLst>
          </p:cNvPr>
          <p:cNvSpPr txBox="1"/>
          <p:nvPr/>
        </p:nvSpPr>
        <p:spPr>
          <a:xfrm>
            <a:off x="6914279" y="4370100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Classic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2D45C1-AC38-5A9B-81AF-3D77EABC431A}"/>
              </a:ext>
            </a:extLst>
          </p:cNvPr>
          <p:cNvCxnSpPr>
            <a:stCxn id="28" idx="0"/>
            <a:endCxn id="31" idx="2"/>
          </p:cNvCxnSpPr>
          <p:nvPr/>
        </p:nvCxnSpPr>
        <p:spPr>
          <a:xfrm flipV="1">
            <a:off x="7357497" y="3949811"/>
            <a:ext cx="0" cy="420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01B0C02-FC10-715D-9262-BA28EF0AB99B}"/>
              </a:ext>
            </a:extLst>
          </p:cNvPr>
          <p:cNvSpPr txBox="1"/>
          <p:nvPr/>
        </p:nvSpPr>
        <p:spPr>
          <a:xfrm>
            <a:off x="9813811" y="4370100"/>
            <a:ext cx="1633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basic.qos = 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01364D-5035-86B9-C2E8-DDD757F22967}"/>
              </a:ext>
            </a:extLst>
          </p:cNvPr>
          <p:cNvCxnSpPr>
            <a:stCxn id="19" idx="2"/>
            <a:endCxn id="35" idx="0"/>
          </p:cNvCxnSpPr>
          <p:nvPr/>
        </p:nvCxnSpPr>
        <p:spPr>
          <a:xfrm>
            <a:off x="10630600" y="3949811"/>
            <a:ext cx="0" cy="420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31495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RabbitMQ - Federation Plugin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345969775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1" y="637455"/>
            <a:ext cx="30263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Federation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CE8DB-1041-6E6B-029B-3EF7A2481A43}"/>
              </a:ext>
            </a:extLst>
          </p:cNvPr>
          <p:cNvSpPr txBox="1"/>
          <p:nvPr/>
        </p:nvSpPr>
        <p:spPr>
          <a:xfrm>
            <a:off x="387991" y="1388700"/>
            <a:ext cx="11516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goal of the Federation plugin is to transmit messages between brokers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298BC-A671-2B9D-00C3-670B05E8CBA1}"/>
              </a:ext>
            </a:extLst>
          </p:cNvPr>
          <p:cNvSpPr txBox="1"/>
          <p:nvPr/>
        </p:nvSpPr>
        <p:spPr>
          <a:xfrm>
            <a:off x="387990" y="1863153"/>
            <a:ext cx="11412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federation plugin is designed to tolerate intermittent connectivity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E4B675-A48F-7AFF-90CA-F173DC2C5B8E}"/>
              </a:ext>
            </a:extLst>
          </p:cNvPr>
          <p:cNvSpPr txBox="1"/>
          <p:nvPr/>
        </p:nvSpPr>
        <p:spPr>
          <a:xfrm>
            <a:off x="387989" y="2337606"/>
            <a:ext cx="8980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federation plugin makes exchanges and queues federated</a:t>
            </a:r>
          </a:p>
        </p:txBody>
      </p:sp>
    </p:spTree>
    <p:extLst>
      <p:ext uri="{BB962C8B-B14F-4D97-AF65-F5344CB8AC3E}">
        <p14:creationId xmlns:p14="http://schemas.microsoft.com/office/powerpoint/2010/main" val="132465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D9953B-5E92-BA9B-A035-4ED06472A7A7}"/>
              </a:ext>
            </a:extLst>
          </p:cNvPr>
          <p:cNvSpPr/>
          <p:nvPr/>
        </p:nvSpPr>
        <p:spPr>
          <a:xfrm>
            <a:off x="1829567" y="1922735"/>
            <a:ext cx="2475017" cy="301252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B780C04F-9045-CF77-40D8-E5E02EFB5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89378" y="1322005"/>
            <a:ext cx="1558856" cy="60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A10C1C-CB04-B5C2-CB36-41239C467C72}"/>
              </a:ext>
            </a:extLst>
          </p:cNvPr>
          <p:cNvSpPr/>
          <p:nvPr/>
        </p:nvSpPr>
        <p:spPr>
          <a:xfrm>
            <a:off x="2251295" y="2196296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7D0A79-8D8B-1ECC-EB68-F0BAB8A50966}"/>
              </a:ext>
            </a:extLst>
          </p:cNvPr>
          <p:cNvSpPr/>
          <p:nvPr/>
        </p:nvSpPr>
        <p:spPr>
          <a:xfrm>
            <a:off x="2251295" y="3124197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BD657-9FAC-AC30-2C45-122D98857D83}"/>
              </a:ext>
            </a:extLst>
          </p:cNvPr>
          <p:cNvSpPr/>
          <p:nvPr/>
        </p:nvSpPr>
        <p:spPr>
          <a:xfrm>
            <a:off x="2251295" y="4052098"/>
            <a:ext cx="1568742" cy="65434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q3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F4259-2E4C-56EC-C4A2-1AD3E8612171}"/>
              </a:ext>
            </a:extLst>
          </p:cNvPr>
          <p:cNvSpPr/>
          <p:nvPr/>
        </p:nvSpPr>
        <p:spPr>
          <a:xfrm>
            <a:off x="5743084" y="1922735"/>
            <a:ext cx="2475017" cy="301252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F9BA37-964B-D01C-3E84-6C0BF931EC9E}"/>
              </a:ext>
            </a:extLst>
          </p:cNvPr>
          <p:cNvSpPr/>
          <p:nvPr/>
        </p:nvSpPr>
        <p:spPr>
          <a:xfrm>
            <a:off x="6164812" y="2196296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24F3A37-67DB-D099-8758-6B0528A76C53}"/>
              </a:ext>
            </a:extLst>
          </p:cNvPr>
          <p:cNvSpPr/>
          <p:nvPr/>
        </p:nvSpPr>
        <p:spPr>
          <a:xfrm>
            <a:off x="6164812" y="3124197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3D6052-F93D-EF80-2C53-64247AEBF2EB}"/>
              </a:ext>
            </a:extLst>
          </p:cNvPr>
          <p:cNvSpPr/>
          <p:nvPr/>
        </p:nvSpPr>
        <p:spPr>
          <a:xfrm>
            <a:off x="6164812" y="4052098"/>
            <a:ext cx="1568742" cy="65434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q3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179B042-D8E3-DE03-BCBC-54E47D09C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43084" y="1322005"/>
            <a:ext cx="1558856" cy="60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6A8AC9-2713-E1F8-3E4D-D09833F1C88B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820037" y="2523467"/>
            <a:ext cx="2344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6386C6-D586-B2FB-E2FF-25F331C56B45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820037" y="3451368"/>
            <a:ext cx="2344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F3C237-B876-F2D7-0DA6-796B3A110235}"/>
              </a:ext>
            </a:extLst>
          </p:cNvPr>
          <p:cNvSpPr txBox="1"/>
          <p:nvPr/>
        </p:nvSpPr>
        <p:spPr>
          <a:xfrm>
            <a:off x="4442629" y="2200211"/>
            <a:ext cx="11624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Message flow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D610D-F50C-3EB1-DFEE-230C771A202A}"/>
              </a:ext>
            </a:extLst>
          </p:cNvPr>
          <p:cNvSpPr txBox="1"/>
          <p:nvPr/>
        </p:nvSpPr>
        <p:spPr>
          <a:xfrm>
            <a:off x="4442629" y="3124197"/>
            <a:ext cx="11624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Message flow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74C9D1-B3D1-23E1-30B9-75F5D2476B8B}"/>
              </a:ext>
            </a:extLst>
          </p:cNvPr>
          <p:cNvSpPr txBox="1"/>
          <p:nvPr/>
        </p:nvSpPr>
        <p:spPr>
          <a:xfrm>
            <a:off x="1789378" y="5039547"/>
            <a:ext cx="11624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Upstream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C5295C-3F2A-F1B7-B5BD-AFD51796FFF9}"/>
              </a:ext>
            </a:extLst>
          </p:cNvPr>
          <p:cNvSpPr txBox="1"/>
          <p:nvPr/>
        </p:nvSpPr>
        <p:spPr>
          <a:xfrm>
            <a:off x="5743084" y="5039547"/>
            <a:ext cx="14627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Downstream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875F3ED-4F96-BD43-7803-469464A02DC7}"/>
              </a:ext>
            </a:extLst>
          </p:cNvPr>
          <p:cNvSpPr/>
          <p:nvPr/>
        </p:nvSpPr>
        <p:spPr>
          <a:xfrm>
            <a:off x="8872230" y="2196296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90C9E6-8707-C964-DF4C-2E2A78A1796A}"/>
              </a:ext>
            </a:extLst>
          </p:cNvPr>
          <p:cNvCxnSpPr>
            <a:endCxn id="21" idx="1"/>
          </p:cNvCxnSpPr>
          <p:nvPr/>
        </p:nvCxnSpPr>
        <p:spPr>
          <a:xfrm>
            <a:off x="7733554" y="2523466"/>
            <a:ext cx="11386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AA5F6C7-5ECD-9053-BEEB-8280699726F2}"/>
              </a:ext>
            </a:extLst>
          </p:cNvPr>
          <p:cNvSpPr/>
          <p:nvPr/>
        </p:nvSpPr>
        <p:spPr>
          <a:xfrm>
            <a:off x="8872230" y="3124197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90A6BE-1855-ADDE-3088-AE9754E930DE}"/>
              </a:ext>
            </a:extLst>
          </p:cNvPr>
          <p:cNvCxnSpPr>
            <a:stCxn id="9" idx="3"/>
            <a:endCxn id="24" idx="1"/>
          </p:cNvCxnSpPr>
          <p:nvPr/>
        </p:nvCxnSpPr>
        <p:spPr>
          <a:xfrm>
            <a:off x="7733554" y="3451368"/>
            <a:ext cx="1138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00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7" grpId="0"/>
      <p:bldP spid="18" grpId="0"/>
      <p:bldP spid="21" grpId="0" animBg="1"/>
      <p:bldP spid="2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RabbitMQ - Shovel Plugin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17230964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1" y="637455"/>
            <a:ext cx="30263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Shovel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CE8DB-1041-6E6B-029B-3EF7A2481A43}"/>
              </a:ext>
            </a:extLst>
          </p:cNvPr>
          <p:cNvSpPr txBox="1"/>
          <p:nvPr/>
        </p:nvSpPr>
        <p:spPr>
          <a:xfrm>
            <a:off x="387991" y="1388700"/>
            <a:ext cx="11516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Moves messages from a source to a destination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298BC-A671-2B9D-00C3-670B05E8CBA1}"/>
              </a:ext>
            </a:extLst>
          </p:cNvPr>
          <p:cNvSpPr txBox="1"/>
          <p:nvPr/>
        </p:nvSpPr>
        <p:spPr>
          <a:xfrm>
            <a:off x="387990" y="1863153"/>
            <a:ext cx="11412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Can move messages between brokers (or clusters) in different geographic or administrative domains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578EBA-AC0D-DA30-6B39-07BB11D9A3E9}"/>
              </a:ext>
            </a:extLst>
          </p:cNvPr>
          <p:cNvSpPr txBox="1"/>
          <p:nvPr/>
        </p:nvSpPr>
        <p:spPr>
          <a:xfrm>
            <a:off x="387990" y="2337606"/>
            <a:ext cx="11412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shovel plugin is designed to tolerate intermittent connectivity</a:t>
            </a:r>
          </a:p>
        </p:txBody>
      </p:sp>
    </p:spTree>
    <p:extLst>
      <p:ext uri="{BB962C8B-B14F-4D97-AF65-F5344CB8AC3E}">
        <p14:creationId xmlns:p14="http://schemas.microsoft.com/office/powerpoint/2010/main" val="394058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D9953B-5E92-BA9B-A035-4ED06472A7A7}"/>
              </a:ext>
            </a:extLst>
          </p:cNvPr>
          <p:cNvSpPr/>
          <p:nvPr/>
        </p:nvSpPr>
        <p:spPr>
          <a:xfrm>
            <a:off x="2493800" y="1939988"/>
            <a:ext cx="2475017" cy="301252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B780C04F-9045-CF77-40D8-E5E02EFB5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53611" y="1339258"/>
            <a:ext cx="1558856" cy="60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A10C1C-CB04-B5C2-CB36-41239C467C72}"/>
              </a:ext>
            </a:extLst>
          </p:cNvPr>
          <p:cNvSpPr/>
          <p:nvPr/>
        </p:nvSpPr>
        <p:spPr>
          <a:xfrm>
            <a:off x="2915528" y="2213549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7D0A79-8D8B-1ECC-EB68-F0BAB8A50966}"/>
              </a:ext>
            </a:extLst>
          </p:cNvPr>
          <p:cNvSpPr/>
          <p:nvPr/>
        </p:nvSpPr>
        <p:spPr>
          <a:xfrm>
            <a:off x="2915528" y="3141450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BD657-9FAC-AC30-2C45-122D98857D83}"/>
              </a:ext>
            </a:extLst>
          </p:cNvPr>
          <p:cNvSpPr/>
          <p:nvPr/>
        </p:nvSpPr>
        <p:spPr>
          <a:xfrm>
            <a:off x="2915528" y="4069351"/>
            <a:ext cx="1568742" cy="65434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q3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F4259-2E4C-56EC-C4A2-1AD3E8612171}"/>
              </a:ext>
            </a:extLst>
          </p:cNvPr>
          <p:cNvSpPr/>
          <p:nvPr/>
        </p:nvSpPr>
        <p:spPr>
          <a:xfrm>
            <a:off x="6407317" y="1939988"/>
            <a:ext cx="2475017" cy="301252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F9BA37-964B-D01C-3E84-6C0BF931EC9E}"/>
              </a:ext>
            </a:extLst>
          </p:cNvPr>
          <p:cNvSpPr/>
          <p:nvPr/>
        </p:nvSpPr>
        <p:spPr>
          <a:xfrm>
            <a:off x="6829045" y="2213549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24F3A37-67DB-D099-8758-6B0528A76C53}"/>
              </a:ext>
            </a:extLst>
          </p:cNvPr>
          <p:cNvSpPr/>
          <p:nvPr/>
        </p:nvSpPr>
        <p:spPr>
          <a:xfrm>
            <a:off x="6829045" y="3141450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3D6052-F93D-EF80-2C53-64247AEBF2EB}"/>
              </a:ext>
            </a:extLst>
          </p:cNvPr>
          <p:cNvSpPr/>
          <p:nvPr/>
        </p:nvSpPr>
        <p:spPr>
          <a:xfrm>
            <a:off x="6829045" y="4069351"/>
            <a:ext cx="1568742" cy="65434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q3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179B042-D8E3-DE03-BCBC-54E47D09C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7317" y="1339258"/>
            <a:ext cx="1558856" cy="60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6A8AC9-2713-E1F8-3E4D-D09833F1C88B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484270" y="2540720"/>
            <a:ext cx="2344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6386C6-D586-B2FB-E2FF-25F331C56B45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4484270" y="3468621"/>
            <a:ext cx="234477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F3C237-B876-F2D7-0DA6-796B3A110235}"/>
              </a:ext>
            </a:extLst>
          </p:cNvPr>
          <p:cNvSpPr txBox="1"/>
          <p:nvPr/>
        </p:nvSpPr>
        <p:spPr>
          <a:xfrm>
            <a:off x="5106862" y="2217464"/>
            <a:ext cx="11624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Message flow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D610D-F50C-3EB1-DFEE-230C771A202A}"/>
              </a:ext>
            </a:extLst>
          </p:cNvPr>
          <p:cNvSpPr txBox="1"/>
          <p:nvPr/>
        </p:nvSpPr>
        <p:spPr>
          <a:xfrm>
            <a:off x="5106862" y="3141450"/>
            <a:ext cx="11624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Message flow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74C9D1-B3D1-23E1-30B9-75F5D2476B8B}"/>
              </a:ext>
            </a:extLst>
          </p:cNvPr>
          <p:cNvSpPr txBox="1"/>
          <p:nvPr/>
        </p:nvSpPr>
        <p:spPr>
          <a:xfrm>
            <a:off x="2453611" y="5056800"/>
            <a:ext cx="17388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Remote Cluster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C5295C-3F2A-F1B7-B5BD-AFD51796FFF9}"/>
              </a:ext>
            </a:extLst>
          </p:cNvPr>
          <p:cNvSpPr txBox="1"/>
          <p:nvPr/>
        </p:nvSpPr>
        <p:spPr>
          <a:xfrm>
            <a:off x="6407317" y="5056800"/>
            <a:ext cx="14627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Local Cluster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87AF3F-7B9B-334F-37F5-425FB4E8ACBA}"/>
              </a:ext>
            </a:extLst>
          </p:cNvPr>
          <p:cNvSpPr txBox="1"/>
          <p:nvPr/>
        </p:nvSpPr>
        <p:spPr>
          <a:xfrm>
            <a:off x="6407317" y="5499637"/>
            <a:ext cx="17618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Shovel Plugin</a:t>
            </a:r>
          </a:p>
        </p:txBody>
      </p:sp>
    </p:spTree>
    <p:extLst>
      <p:ext uri="{BB962C8B-B14F-4D97-AF65-F5344CB8AC3E}">
        <p14:creationId xmlns:p14="http://schemas.microsoft.com/office/powerpoint/2010/main" val="138956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7" grpId="0"/>
      <p:bldP spid="18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RabbitMQ – MQTT - IoT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53754340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1" y="637455"/>
            <a:ext cx="30263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MQTT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CE8DB-1041-6E6B-029B-3EF7A2481A43}"/>
              </a:ext>
            </a:extLst>
          </p:cNvPr>
          <p:cNvSpPr txBox="1"/>
          <p:nvPr/>
        </p:nvSpPr>
        <p:spPr>
          <a:xfrm>
            <a:off x="387989" y="1388700"/>
            <a:ext cx="11516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Standard for IoT Messaging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298BC-A671-2B9D-00C3-670B05E8CBA1}"/>
              </a:ext>
            </a:extLst>
          </p:cNvPr>
          <p:cNvSpPr txBox="1"/>
          <p:nvPr/>
        </p:nvSpPr>
        <p:spPr>
          <a:xfrm>
            <a:off x="387989" y="1863153"/>
            <a:ext cx="11412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 is designed as an extremely lightweight publish/subscribe messaging transport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578EBA-AC0D-DA30-6B39-07BB11D9A3E9}"/>
              </a:ext>
            </a:extLst>
          </p:cNvPr>
          <p:cNvSpPr txBox="1"/>
          <p:nvPr/>
        </p:nvSpPr>
        <p:spPr>
          <a:xfrm>
            <a:off x="387988" y="2337606"/>
            <a:ext cx="11619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 is ideal for connecting remote devices with a simple code and minimal network bandwidth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82C64-8EFE-46D7-5A2A-466AEB14EF3C}"/>
              </a:ext>
            </a:extLst>
          </p:cNvPr>
          <p:cNvSpPr txBox="1"/>
          <p:nvPr/>
        </p:nvSpPr>
        <p:spPr>
          <a:xfrm>
            <a:off x="387988" y="2812059"/>
            <a:ext cx="6763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MQTT can scale to connect with millions of IoT devices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661BD-CFFC-BF6F-A33B-79E371C2E411}"/>
              </a:ext>
            </a:extLst>
          </p:cNvPr>
          <p:cNvSpPr txBox="1"/>
          <p:nvPr/>
        </p:nvSpPr>
        <p:spPr>
          <a:xfrm>
            <a:off x="387988" y="3286512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Support for Unreliable Networks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E3E57D-D69C-9CB8-0406-53654D42458C}"/>
              </a:ext>
            </a:extLst>
          </p:cNvPr>
          <p:cNvSpPr txBox="1"/>
          <p:nvPr/>
        </p:nvSpPr>
        <p:spPr>
          <a:xfrm>
            <a:off x="387988" y="3760965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Reliable Message Delivery</a:t>
            </a:r>
          </a:p>
        </p:txBody>
      </p:sp>
    </p:spTree>
    <p:extLst>
      <p:ext uri="{BB962C8B-B14F-4D97-AF65-F5344CB8AC3E}">
        <p14:creationId xmlns:p14="http://schemas.microsoft.com/office/powerpoint/2010/main" val="243876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4" grpId="0"/>
      <p:bldP spid="6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30ED0E3-FCDA-32C8-3FEC-2191282D7BB7}"/>
              </a:ext>
            </a:extLst>
          </p:cNvPr>
          <p:cNvSpPr txBox="1"/>
          <p:nvPr/>
        </p:nvSpPr>
        <p:spPr>
          <a:xfrm>
            <a:off x="387991" y="637455"/>
            <a:ext cx="27578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Exchange Types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8B31C8-2411-6998-8A35-A628DBA682C2}"/>
              </a:ext>
            </a:extLst>
          </p:cNvPr>
          <p:cNvSpPr txBox="1"/>
          <p:nvPr/>
        </p:nvSpPr>
        <p:spPr>
          <a:xfrm>
            <a:off x="435179" y="1325352"/>
            <a:ext cx="2232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Default Exchange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A0CB7B-EEB0-1716-F67C-27F0412F811A}"/>
              </a:ext>
            </a:extLst>
          </p:cNvPr>
          <p:cNvSpPr txBox="1"/>
          <p:nvPr/>
        </p:nvSpPr>
        <p:spPr>
          <a:xfrm>
            <a:off x="435178" y="1828583"/>
            <a:ext cx="2022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Direct Exchange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C910C-ED24-2858-8C4F-79B8114FF727}"/>
              </a:ext>
            </a:extLst>
          </p:cNvPr>
          <p:cNvSpPr txBox="1"/>
          <p:nvPr/>
        </p:nvSpPr>
        <p:spPr>
          <a:xfrm>
            <a:off x="435178" y="2331814"/>
            <a:ext cx="2246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Fanout Exchange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1B2C3-B3B9-716C-80C0-A2D48A551EE3}"/>
              </a:ext>
            </a:extLst>
          </p:cNvPr>
          <p:cNvSpPr txBox="1"/>
          <p:nvPr/>
        </p:nvSpPr>
        <p:spPr>
          <a:xfrm>
            <a:off x="435178" y="2835045"/>
            <a:ext cx="2078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Topic Exchange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07FCF-8EB1-1816-32CA-E5F7249DDED0}"/>
              </a:ext>
            </a:extLst>
          </p:cNvPr>
          <p:cNvSpPr txBox="1"/>
          <p:nvPr/>
        </p:nvSpPr>
        <p:spPr>
          <a:xfrm>
            <a:off x="435178" y="3338276"/>
            <a:ext cx="2417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Headers Exchange</a:t>
            </a:r>
          </a:p>
        </p:txBody>
      </p:sp>
    </p:spTree>
    <p:extLst>
      <p:ext uri="{BB962C8B-B14F-4D97-AF65-F5344CB8AC3E}">
        <p14:creationId xmlns:p14="http://schemas.microsoft.com/office/powerpoint/2010/main" val="84065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/>
      <p:bldP spid="5" grpId="0"/>
      <p:bldP spid="7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1" y="637455"/>
            <a:ext cx="30263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MQTT Products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14B61D-4EAF-EFD1-4FEB-821FE94A2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74" y="2415243"/>
            <a:ext cx="1428750" cy="1428750"/>
          </a:xfrm>
          <a:prstGeom prst="rect">
            <a:avLst/>
          </a:prstGeom>
        </p:spPr>
      </p:pic>
      <p:pic>
        <p:nvPicPr>
          <p:cNvPr id="1026" name="Picture 2" descr="@emqx">
            <a:extLst>
              <a:ext uri="{FF2B5EF4-FFF2-40B4-BE49-F238E27FC236}">
                <a16:creationId xmlns:a16="http://schemas.microsoft.com/office/drawing/2014/main" id="{24318E3F-3971-100F-5B5A-DE1E4A8B5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130" y="241524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32D24F89-F1E5-2E5B-2467-1E6E3C74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00086" y="2644439"/>
            <a:ext cx="2796848" cy="107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&quot;Create a logo for Eclipse Mosquitto, an open source server for the Internet of Things&quot; winning Logo design by faraa">
            <a:extLst>
              <a:ext uri="{FF2B5EF4-FFF2-40B4-BE49-F238E27FC236}">
                <a16:creationId xmlns:a16="http://schemas.microsoft.com/office/drawing/2014/main" id="{08AF7DC0-8178-9CFA-CA54-6ED0874A7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140" y="1820768"/>
            <a:ext cx="2194344" cy="219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35392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1" y="637455"/>
            <a:ext cx="30263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MQTT Plugin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CE8DB-1041-6E6B-029B-3EF7A2481A43}"/>
              </a:ext>
            </a:extLst>
          </p:cNvPr>
          <p:cNvSpPr txBox="1"/>
          <p:nvPr/>
        </p:nvSpPr>
        <p:spPr>
          <a:xfrm>
            <a:off x="387989" y="1388700"/>
            <a:ext cx="11516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RabbitMQ supports MQTT 3.1.1 via a plugin that ships in the core distribution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298BC-A671-2B9D-00C3-670B05E8CBA1}"/>
              </a:ext>
            </a:extLst>
          </p:cNvPr>
          <p:cNvSpPr txBox="1"/>
          <p:nvPr/>
        </p:nvSpPr>
        <p:spPr>
          <a:xfrm>
            <a:off x="387989" y="1863153"/>
            <a:ext cx="11412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plugin must be enabled on all cluster nodes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44EFF-655E-9A0F-4A8D-C73C16FBA212}"/>
              </a:ext>
            </a:extLst>
          </p:cNvPr>
          <p:cNvSpPr txBox="1"/>
          <p:nvPr/>
        </p:nvSpPr>
        <p:spPr>
          <a:xfrm>
            <a:off x="387989" y="233760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Supported MQTT 3.1.1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A22FE-EB82-6F8D-E8F9-508BC9BED80A}"/>
              </a:ext>
            </a:extLst>
          </p:cNvPr>
          <p:cNvSpPr txBox="1"/>
          <p:nvPr/>
        </p:nvSpPr>
        <p:spPr>
          <a:xfrm>
            <a:off x="873425" y="2812059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QoS0 and QoS1 publish &amp; consume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D4146-0A8D-365A-3539-C3DAC734FEDB}"/>
              </a:ext>
            </a:extLst>
          </p:cNvPr>
          <p:cNvSpPr txBox="1"/>
          <p:nvPr/>
        </p:nvSpPr>
        <p:spPr>
          <a:xfrm>
            <a:off x="873425" y="3286512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QoS2 publish (downgraded to QoS1)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95052-5304-A7F7-5F2F-0A9DBF1B496E}"/>
              </a:ext>
            </a:extLst>
          </p:cNvPr>
          <p:cNvSpPr txBox="1"/>
          <p:nvPr/>
        </p:nvSpPr>
        <p:spPr>
          <a:xfrm>
            <a:off x="873425" y="3760965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Last Will and Testament (LWT)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6EE80D-2CD3-07ED-752F-2E3FCF0F66A1}"/>
              </a:ext>
            </a:extLst>
          </p:cNvPr>
          <p:cNvSpPr txBox="1"/>
          <p:nvPr/>
        </p:nvSpPr>
        <p:spPr>
          <a:xfrm>
            <a:off x="873425" y="4235418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1EB23C-6F2E-5BF8-EFFA-9A87635279BA}"/>
              </a:ext>
            </a:extLst>
          </p:cNvPr>
          <p:cNvSpPr txBox="1"/>
          <p:nvPr/>
        </p:nvSpPr>
        <p:spPr>
          <a:xfrm>
            <a:off x="873425" y="470987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Session stickiness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0B0E22-00DF-8876-EB69-BDBA76ECA951}"/>
              </a:ext>
            </a:extLst>
          </p:cNvPr>
          <p:cNvSpPr txBox="1"/>
          <p:nvPr/>
        </p:nvSpPr>
        <p:spPr>
          <a:xfrm>
            <a:off x="873425" y="5184324"/>
            <a:ext cx="674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Retained messages with pluggable storage backends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2FE4D5-6246-9B70-9266-84CDA831C3F6}"/>
              </a:ext>
            </a:extLst>
          </p:cNvPr>
          <p:cNvSpPr txBox="1"/>
          <p:nvPr/>
        </p:nvSpPr>
        <p:spPr>
          <a:xfrm>
            <a:off x="387989" y="565877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RabbitMQ does not support QoS2 subscriptions</a:t>
            </a:r>
          </a:p>
        </p:txBody>
      </p:sp>
    </p:spTree>
    <p:extLst>
      <p:ext uri="{BB962C8B-B14F-4D97-AF65-F5344CB8AC3E}">
        <p14:creationId xmlns:p14="http://schemas.microsoft.com/office/powerpoint/2010/main" val="125641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5" grpId="0"/>
      <p:bldP spid="8" grpId="0"/>
      <p:bldP spid="11" grpId="0"/>
      <p:bldP spid="13" grpId="0"/>
      <p:bldP spid="16" grpId="0"/>
      <p:bldP spid="18" grpId="0"/>
      <p:bldP spid="20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1" y="637455"/>
            <a:ext cx="30263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MQTT QoS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CE8DB-1041-6E6B-029B-3EF7A2481A43}"/>
              </a:ext>
            </a:extLst>
          </p:cNvPr>
          <p:cNvSpPr txBox="1"/>
          <p:nvPr/>
        </p:nvSpPr>
        <p:spPr>
          <a:xfrm>
            <a:off x="387989" y="1388700"/>
            <a:ext cx="11516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MQTT QoS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298BC-A671-2B9D-00C3-670B05E8CBA1}"/>
              </a:ext>
            </a:extLst>
          </p:cNvPr>
          <p:cNvSpPr txBox="1"/>
          <p:nvPr/>
        </p:nvSpPr>
        <p:spPr>
          <a:xfrm>
            <a:off x="776078" y="1863153"/>
            <a:ext cx="9549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QoS 0 ensures that a message is sent only once but doesn’t guarantee delivery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75791036-65B9-67E9-770D-DD76C6161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16704" y="3972690"/>
            <a:ext cx="2147778" cy="82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9DEC0C-4967-58F0-F2CD-0C3AF69C32D9}"/>
              </a:ext>
            </a:extLst>
          </p:cNvPr>
          <p:cNvSpPr/>
          <p:nvPr/>
        </p:nvSpPr>
        <p:spPr>
          <a:xfrm>
            <a:off x="8065797" y="4059360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1A42DD-F6B5-1D70-41F7-CD2ED14BAFBA}"/>
              </a:ext>
            </a:extLst>
          </p:cNvPr>
          <p:cNvSpPr/>
          <p:nvPr/>
        </p:nvSpPr>
        <p:spPr>
          <a:xfrm>
            <a:off x="2346647" y="4059361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45C718-E128-14B5-96DA-6DB134D93EFC}"/>
              </a:ext>
            </a:extLst>
          </p:cNvPr>
          <p:cNvCxnSpPr>
            <a:stCxn id="6" idx="3"/>
            <a:endCxn id="2" idx="1"/>
          </p:cNvCxnSpPr>
          <p:nvPr/>
        </p:nvCxnSpPr>
        <p:spPr>
          <a:xfrm flipV="1">
            <a:off x="3915389" y="4386531"/>
            <a:ext cx="10013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E23310-8D7C-53D0-CDE1-007DC7BE34F1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7064482" y="4386531"/>
            <a:ext cx="100131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0F165F-5A0E-DA07-3A94-CE08F02C34F0}"/>
              </a:ext>
            </a:extLst>
          </p:cNvPr>
          <p:cNvSpPr txBox="1"/>
          <p:nvPr/>
        </p:nvSpPr>
        <p:spPr>
          <a:xfrm>
            <a:off x="3985768" y="3972690"/>
            <a:ext cx="8864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121739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 animBg="1"/>
      <p:bldP spid="6" grpId="0" animBg="1"/>
      <p:bldP spid="15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1" y="637455"/>
            <a:ext cx="30263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MQTT QoS X (cont.)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CE8DB-1041-6E6B-029B-3EF7A2481A43}"/>
              </a:ext>
            </a:extLst>
          </p:cNvPr>
          <p:cNvSpPr txBox="1"/>
          <p:nvPr/>
        </p:nvSpPr>
        <p:spPr>
          <a:xfrm>
            <a:off x="387989" y="1388700"/>
            <a:ext cx="11516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MQTT QoS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298BC-A671-2B9D-00C3-670B05E8CBA1}"/>
              </a:ext>
            </a:extLst>
          </p:cNvPr>
          <p:cNvSpPr txBox="1"/>
          <p:nvPr/>
        </p:nvSpPr>
        <p:spPr>
          <a:xfrm>
            <a:off x="776078" y="1863153"/>
            <a:ext cx="11412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QoS 1 ensures that a message will be delivered and received at least once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75791036-65B9-67E9-770D-DD76C6161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16704" y="3972690"/>
            <a:ext cx="2147778" cy="82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9DEC0C-4967-58F0-F2CD-0C3AF69C32D9}"/>
              </a:ext>
            </a:extLst>
          </p:cNvPr>
          <p:cNvSpPr/>
          <p:nvPr/>
        </p:nvSpPr>
        <p:spPr>
          <a:xfrm>
            <a:off x="8617885" y="4059360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1A42DD-F6B5-1D70-41F7-CD2ED14BAFBA}"/>
              </a:ext>
            </a:extLst>
          </p:cNvPr>
          <p:cNvSpPr/>
          <p:nvPr/>
        </p:nvSpPr>
        <p:spPr>
          <a:xfrm>
            <a:off x="1794559" y="4059361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45C718-E128-14B5-96DA-6DB134D93EFC}"/>
              </a:ext>
            </a:extLst>
          </p:cNvPr>
          <p:cNvCxnSpPr>
            <a:cxnSpLocks/>
          </p:cNvCxnSpPr>
          <p:nvPr/>
        </p:nvCxnSpPr>
        <p:spPr>
          <a:xfrm>
            <a:off x="3709358" y="4119113"/>
            <a:ext cx="1052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0F165F-5A0E-DA07-3A94-CE08F02C34F0}"/>
              </a:ext>
            </a:extLst>
          </p:cNvPr>
          <p:cNvSpPr txBox="1"/>
          <p:nvPr/>
        </p:nvSpPr>
        <p:spPr>
          <a:xfrm>
            <a:off x="3792351" y="3705272"/>
            <a:ext cx="8864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Publish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166F2B-6B48-BF4C-FFC0-532B3E729D69}"/>
              </a:ext>
            </a:extLst>
          </p:cNvPr>
          <p:cNvCxnSpPr>
            <a:cxnSpLocks/>
          </p:cNvCxnSpPr>
          <p:nvPr/>
        </p:nvCxnSpPr>
        <p:spPr>
          <a:xfrm>
            <a:off x="7219407" y="4119113"/>
            <a:ext cx="1052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1A774A-5916-797A-78F2-15BAAB9BA5C8}"/>
              </a:ext>
            </a:extLst>
          </p:cNvPr>
          <p:cNvSpPr txBox="1"/>
          <p:nvPr/>
        </p:nvSpPr>
        <p:spPr>
          <a:xfrm>
            <a:off x="7302400" y="3705272"/>
            <a:ext cx="8864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Publish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1D2F84-F7D3-2E8C-4EA1-BC2685E44D24}"/>
              </a:ext>
            </a:extLst>
          </p:cNvPr>
          <p:cNvCxnSpPr>
            <a:cxnSpLocks/>
          </p:cNvCxnSpPr>
          <p:nvPr/>
        </p:nvCxnSpPr>
        <p:spPr>
          <a:xfrm>
            <a:off x="7219407" y="4697886"/>
            <a:ext cx="105242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9148CF-C1C8-F57E-2000-D584C32AEE0D}"/>
              </a:ext>
            </a:extLst>
          </p:cNvPr>
          <p:cNvSpPr txBox="1"/>
          <p:nvPr/>
        </p:nvSpPr>
        <p:spPr>
          <a:xfrm>
            <a:off x="7260902" y="4800372"/>
            <a:ext cx="9694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Confirm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852A24-AAEC-D991-C36C-238126866625}"/>
              </a:ext>
            </a:extLst>
          </p:cNvPr>
          <p:cNvCxnSpPr>
            <a:cxnSpLocks/>
          </p:cNvCxnSpPr>
          <p:nvPr/>
        </p:nvCxnSpPr>
        <p:spPr>
          <a:xfrm>
            <a:off x="3709359" y="4695179"/>
            <a:ext cx="105242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BA11CB-1264-836F-842C-9EAA78B693BB}"/>
              </a:ext>
            </a:extLst>
          </p:cNvPr>
          <p:cNvSpPr txBox="1"/>
          <p:nvPr/>
        </p:nvSpPr>
        <p:spPr>
          <a:xfrm>
            <a:off x="3750854" y="4797665"/>
            <a:ext cx="9694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126246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 animBg="1"/>
      <p:bldP spid="6" grpId="0" animBg="1"/>
      <p:bldP spid="15" grpId="0"/>
      <p:bldP spid="13" grpId="0"/>
      <p:bldP spid="18" grpId="0"/>
      <p:bldP spid="20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1" y="637455"/>
            <a:ext cx="30263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MQTT QoS X (cont.)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CE8DB-1041-6E6B-029B-3EF7A2481A43}"/>
              </a:ext>
            </a:extLst>
          </p:cNvPr>
          <p:cNvSpPr txBox="1"/>
          <p:nvPr/>
        </p:nvSpPr>
        <p:spPr>
          <a:xfrm>
            <a:off x="387989" y="1388700"/>
            <a:ext cx="11516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MQTT QoS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298BC-A671-2B9D-00C3-670B05E8CBA1}"/>
              </a:ext>
            </a:extLst>
          </p:cNvPr>
          <p:cNvSpPr txBox="1"/>
          <p:nvPr/>
        </p:nvSpPr>
        <p:spPr>
          <a:xfrm>
            <a:off x="776078" y="1863153"/>
            <a:ext cx="11412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QoS 2 ensures that subscribers receive a message exactly once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75791036-65B9-67E9-770D-DD76C6161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96939" y="3585085"/>
            <a:ext cx="2147778" cy="82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9DEC0C-4967-58F0-F2CD-0C3AF69C32D9}"/>
              </a:ext>
            </a:extLst>
          </p:cNvPr>
          <p:cNvSpPr/>
          <p:nvPr/>
        </p:nvSpPr>
        <p:spPr>
          <a:xfrm>
            <a:off x="8477780" y="3653847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1A42DD-F6B5-1D70-41F7-CD2ED14BAFBA}"/>
              </a:ext>
            </a:extLst>
          </p:cNvPr>
          <p:cNvSpPr/>
          <p:nvPr/>
        </p:nvSpPr>
        <p:spPr>
          <a:xfrm>
            <a:off x="1658955" y="3637399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45C718-E128-14B5-96DA-6DB134D93EFC}"/>
              </a:ext>
            </a:extLst>
          </p:cNvPr>
          <p:cNvCxnSpPr>
            <a:cxnSpLocks/>
          </p:cNvCxnSpPr>
          <p:nvPr/>
        </p:nvCxnSpPr>
        <p:spPr>
          <a:xfrm>
            <a:off x="3583233" y="3149570"/>
            <a:ext cx="1052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0F165F-5A0E-DA07-3A94-CE08F02C34F0}"/>
              </a:ext>
            </a:extLst>
          </p:cNvPr>
          <p:cNvSpPr txBox="1"/>
          <p:nvPr/>
        </p:nvSpPr>
        <p:spPr>
          <a:xfrm>
            <a:off x="3567959" y="3177586"/>
            <a:ext cx="8864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Publish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166F2B-6B48-BF4C-FFC0-532B3E729D69}"/>
              </a:ext>
            </a:extLst>
          </p:cNvPr>
          <p:cNvCxnSpPr>
            <a:cxnSpLocks/>
          </p:cNvCxnSpPr>
          <p:nvPr/>
        </p:nvCxnSpPr>
        <p:spPr>
          <a:xfrm>
            <a:off x="7107262" y="3149570"/>
            <a:ext cx="1052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1A774A-5916-797A-78F2-15BAAB9BA5C8}"/>
              </a:ext>
            </a:extLst>
          </p:cNvPr>
          <p:cNvSpPr txBox="1"/>
          <p:nvPr/>
        </p:nvSpPr>
        <p:spPr>
          <a:xfrm>
            <a:off x="7107263" y="3166254"/>
            <a:ext cx="8864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Publish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1D2F84-F7D3-2E8C-4EA1-BC2685E44D24}"/>
              </a:ext>
            </a:extLst>
          </p:cNvPr>
          <p:cNvCxnSpPr>
            <a:cxnSpLocks/>
          </p:cNvCxnSpPr>
          <p:nvPr/>
        </p:nvCxnSpPr>
        <p:spPr>
          <a:xfrm>
            <a:off x="7107265" y="3585085"/>
            <a:ext cx="105242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9148CF-C1C8-F57E-2000-D584C32AEE0D}"/>
              </a:ext>
            </a:extLst>
          </p:cNvPr>
          <p:cNvSpPr txBox="1"/>
          <p:nvPr/>
        </p:nvSpPr>
        <p:spPr>
          <a:xfrm>
            <a:off x="7107263" y="3687571"/>
            <a:ext cx="1132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Received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852A24-AAEC-D991-C36C-238126866625}"/>
              </a:ext>
            </a:extLst>
          </p:cNvPr>
          <p:cNvCxnSpPr>
            <a:cxnSpLocks/>
          </p:cNvCxnSpPr>
          <p:nvPr/>
        </p:nvCxnSpPr>
        <p:spPr>
          <a:xfrm>
            <a:off x="3597216" y="3585085"/>
            <a:ext cx="105242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CF8BCAA-866B-2CCC-6146-DA41748CD4AA}"/>
              </a:ext>
            </a:extLst>
          </p:cNvPr>
          <p:cNvSpPr txBox="1"/>
          <p:nvPr/>
        </p:nvSpPr>
        <p:spPr>
          <a:xfrm>
            <a:off x="3567959" y="3687571"/>
            <a:ext cx="1132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Received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1D5A18-3F07-2023-9A59-511920C4C9AB}"/>
              </a:ext>
            </a:extLst>
          </p:cNvPr>
          <p:cNvCxnSpPr>
            <a:cxnSpLocks/>
          </p:cNvCxnSpPr>
          <p:nvPr/>
        </p:nvCxnSpPr>
        <p:spPr>
          <a:xfrm>
            <a:off x="3597216" y="4067129"/>
            <a:ext cx="1052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122DC71-4612-815D-4144-B65F461B37F1}"/>
              </a:ext>
            </a:extLst>
          </p:cNvPr>
          <p:cNvSpPr txBox="1"/>
          <p:nvPr/>
        </p:nvSpPr>
        <p:spPr>
          <a:xfrm>
            <a:off x="3567959" y="4169689"/>
            <a:ext cx="8864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Released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11BD41-35A1-5F84-6AA6-704F1A06178B}"/>
              </a:ext>
            </a:extLst>
          </p:cNvPr>
          <p:cNvCxnSpPr>
            <a:cxnSpLocks/>
          </p:cNvCxnSpPr>
          <p:nvPr/>
        </p:nvCxnSpPr>
        <p:spPr>
          <a:xfrm>
            <a:off x="7107263" y="4067129"/>
            <a:ext cx="1052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39EEBF9-4FF9-10C0-2031-88DBFB09689E}"/>
              </a:ext>
            </a:extLst>
          </p:cNvPr>
          <p:cNvSpPr txBox="1"/>
          <p:nvPr/>
        </p:nvSpPr>
        <p:spPr>
          <a:xfrm>
            <a:off x="7107263" y="4169689"/>
            <a:ext cx="8864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Released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8D2774-D065-E69D-F6A1-22BA889F435D}"/>
              </a:ext>
            </a:extLst>
          </p:cNvPr>
          <p:cNvCxnSpPr>
            <a:cxnSpLocks/>
          </p:cNvCxnSpPr>
          <p:nvPr/>
        </p:nvCxnSpPr>
        <p:spPr>
          <a:xfrm>
            <a:off x="7107265" y="4641143"/>
            <a:ext cx="105242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65917E8-FECB-095C-78E9-6B44901DD11E}"/>
              </a:ext>
            </a:extLst>
          </p:cNvPr>
          <p:cNvSpPr txBox="1"/>
          <p:nvPr/>
        </p:nvSpPr>
        <p:spPr>
          <a:xfrm>
            <a:off x="7107263" y="4743629"/>
            <a:ext cx="1132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Complete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840ADA-BA02-CE94-7DB3-38CEBE8794A1}"/>
              </a:ext>
            </a:extLst>
          </p:cNvPr>
          <p:cNvCxnSpPr>
            <a:cxnSpLocks/>
          </p:cNvCxnSpPr>
          <p:nvPr/>
        </p:nvCxnSpPr>
        <p:spPr>
          <a:xfrm>
            <a:off x="3644862" y="4639990"/>
            <a:ext cx="105242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039235C-E125-729C-D000-20F5B88AE50C}"/>
              </a:ext>
            </a:extLst>
          </p:cNvPr>
          <p:cNvSpPr txBox="1"/>
          <p:nvPr/>
        </p:nvSpPr>
        <p:spPr>
          <a:xfrm>
            <a:off x="3567959" y="4742476"/>
            <a:ext cx="1132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246680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 animBg="1"/>
      <p:bldP spid="6" grpId="0" animBg="1"/>
      <p:bldP spid="15" grpId="0"/>
      <p:bldP spid="13" grpId="0"/>
      <p:bldP spid="18" grpId="0"/>
      <p:bldP spid="3" grpId="0"/>
      <p:bldP spid="8" grpId="0"/>
      <p:bldP spid="17" grpId="0"/>
      <p:bldP spid="22" grpId="0"/>
      <p:bldP spid="24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1" y="637455"/>
            <a:ext cx="30263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MQTT Plugin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CE8DB-1041-6E6B-029B-3EF7A2481A43}"/>
              </a:ext>
            </a:extLst>
          </p:cNvPr>
          <p:cNvSpPr txBox="1"/>
          <p:nvPr/>
        </p:nvSpPr>
        <p:spPr>
          <a:xfrm>
            <a:off x="387989" y="1388700"/>
            <a:ext cx="11516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rabbitmq-plugins enable </a:t>
            </a:r>
            <a:r>
              <a:rPr lang="en-US" dirty="0" err="1"/>
              <a:t>rabbitmq_mqtt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1D7FE7-5FDB-77DE-47CE-154650620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9" y="227881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48560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RabbitMQ – Stream Filtering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334856809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75791036-65B9-67E9-770D-DD76C6161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07614" y="3015159"/>
            <a:ext cx="2147778" cy="82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9DEC0C-4967-58F0-F2CD-0C3AF69C32D9}"/>
              </a:ext>
            </a:extLst>
          </p:cNvPr>
          <p:cNvSpPr/>
          <p:nvPr/>
        </p:nvSpPr>
        <p:spPr>
          <a:xfrm>
            <a:off x="10006273" y="3101829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1A42DD-F6B5-1D70-41F7-CD2ED14BAFBA}"/>
              </a:ext>
            </a:extLst>
          </p:cNvPr>
          <p:cNvSpPr/>
          <p:nvPr/>
        </p:nvSpPr>
        <p:spPr>
          <a:xfrm>
            <a:off x="387991" y="3101830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45C718-E128-14B5-96DA-6DB134D93EFC}"/>
              </a:ext>
            </a:extLst>
          </p:cNvPr>
          <p:cNvCxnSpPr>
            <a:stCxn id="6" idx="3"/>
            <a:endCxn id="2" idx="1"/>
          </p:cNvCxnSpPr>
          <p:nvPr/>
        </p:nvCxnSpPr>
        <p:spPr>
          <a:xfrm flipV="1">
            <a:off x="1956733" y="3429000"/>
            <a:ext cx="29508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E23310-8D7C-53D0-CDE1-007DC7BE34F1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7055392" y="3429000"/>
            <a:ext cx="29508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0F165F-5A0E-DA07-3A94-CE08F02C34F0}"/>
              </a:ext>
            </a:extLst>
          </p:cNvPr>
          <p:cNvSpPr txBox="1"/>
          <p:nvPr/>
        </p:nvSpPr>
        <p:spPr>
          <a:xfrm>
            <a:off x="2923166" y="2988416"/>
            <a:ext cx="1018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Filter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4EC58-7CB0-EB23-287B-22483115CF06}"/>
              </a:ext>
            </a:extLst>
          </p:cNvPr>
          <p:cNvSpPr txBox="1"/>
          <p:nvPr/>
        </p:nvSpPr>
        <p:spPr>
          <a:xfrm>
            <a:off x="8021826" y="2988416"/>
            <a:ext cx="1018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Filter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9B795-E827-BB53-D27A-D8F2F579A4E5}"/>
              </a:ext>
            </a:extLst>
          </p:cNvPr>
          <p:cNvSpPr txBox="1"/>
          <p:nvPr/>
        </p:nvSpPr>
        <p:spPr>
          <a:xfrm>
            <a:off x="2128533" y="3622957"/>
            <a:ext cx="2295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Message 1 with Filter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B773B-A5A0-75D4-5077-C7690DA9B314}"/>
              </a:ext>
            </a:extLst>
          </p:cNvPr>
          <p:cNvSpPr txBox="1"/>
          <p:nvPr/>
        </p:nvSpPr>
        <p:spPr>
          <a:xfrm>
            <a:off x="2128533" y="3955412"/>
            <a:ext cx="2295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Message 2 with Filter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63CE37-F748-752D-5B95-9F55BE383218}"/>
              </a:ext>
            </a:extLst>
          </p:cNvPr>
          <p:cNvSpPr txBox="1"/>
          <p:nvPr/>
        </p:nvSpPr>
        <p:spPr>
          <a:xfrm>
            <a:off x="2128532" y="4287867"/>
            <a:ext cx="2779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Message 3 </a:t>
            </a:r>
            <a:r>
              <a:rPr lang="en-US" sz="1200" b="1" dirty="0">
                <a:solidFill>
                  <a:srgbClr val="00B050"/>
                </a:solidFill>
              </a:rPr>
              <a:t>without</a:t>
            </a:r>
            <a:r>
              <a:rPr lang="en-US" sz="1200" dirty="0"/>
              <a:t> Filter 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2DDC3C-0B92-4185-5B9B-9B78A3EB6ABB}"/>
              </a:ext>
            </a:extLst>
          </p:cNvPr>
          <p:cNvSpPr txBox="1"/>
          <p:nvPr/>
        </p:nvSpPr>
        <p:spPr>
          <a:xfrm>
            <a:off x="7382900" y="3622957"/>
            <a:ext cx="2295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Message 1 with Filter 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250C4E-6160-0EFF-0D92-74B019EDC202}"/>
              </a:ext>
            </a:extLst>
          </p:cNvPr>
          <p:cNvSpPr txBox="1"/>
          <p:nvPr/>
        </p:nvSpPr>
        <p:spPr>
          <a:xfrm>
            <a:off x="7382900" y="3955412"/>
            <a:ext cx="2295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Message 2 with Filter Value</a:t>
            </a:r>
          </a:p>
        </p:txBody>
      </p:sp>
    </p:spTree>
    <p:extLst>
      <p:ext uri="{BB962C8B-B14F-4D97-AF65-F5344CB8AC3E}">
        <p14:creationId xmlns:p14="http://schemas.microsoft.com/office/powerpoint/2010/main" val="70973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8" grpId="0"/>
      <p:bldP spid="11" grpId="0"/>
      <p:bldP spid="13" grpId="0"/>
      <p:bldP spid="16" grpId="0"/>
      <p:bldP spid="17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RabbitMQ – Streams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303802982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1" y="637455"/>
            <a:ext cx="30263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CE8DB-1041-6E6B-029B-3EF7A2481A43}"/>
              </a:ext>
            </a:extLst>
          </p:cNvPr>
          <p:cNvSpPr txBox="1"/>
          <p:nvPr/>
        </p:nvSpPr>
        <p:spPr>
          <a:xfrm>
            <a:off x="387989" y="1388700"/>
            <a:ext cx="8178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RabbitMQ Streams is a </a:t>
            </a:r>
            <a:r>
              <a:rPr lang="en-US" dirty="0">
                <a:solidFill>
                  <a:srgbClr val="00B050"/>
                </a:solidFill>
              </a:rPr>
              <a:t>persistent replicated </a:t>
            </a:r>
            <a:r>
              <a:rPr lang="en-US" dirty="0"/>
              <a:t>data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9DE71-BA24-3785-B186-8A64CA114E07}"/>
              </a:ext>
            </a:extLst>
          </p:cNvPr>
          <p:cNvSpPr txBox="1"/>
          <p:nvPr/>
        </p:nvSpPr>
        <p:spPr>
          <a:xfrm>
            <a:off x="387988" y="1883916"/>
            <a:ext cx="10921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Streams model an </a:t>
            </a:r>
            <a:r>
              <a:rPr lang="en-US" dirty="0">
                <a:solidFill>
                  <a:srgbClr val="00B050"/>
                </a:solidFill>
              </a:rPr>
              <a:t>append-only</a:t>
            </a:r>
            <a:r>
              <a:rPr lang="en-US" dirty="0"/>
              <a:t> log of messages that can be repeatedly read </a:t>
            </a:r>
            <a:r>
              <a:rPr lang="en-US" dirty="0">
                <a:solidFill>
                  <a:srgbClr val="00B050"/>
                </a:solidFill>
              </a:rPr>
              <a:t>until they expire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AF8F6-BD84-EB8E-04BC-F2C382018F79}"/>
              </a:ext>
            </a:extLst>
          </p:cNvPr>
          <p:cNvSpPr txBox="1"/>
          <p:nvPr/>
        </p:nvSpPr>
        <p:spPr>
          <a:xfrm>
            <a:off x="387988" y="2379132"/>
            <a:ext cx="2792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Streams Use Cases: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E8FA2-3EDB-23FB-13BD-71A59B753C3F}"/>
              </a:ext>
            </a:extLst>
          </p:cNvPr>
          <p:cNvSpPr txBox="1"/>
          <p:nvPr/>
        </p:nvSpPr>
        <p:spPr>
          <a:xfrm>
            <a:off x="873424" y="2880354"/>
            <a:ext cx="1895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Large fan-outs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F4F703-3483-BA4A-DDC9-1F7C4DB405E2}"/>
              </a:ext>
            </a:extLst>
          </p:cNvPr>
          <p:cNvSpPr txBox="1"/>
          <p:nvPr/>
        </p:nvSpPr>
        <p:spPr>
          <a:xfrm>
            <a:off x="873424" y="3381576"/>
            <a:ext cx="2887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Replay (Time-travelling)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D69A83-5A8E-8DC4-F1FA-0967E056069B}"/>
              </a:ext>
            </a:extLst>
          </p:cNvPr>
          <p:cNvSpPr txBox="1"/>
          <p:nvPr/>
        </p:nvSpPr>
        <p:spPr>
          <a:xfrm>
            <a:off x="873424" y="3876792"/>
            <a:ext cx="3319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Throughput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2363B1-6480-CABF-9C52-EACF8F01A43C}"/>
              </a:ext>
            </a:extLst>
          </p:cNvPr>
          <p:cNvSpPr txBox="1"/>
          <p:nvPr/>
        </p:nvSpPr>
        <p:spPr>
          <a:xfrm>
            <a:off x="873424" y="4372008"/>
            <a:ext cx="2163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Large backlogs</a:t>
            </a:r>
          </a:p>
        </p:txBody>
      </p:sp>
    </p:spTree>
    <p:extLst>
      <p:ext uri="{BB962C8B-B14F-4D97-AF65-F5344CB8AC3E}">
        <p14:creationId xmlns:p14="http://schemas.microsoft.com/office/powerpoint/2010/main" val="153433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11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A5C5CA-244B-BEC2-1123-5D718F95EE81}"/>
              </a:ext>
            </a:extLst>
          </p:cNvPr>
          <p:cNvSpPr/>
          <p:nvPr/>
        </p:nvSpPr>
        <p:spPr>
          <a:xfrm>
            <a:off x="3349305" y="2195814"/>
            <a:ext cx="5310232" cy="246636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536896" y="3101829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2A9B25-2B2E-A519-680D-A97B23D8FEAA}"/>
              </a:ext>
            </a:extLst>
          </p:cNvPr>
          <p:cNvSpPr/>
          <p:nvPr/>
        </p:nvSpPr>
        <p:spPr>
          <a:xfrm>
            <a:off x="9970316" y="3101826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pic>
        <p:nvPicPr>
          <p:cNvPr id="12" name="Picture 6" descr="RabbitMQ logo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91" y="1552219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00BB4E-C39C-733F-A262-D9E8FD7101C2}"/>
              </a:ext>
            </a:extLst>
          </p:cNvPr>
          <p:cNvSpPr/>
          <p:nvPr/>
        </p:nvSpPr>
        <p:spPr>
          <a:xfrm>
            <a:off x="3667388" y="3101827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(AMQP default)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6772713" y="3101826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BC8C99-E3BE-F24F-5013-9780401AB42C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5236130" y="3428997"/>
            <a:ext cx="1536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105638" y="3428996"/>
            <a:ext cx="124366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F61220-BB62-57B8-C356-E5C449814664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8659537" y="3428996"/>
            <a:ext cx="13107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303828" y="3051872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Publish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F2A80F-8FB8-D4E0-EAAF-CD9C5B56DB07}"/>
              </a:ext>
            </a:extLst>
          </p:cNvPr>
          <p:cNvSpPr txBox="1"/>
          <p:nvPr/>
        </p:nvSpPr>
        <p:spPr>
          <a:xfrm>
            <a:off x="8732939" y="3051872"/>
            <a:ext cx="1145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Consume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C5713-9040-B733-55BA-574F690D5FCE}"/>
              </a:ext>
            </a:extLst>
          </p:cNvPr>
          <p:cNvSpPr txBox="1"/>
          <p:nvPr/>
        </p:nvSpPr>
        <p:spPr>
          <a:xfrm>
            <a:off x="5735901" y="3051872"/>
            <a:ext cx="472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q1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98" y="3472222"/>
            <a:ext cx="436213" cy="436213"/>
          </a:xfrm>
          <a:prstGeom prst="rect">
            <a:avLst/>
          </a:prstGeom>
        </p:spPr>
      </p:pic>
      <p:pic>
        <p:nvPicPr>
          <p:cNvPr id="4" name="Graphic 3" descr="Key">
            <a:extLst>
              <a:ext uri="{FF2B5EF4-FFF2-40B4-BE49-F238E27FC236}">
                <a16:creationId xmlns:a16="http://schemas.microsoft.com/office/drawing/2014/main" id="{01DBFDD6-5D3E-52DE-E274-18F76D21C25D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80" y="3835451"/>
            <a:ext cx="495774" cy="4957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832526-A205-13DF-25B7-4E5D92D78671}"/>
              </a:ext>
            </a:extLst>
          </p:cNvPr>
          <p:cNvSpPr txBox="1"/>
          <p:nvPr/>
        </p:nvSpPr>
        <p:spPr>
          <a:xfrm>
            <a:off x="1085166" y="4662178"/>
            <a:ext cx="472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q1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D4BA22-9A8F-08AC-4C6A-C3DE7B9C309D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321267" y="4331225"/>
            <a:ext cx="0" cy="33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8089-E996-D7C9-9105-710492102A9C}"/>
              </a:ext>
            </a:extLst>
          </p:cNvPr>
          <p:cNvSpPr txBox="1"/>
          <p:nvPr/>
        </p:nvSpPr>
        <p:spPr>
          <a:xfrm>
            <a:off x="481793" y="2424721"/>
            <a:ext cx="16789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Exchange = “”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0BC9B2-5E4E-B106-FF2B-DBC320C715EA}"/>
              </a:ext>
            </a:extLst>
          </p:cNvPr>
          <p:cNvSpPr txBox="1"/>
          <p:nvPr/>
        </p:nvSpPr>
        <p:spPr>
          <a:xfrm>
            <a:off x="387991" y="637455"/>
            <a:ext cx="27578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Default Exchange</a:t>
            </a:r>
          </a:p>
        </p:txBody>
      </p:sp>
    </p:spTree>
    <p:extLst>
      <p:ext uri="{BB962C8B-B14F-4D97-AF65-F5344CB8AC3E}">
        <p14:creationId xmlns:p14="http://schemas.microsoft.com/office/powerpoint/2010/main" val="117386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4" grpId="0"/>
      <p:bldP spid="47" grpId="0"/>
      <p:bldP spid="9" grpId="0"/>
      <p:bldP spid="7" grpId="0"/>
      <p:bldP spid="14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RabbitMQ – Streams – Single Consumer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426528417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75791036-65B9-67E9-770D-DD76C6161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0742" y="3015159"/>
            <a:ext cx="2147778" cy="82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9DEC0C-4967-58F0-F2CD-0C3AF69C32D9}"/>
              </a:ext>
            </a:extLst>
          </p:cNvPr>
          <p:cNvSpPr/>
          <p:nvPr/>
        </p:nvSpPr>
        <p:spPr>
          <a:xfrm>
            <a:off x="6952529" y="3101829"/>
            <a:ext cx="1568742" cy="65434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1A42DD-F6B5-1D70-41F7-CD2ED14BAFBA}"/>
              </a:ext>
            </a:extLst>
          </p:cNvPr>
          <p:cNvSpPr/>
          <p:nvPr/>
        </p:nvSpPr>
        <p:spPr>
          <a:xfrm>
            <a:off x="387991" y="3101830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45C718-E128-14B5-96DA-6DB134D93EFC}"/>
              </a:ext>
            </a:extLst>
          </p:cNvPr>
          <p:cNvCxnSpPr>
            <a:stCxn id="6" idx="3"/>
            <a:endCxn id="2" idx="1"/>
          </p:cNvCxnSpPr>
          <p:nvPr/>
        </p:nvCxnSpPr>
        <p:spPr>
          <a:xfrm flipV="1">
            <a:off x="1956733" y="3429000"/>
            <a:ext cx="1424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E23310-8D7C-53D0-CDE1-007DC7BE34F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528520" y="3429000"/>
            <a:ext cx="14240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536982-0721-0C40-EE9A-7B3C399C65BB}"/>
              </a:ext>
            </a:extLst>
          </p:cNvPr>
          <p:cNvSpPr/>
          <p:nvPr/>
        </p:nvSpPr>
        <p:spPr>
          <a:xfrm>
            <a:off x="6952529" y="2089493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A2FE2C-0A38-C3F8-431A-7C89F36C8077}"/>
              </a:ext>
            </a:extLst>
          </p:cNvPr>
          <p:cNvSpPr/>
          <p:nvPr/>
        </p:nvSpPr>
        <p:spPr>
          <a:xfrm>
            <a:off x="6952529" y="4118251"/>
            <a:ext cx="1568742" cy="65434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 3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A1B858D-3137-31AE-44BD-19D05461E585}"/>
              </a:ext>
            </a:extLst>
          </p:cNvPr>
          <p:cNvCxnSpPr>
            <a:cxnSpLocks/>
            <a:stCxn id="2" idx="2"/>
            <a:endCxn id="9" idx="1"/>
          </p:cNvCxnSpPr>
          <p:nvPr/>
        </p:nvCxnSpPr>
        <p:spPr>
          <a:xfrm rot="16200000" flipH="1">
            <a:off x="5402290" y="2895182"/>
            <a:ext cx="602581" cy="249789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F6F5D30-B3AF-CA1F-4E24-5105F399981A}"/>
              </a:ext>
            </a:extLst>
          </p:cNvPr>
          <p:cNvCxnSpPr>
            <a:stCxn id="2" idx="0"/>
            <a:endCxn id="7" idx="1"/>
          </p:cNvCxnSpPr>
          <p:nvPr/>
        </p:nvCxnSpPr>
        <p:spPr>
          <a:xfrm rot="5400000" flipH="1" flipV="1">
            <a:off x="5404333" y="1466963"/>
            <a:ext cx="598495" cy="249789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95668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75791036-65B9-67E9-770D-DD76C6161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0742" y="3015159"/>
            <a:ext cx="2147778" cy="82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9DEC0C-4967-58F0-F2CD-0C3AF69C32D9}"/>
              </a:ext>
            </a:extLst>
          </p:cNvPr>
          <p:cNvSpPr/>
          <p:nvPr/>
        </p:nvSpPr>
        <p:spPr>
          <a:xfrm>
            <a:off x="6952529" y="3101829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1A42DD-F6B5-1D70-41F7-CD2ED14BAFBA}"/>
              </a:ext>
            </a:extLst>
          </p:cNvPr>
          <p:cNvSpPr/>
          <p:nvPr/>
        </p:nvSpPr>
        <p:spPr>
          <a:xfrm>
            <a:off x="387991" y="3101830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45C718-E128-14B5-96DA-6DB134D93EFC}"/>
              </a:ext>
            </a:extLst>
          </p:cNvPr>
          <p:cNvCxnSpPr>
            <a:stCxn id="6" idx="3"/>
            <a:endCxn id="2" idx="1"/>
          </p:cNvCxnSpPr>
          <p:nvPr/>
        </p:nvCxnSpPr>
        <p:spPr>
          <a:xfrm flipV="1">
            <a:off x="1956733" y="3429000"/>
            <a:ext cx="1424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E23310-8D7C-53D0-CDE1-007DC7BE34F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528520" y="3429000"/>
            <a:ext cx="142400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536982-0721-0C40-EE9A-7B3C399C65BB}"/>
              </a:ext>
            </a:extLst>
          </p:cNvPr>
          <p:cNvSpPr/>
          <p:nvPr/>
        </p:nvSpPr>
        <p:spPr>
          <a:xfrm>
            <a:off x="6952529" y="2089493"/>
            <a:ext cx="1568742" cy="65434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A2FE2C-0A38-C3F8-431A-7C89F36C8077}"/>
              </a:ext>
            </a:extLst>
          </p:cNvPr>
          <p:cNvSpPr/>
          <p:nvPr/>
        </p:nvSpPr>
        <p:spPr>
          <a:xfrm>
            <a:off x="6952529" y="4118251"/>
            <a:ext cx="1568742" cy="65434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 3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A1B858D-3137-31AE-44BD-19D05461E585}"/>
              </a:ext>
            </a:extLst>
          </p:cNvPr>
          <p:cNvCxnSpPr>
            <a:cxnSpLocks/>
            <a:stCxn id="2" idx="2"/>
            <a:endCxn id="9" idx="1"/>
          </p:cNvCxnSpPr>
          <p:nvPr/>
        </p:nvCxnSpPr>
        <p:spPr>
          <a:xfrm rot="16200000" flipH="1">
            <a:off x="5402290" y="2895182"/>
            <a:ext cx="602581" cy="249789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F6F5D30-B3AF-CA1F-4E24-5105F399981A}"/>
              </a:ext>
            </a:extLst>
          </p:cNvPr>
          <p:cNvCxnSpPr>
            <a:stCxn id="2" idx="0"/>
            <a:endCxn id="7" idx="1"/>
          </p:cNvCxnSpPr>
          <p:nvPr/>
        </p:nvCxnSpPr>
        <p:spPr>
          <a:xfrm rot="5400000" flipH="1" flipV="1">
            <a:off x="5404333" y="1466963"/>
            <a:ext cx="598495" cy="249789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64158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75791036-65B9-67E9-770D-DD76C6161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0742" y="3015159"/>
            <a:ext cx="2147778" cy="82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9DEC0C-4967-58F0-F2CD-0C3AF69C32D9}"/>
              </a:ext>
            </a:extLst>
          </p:cNvPr>
          <p:cNvSpPr/>
          <p:nvPr/>
        </p:nvSpPr>
        <p:spPr>
          <a:xfrm>
            <a:off x="6952529" y="3101829"/>
            <a:ext cx="1568742" cy="65434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1A42DD-F6B5-1D70-41F7-CD2ED14BAFBA}"/>
              </a:ext>
            </a:extLst>
          </p:cNvPr>
          <p:cNvSpPr/>
          <p:nvPr/>
        </p:nvSpPr>
        <p:spPr>
          <a:xfrm>
            <a:off x="387991" y="3101830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45C718-E128-14B5-96DA-6DB134D93EFC}"/>
              </a:ext>
            </a:extLst>
          </p:cNvPr>
          <p:cNvCxnSpPr>
            <a:stCxn id="6" idx="3"/>
            <a:endCxn id="2" idx="1"/>
          </p:cNvCxnSpPr>
          <p:nvPr/>
        </p:nvCxnSpPr>
        <p:spPr>
          <a:xfrm flipV="1">
            <a:off x="1956733" y="3429000"/>
            <a:ext cx="1424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E23310-8D7C-53D0-CDE1-007DC7BE34F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528520" y="3429000"/>
            <a:ext cx="14240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536982-0721-0C40-EE9A-7B3C399C65BB}"/>
              </a:ext>
            </a:extLst>
          </p:cNvPr>
          <p:cNvSpPr/>
          <p:nvPr/>
        </p:nvSpPr>
        <p:spPr>
          <a:xfrm>
            <a:off x="6952529" y="2089493"/>
            <a:ext cx="1568742" cy="65434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A2FE2C-0A38-C3F8-431A-7C89F36C8077}"/>
              </a:ext>
            </a:extLst>
          </p:cNvPr>
          <p:cNvSpPr/>
          <p:nvPr/>
        </p:nvSpPr>
        <p:spPr>
          <a:xfrm>
            <a:off x="6952529" y="4118251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 3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A1B858D-3137-31AE-44BD-19D05461E585}"/>
              </a:ext>
            </a:extLst>
          </p:cNvPr>
          <p:cNvCxnSpPr>
            <a:cxnSpLocks/>
            <a:stCxn id="2" idx="2"/>
            <a:endCxn id="9" idx="1"/>
          </p:cNvCxnSpPr>
          <p:nvPr/>
        </p:nvCxnSpPr>
        <p:spPr>
          <a:xfrm rot="16200000" flipH="1">
            <a:off x="5402290" y="2895182"/>
            <a:ext cx="602581" cy="249789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F6F5D30-B3AF-CA1F-4E24-5105F399981A}"/>
              </a:ext>
            </a:extLst>
          </p:cNvPr>
          <p:cNvCxnSpPr>
            <a:stCxn id="2" idx="0"/>
            <a:endCxn id="7" idx="1"/>
          </p:cNvCxnSpPr>
          <p:nvPr/>
        </p:nvCxnSpPr>
        <p:spPr>
          <a:xfrm rot="5400000" flipH="1" flipV="1">
            <a:off x="5404333" y="1466963"/>
            <a:ext cx="598495" cy="249789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48598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RabbitMQ – Streams – Grouped Single Consumer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197821261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DEA19C1-6B63-432D-2385-23D3EB2626ED}"/>
              </a:ext>
            </a:extLst>
          </p:cNvPr>
          <p:cNvSpPr/>
          <p:nvPr/>
        </p:nvSpPr>
        <p:spPr>
          <a:xfrm>
            <a:off x="6163153" y="3606067"/>
            <a:ext cx="2100956" cy="235501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E4C8CF-844A-F2B2-0B05-5CD127DB7B9B}"/>
              </a:ext>
            </a:extLst>
          </p:cNvPr>
          <p:cNvSpPr/>
          <p:nvPr/>
        </p:nvSpPr>
        <p:spPr>
          <a:xfrm>
            <a:off x="6163153" y="802254"/>
            <a:ext cx="2100956" cy="235501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75791036-65B9-67E9-770D-DD76C6161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47830" y="3015159"/>
            <a:ext cx="2147778" cy="82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9DEC0C-4967-58F0-F2CD-0C3AF69C32D9}"/>
              </a:ext>
            </a:extLst>
          </p:cNvPr>
          <p:cNvSpPr/>
          <p:nvPr/>
        </p:nvSpPr>
        <p:spPr>
          <a:xfrm>
            <a:off x="6452199" y="2178798"/>
            <a:ext cx="1568742" cy="65434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1A42DD-F6B5-1D70-41F7-CD2ED14BAFBA}"/>
              </a:ext>
            </a:extLst>
          </p:cNvPr>
          <p:cNvSpPr/>
          <p:nvPr/>
        </p:nvSpPr>
        <p:spPr>
          <a:xfrm>
            <a:off x="387991" y="3101830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45C718-E128-14B5-96DA-6DB134D93EFC}"/>
              </a:ext>
            </a:extLst>
          </p:cNvPr>
          <p:cNvCxnSpPr>
            <a:stCxn id="6" idx="3"/>
            <a:endCxn id="2" idx="1"/>
          </p:cNvCxnSpPr>
          <p:nvPr/>
        </p:nvCxnSpPr>
        <p:spPr>
          <a:xfrm flipV="1">
            <a:off x="1956733" y="3429000"/>
            <a:ext cx="11910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536982-0721-0C40-EE9A-7B3C399C65BB}"/>
              </a:ext>
            </a:extLst>
          </p:cNvPr>
          <p:cNvSpPr/>
          <p:nvPr/>
        </p:nvSpPr>
        <p:spPr>
          <a:xfrm>
            <a:off x="6452199" y="1166462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 1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F6F5D30-B3AF-CA1F-4E24-5105F399981A}"/>
              </a:ext>
            </a:extLst>
          </p:cNvPr>
          <p:cNvCxnSpPr>
            <a:cxnSpLocks/>
            <a:stCxn id="2" idx="0"/>
            <a:endCxn id="29" idx="1"/>
          </p:cNvCxnSpPr>
          <p:nvPr/>
        </p:nvCxnSpPr>
        <p:spPr>
          <a:xfrm rot="5400000" flipH="1" flipV="1">
            <a:off x="4674737" y="1526743"/>
            <a:ext cx="1035399" cy="194143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7A0D38-0162-D322-21EF-A81B5E1719CB}"/>
              </a:ext>
            </a:extLst>
          </p:cNvPr>
          <p:cNvSpPr/>
          <p:nvPr/>
        </p:nvSpPr>
        <p:spPr>
          <a:xfrm>
            <a:off x="6452199" y="4957880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 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769A43E-18B9-7DC8-0F9E-241B0E51091C}"/>
              </a:ext>
            </a:extLst>
          </p:cNvPr>
          <p:cNvSpPr/>
          <p:nvPr/>
        </p:nvSpPr>
        <p:spPr>
          <a:xfrm>
            <a:off x="6452199" y="3945544"/>
            <a:ext cx="1568742" cy="65434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 1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81077A2-FC35-6A8A-EE19-E67FBCBB547C}"/>
              </a:ext>
            </a:extLst>
          </p:cNvPr>
          <p:cNvCxnSpPr>
            <a:cxnSpLocks/>
            <a:stCxn id="2" idx="2"/>
            <a:endCxn id="31" idx="1"/>
          </p:cNvCxnSpPr>
          <p:nvPr/>
        </p:nvCxnSpPr>
        <p:spPr>
          <a:xfrm rot="16200000" flipH="1">
            <a:off x="4722070" y="3342490"/>
            <a:ext cx="940732" cy="194143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5195DC4-611C-49E1-278B-515F68313E17}"/>
              </a:ext>
            </a:extLst>
          </p:cNvPr>
          <p:cNvSpPr txBox="1"/>
          <p:nvPr/>
        </p:nvSpPr>
        <p:spPr>
          <a:xfrm>
            <a:off x="7907191" y="615026"/>
            <a:ext cx="713836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G1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70FD24-4007-DB29-89BF-7CF8AB997B39}"/>
              </a:ext>
            </a:extLst>
          </p:cNvPr>
          <p:cNvSpPr txBox="1"/>
          <p:nvPr/>
        </p:nvSpPr>
        <p:spPr>
          <a:xfrm>
            <a:off x="7907191" y="3421401"/>
            <a:ext cx="713836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G2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D9AF89-FF6F-A876-2D02-4DAD212C13F8}"/>
              </a:ext>
            </a:extLst>
          </p:cNvPr>
          <p:cNvSpPr txBox="1"/>
          <p:nvPr/>
        </p:nvSpPr>
        <p:spPr>
          <a:xfrm>
            <a:off x="8309987" y="1621501"/>
            <a:ext cx="19974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Update Customer Balance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439270-AE34-B691-5448-A453C0E5C45A}"/>
              </a:ext>
            </a:extLst>
          </p:cNvPr>
          <p:cNvSpPr txBox="1"/>
          <p:nvPr/>
        </p:nvSpPr>
        <p:spPr>
          <a:xfrm>
            <a:off x="8308251" y="4424167"/>
            <a:ext cx="9605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Send SMS</a:t>
            </a:r>
          </a:p>
        </p:txBody>
      </p:sp>
      <p:pic>
        <p:nvPicPr>
          <p:cNvPr id="40" name="Graphic 39" descr="Database with solid fill">
            <a:extLst>
              <a:ext uri="{FF2B5EF4-FFF2-40B4-BE49-F238E27FC236}">
                <a16:creationId xmlns:a16="http://schemas.microsoft.com/office/drawing/2014/main" id="{324620F0-1EEF-D419-33B0-35B38DE63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9207" y="1524852"/>
            <a:ext cx="914400" cy="9144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B3C62F-E989-9CE6-D2DF-EBFED64920DB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8264109" y="1979760"/>
            <a:ext cx="2145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Speaker phone with solid fill">
            <a:extLst>
              <a:ext uri="{FF2B5EF4-FFF2-40B4-BE49-F238E27FC236}">
                <a16:creationId xmlns:a16="http://schemas.microsoft.com/office/drawing/2014/main" id="{2F024A27-306C-78EA-C41F-D5E42E17F7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9207" y="4326372"/>
            <a:ext cx="914400" cy="9144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F61DF42-C60A-DFF8-8E6F-F79A69070DF5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8264109" y="4783572"/>
            <a:ext cx="21450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141C894-EB7A-09CB-3039-F9DE7279A8EF}"/>
              </a:ext>
            </a:extLst>
          </p:cNvPr>
          <p:cNvSpPr txBox="1"/>
          <p:nvPr/>
        </p:nvSpPr>
        <p:spPr>
          <a:xfrm>
            <a:off x="4221720" y="1599764"/>
            <a:ext cx="1152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Order Object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A9A3B-A7B4-C579-5BCF-D9BD2439052B}"/>
              </a:ext>
            </a:extLst>
          </p:cNvPr>
          <p:cNvSpPr txBox="1"/>
          <p:nvPr/>
        </p:nvSpPr>
        <p:spPr>
          <a:xfrm>
            <a:off x="4221720" y="4427986"/>
            <a:ext cx="14027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Order 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37BECA-4C0E-FA76-2AF0-BE6ADFF8F164}"/>
              </a:ext>
            </a:extLst>
          </p:cNvPr>
          <p:cNvSpPr txBox="1"/>
          <p:nvPr/>
        </p:nvSpPr>
        <p:spPr>
          <a:xfrm>
            <a:off x="1995292" y="3091275"/>
            <a:ext cx="1152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Order Object</a:t>
            </a:r>
          </a:p>
        </p:txBody>
      </p:sp>
    </p:spTree>
    <p:extLst>
      <p:ext uri="{BB962C8B-B14F-4D97-AF65-F5344CB8AC3E}">
        <p14:creationId xmlns:p14="http://schemas.microsoft.com/office/powerpoint/2010/main" val="368379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9" grpId="0" animBg="1"/>
      <p:bldP spid="4" grpId="0" animBg="1"/>
      <p:bldP spid="7" grpId="0" animBg="1"/>
      <p:bldP spid="19" grpId="0" animBg="1"/>
      <p:bldP spid="21" grpId="0" animBg="1"/>
      <p:bldP spid="34" grpId="0" animBg="1"/>
      <p:bldP spid="35" grpId="0" animBg="1"/>
      <p:bldP spid="37" grpId="0"/>
      <p:bldP spid="38" grpId="0"/>
      <p:bldP spid="50" grpId="0"/>
      <p:bldP spid="51" grpId="0"/>
      <p:bldP spid="52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RabbitMQ – Super Streams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62573099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75791036-65B9-67E9-770D-DD76C6161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0742" y="3015159"/>
            <a:ext cx="2147778" cy="82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9DEC0C-4967-58F0-F2CD-0C3AF69C32D9}"/>
              </a:ext>
            </a:extLst>
          </p:cNvPr>
          <p:cNvSpPr/>
          <p:nvPr/>
        </p:nvSpPr>
        <p:spPr>
          <a:xfrm>
            <a:off x="6952529" y="3101829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1A42DD-F6B5-1D70-41F7-CD2ED14BAFBA}"/>
              </a:ext>
            </a:extLst>
          </p:cNvPr>
          <p:cNvSpPr/>
          <p:nvPr/>
        </p:nvSpPr>
        <p:spPr>
          <a:xfrm>
            <a:off x="387991" y="3101830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45C718-E128-14B5-96DA-6DB134D93EFC}"/>
              </a:ext>
            </a:extLst>
          </p:cNvPr>
          <p:cNvCxnSpPr>
            <a:stCxn id="6" idx="3"/>
            <a:endCxn id="2" idx="1"/>
          </p:cNvCxnSpPr>
          <p:nvPr/>
        </p:nvCxnSpPr>
        <p:spPr>
          <a:xfrm flipV="1">
            <a:off x="1956733" y="3429000"/>
            <a:ext cx="1424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E23310-8D7C-53D0-CDE1-007DC7BE34F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528520" y="3429000"/>
            <a:ext cx="14240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536982-0721-0C40-EE9A-7B3C399C65BB}"/>
              </a:ext>
            </a:extLst>
          </p:cNvPr>
          <p:cNvSpPr/>
          <p:nvPr/>
        </p:nvSpPr>
        <p:spPr>
          <a:xfrm>
            <a:off x="6952529" y="2089493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A2FE2C-0A38-C3F8-431A-7C89F36C8077}"/>
              </a:ext>
            </a:extLst>
          </p:cNvPr>
          <p:cNvSpPr/>
          <p:nvPr/>
        </p:nvSpPr>
        <p:spPr>
          <a:xfrm>
            <a:off x="6952529" y="4118251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 3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A1B858D-3137-31AE-44BD-19D05461E585}"/>
              </a:ext>
            </a:extLst>
          </p:cNvPr>
          <p:cNvCxnSpPr>
            <a:cxnSpLocks/>
            <a:stCxn id="2" idx="2"/>
            <a:endCxn id="9" idx="1"/>
          </p:cNvCxnSpPr>
          <p:nvPr/>
        </p:nvCxnSpPr>
        <p:spPr>
          <a:xfrm rot="16200000" flipH="1">
            <a:off x="5402290" y="2895182"/>
            <a:ext cx="602581" cy="249789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F6F5D30-B3AF-CA1F-4E24-5105F399981A}"/>
              </a:ext>
            </a:extLst>
          </p:cNvPr>
          <p:cNvCxnSpPr>
            <a:stCxn id="2" idx="0"/>
            <a:endCxn id="7" idx="1"/>
          </p:cNvCxnSpPr>
          <p:nvPr/>
        </p:nvCxnSpPr>
        <p:spPr>
          <a:xfrm rot="5400000" flipH="1" flipV="1">
            <a:off x="5404333" y="1466963"/>
            <a:ext cx="598495" cy="249789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A4472C7-CD16-0A20-0EFD-FFACE1EED4B7}"/>
              </a:ext>
            </a:extLst>
          </p:cNvPr>
          <p:cNvSpPr txBox="1"/>
          <p:nvPr/>
        </p:nvSpPr>
        <p:spPr>
          <a:xfrm>
            <a:off x="631884" y="768076"/>
            <a:ext cx="689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Consuming all messages from all consumers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E2301-0F63-ED9B-6D61-9E092A8225E9}"/>
              </a:ext>
            </a:extLst>
          </p:cNvPr>
          <p:cNvSpPr txBox="1"/>
          <p:nvPr/>
        </p:nvSpPr>
        <p:spPr>
          <a:xfrm>
            <a:off x="5703580" y="2060622"/>
            <a:ext cx="9560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Message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1BEB06-B0CB-060F-34AC-63651EC6DEAA}"/>
              </a:ext>
            </a:extLst>
          </p:cNvPr>
          <p:cNvSpPr txBox="1"/>
          <p:nvPr/>
        </p:nvSpPr>
        <p:spPr>
          <a:xfrm>
            <a:off x="5703579" y="3075493"/>
            <a:ext cx="9560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Message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796C97-785A-78B6-5EB7-CED757B71F35}"/>
              </a:ext>
            </a:extLst>
          </p:cNvPr>
          <p:cNvSpPr txBox="1"/>
          <p:nvPr/>
        </p:nvSpPr>
        <p:spPr>
          <a:xfrm>
            <a:off x="5703579" y="4085013"/>
            <a:ext cx="9560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Message 1</a:t>
            </a:r>
          </a:p>
        </p:txBody>
      </p:sp>
    </p:spTree>
    <p:extLst>
      <p:ext uri="{BB962C8B-B14F-4D97-AF65-F5344CB8AC3E}">
        <p14:creationId xmlns:p14="http://schemas.microsoft.com/office/powerpoint/2010/main" val="421693441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75791036-65B9-67E9-770D-DD76C6161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0742" y="3015159"/>
            <a:ext cx="2147778" cy="82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9DEC0C-4967-58F0-F2CD-0C3AF69C32D9}"/>
              </a:ext>
            </a:extLst>
          </p:cNvPr>
          <p:cNvSpPr/>
          <p:nvPr/>
        </p:nvSpPr>
        <p:spPr>
          <a:xfrm>
            <a:off x="6952529" y="3101829"/>
            <a:ext cx="1568742" cy="65434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1A42DD-F6B5-1D70-41F7-CD2ED14BAFBA}"/>
              </a:ext>
            </a:extLst>
          </p:cNvPr>
          <p:cNvSpPr/>
          <p:nvPr/>
        </p:nvSpPr>
        <p:spPr>
          <a:xfrm>
            <a:off x="387991" y="3101830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45C718-E128-14B5-96DA-6DB134D93EFC}"/>
              </a:ext>
            </a:extLst>
          </p:cNvPr>
          <p:cNvCxnSpPr>
            <a:stCxn id="6" idx="3"/>
            <a:endCxn id="2" idx="1"/>
          </p:cNvCxnSpPr>
          <p:nvPr/>
        </p:nvCxnSpPr>
        <p:spPr>
          <a:xfrm flipV="1">
            <a:off x="1956733" y="3429000"/>
            <a:ext cx="1424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E23310-8D7C-53D0-CDE1-007DC7BE34F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528520" y="3429000"/>
            <a:ext cx="14240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536982-0721-0C40-EE9A-7B3C399C65BB}"/>
              </a:ext>
            </a:extLst>
          </p:cNvPr>
          <p:cNvSpPr/>
          <p:nvPr/>
        </p:nvSpPr>
        <p:spPr>
          <a:xfrm>
            <a:off x="6952529" y="2089493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A2FE2C-0A38-C3F8-431A-7C89F36C8077}"/>
              </a:ext>
            </a:extLst>
          </p:cNvPr>
          <p:cNvSpPr/>
          <p:nvPr/>
        </p:nvSpPr>
        <p:spPr>
          <a:xfrm>
            <a:off x="6952529" y="4118251"/>
            <a:ext cx="1568742" cy="65434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 3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A1B858D-3137-31AE-44BD-19D05461E585}"/>
              </a:ext>
            </a:extLst>
          </p:cNvPr>
          <p:cNvCxnSpPr>
            <a:cxnSpLocks/>
            <a:stCxn id="2" idx="2"/>
            <a:endCxn id="9" idx="1"/>
          </p:cNvCxnSpPr>
          <p:nvPr/>
        </p:nvCxnSpPr>
        <p:spPr>
          <a:xfrm rot="16200000" flipH="1">
            <a:off x="5402290" y="2895182"/>
            <a:ext cx="602581" cy="249789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F6F5D30-B3AF-CA1F-4E24-5105F399981A}"/>
              </a:ext>
            </a:extLst>
          </p:cNvPr>
          <p:cNvCxnSpPr>
            <a:stCxn id="2" idx="0"/>
            <a:endCxn id="7" idx="1"/>
          </p:cNvCxnSpPr>
          <p:nvPr/>
        </p:nvCxnSpPr>
        <p:spPr>
          <a:xfrm rot="5400000" flipH="1" flipV="1">
            <a:off x="5404333" y="1466963"/>
            <a:ext cx="598495" cy="249789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D548016-964A-E3AB-84F3-2C8C2753A207}"/>
              </a:ext>
            </a:extLst>
          </p:cNvPr>
          <p:cNvSpPr txBox="1"/>
          <p:nvPr/>
        </p:nvSpPr>
        <p:spPr>
          <a:xfrm>
            <a:off x="631885" y="768076"/>
            <a:ext cx="6027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Consuming all messages from one consumer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92035-EFD7-507D-0479-89C562DCFDB8}"/>
              </a:ext>
            </a:extLst>
          </p:cNvPr>
          <p:cNvSpPr txBox="1"/>
          <p:nvPr/>
        </p:nvSpPr>
        <p:spPr>
          <a:xfrm>
            <a:off x="5703580" y="2060622"/>
            <a:ext cx="9560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Message 1</a:t>
            </a:r>
          </a:p>
        </p:txBody>
      </p:sp>
    </p:spTree>
    <p:extLst>
      <p:ext uri="{BB962C8B-B14F-4D97-AF65-F5344CB8AC3E}">
        <p14:creationId xmlns:p14="http://schemas.microsoft.com/office/powerpoint/2010/main" val="395427991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DEA19C1-6B63-432D-2385-23D3EB2626ED}"/>
              </a:ext>
            </a:extLst>
          </p:cNvPr>
          <p:cNvSpPr/>
          <p:nvPr/>
        </p:nvSpPr>
        <p:spPr>
          <a:xfrm>
            <a:off x="6163153" y="4347933"/>
            <a:ext cx="2100956" cy="235501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E4C8CF-844A-F2B2-0B05-5CD127DB7B9B}"/>
              </a:ext>
            </a:extLst>
          </p:cNvPr>
          <p:cNvSpPr/>
          <p:nvPr/>
        </p:nvSpPr>
        <p:spPr>
          <a:xfrm>
            <a:off x="6163153" y="1544120"/>
            <a:ext cx="2100956" cy="235501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75791036-65B9-67E9-770D-DD76C6161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47830" y="3757025"/>
            <a:ext cx="2147778" cy="82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9DEC0C-4967-58F0-F2CD-0C3AF69C32D9}"/>
              </a:ext>
            </a:extLst>
          </p:cNvPr>
          <p:cNvSpPr/>
          <p:nvPr/>
        </p:nvSpPr>
        <p:spPr>
          <a:xfrm>
            <a:off x="6452199" y="2920664"/>
            <a:ext cx="1568742" cy="65434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1A42DD-F6B5-1D70-41F7-CD2ED14BAFBA}"/>
              </a:ext>
            </a:extLst>
          </p:cNvPr>
          <p:cNvSpPr/>
          <p:nvPr/>
        </p:nvSpPr>
        <p:spPr>
          <a:xfrm>
            <a:off x="387991" y="3843696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45C718-E128-14B5-96DA-6DB134D93EFC}"/>
              </a:ext>
            </a:extLst>
          </p:cNvPr>
          <p:cNvCxnSpPr>
            <a:stCxn id="6" idx="3"/>
            <a:endCxn id="2" idx="1"/>
          </p:cNvCxnSpPr>
          <p:nvPr/>
        </p:nvCxnSpPr>
        <p:spPr>
          <a:xfrm flipV="1">
            <a:off x="1956733" y="4170866"/>
            <a:ext cx="11910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536982-0721-0C40-EE9A-7B3C399C65BB}"/>
              </a:ext>
            </a:extLst>
          </p:cNvPr>
          <p:cNvSpPr/>
          <p:nvPr/>
        </p:nvSpPr>
        <p:spPr>
          <a:xfrm>
            <a:off x="6452199" y="1908328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 1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F6F5D30-B3AF-CA1F-4E24-5105F399981A}"/>
              </a:ext>
            </a:extLst>
          </p:cNvPr>
          <p:cNvCxnSpPr>
            <a:cxnSpLocks/>
            <a:stCxn id="2" idx="0"/>
            <a:endCxn id="29" idx="1"/>
          </p:cNvCxnSpPr>
          <p:nvPr/>
        </p:nvCxnSpPr>
        <p:spPr>
          <a:xfrm rot="5400000" flipH="1" flipV="1">
            <a:off x="4674737" y="2268609"/>
            <a:ext cx="1035399" cy="194143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7A0D38-0162-D322-21EF-A81B5E1719CB}"/>
              </a:ext>
            </a:extLst>
          </p:cNvPr>
          <p:cNvSpPr/>
          <p:nvPr/>
        </p:nvSpPr>
        <p:spPr>
          <a:xfrm>
            <a:off x="6452199" y="5699746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 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769A43E-18B9-7DC8-0F9E-241B0E51091C}"/>
              </a:ext>
            </a:extLst>
          </p:cNvPr>
          <p:cNvSpPr/>
          <p:nvPr/>
        </p:nvSpPr>
        <p:spPr>
          <a:xfrm>
            <a:off x="6452199" y="4687410"/>
            <a:ext cx="1568742" cy="65434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 1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81077A2-FC35-6A8A-EE19-E67FBCBB547C}"/>
              </a:ext>
            </a:extLst>
          </p:cNvPr>
          <p:cNvCxnSpPr>
            <a:cxnSpLocks/>
            <a:stCxn id="2" idx="2"/>
            <a:endCxn id="31" idx="1"/>
          </p:cNvCxnSpPr>
          <p:nvPr/>
        </p:nvCxnSpPr>
        <p:spPr>
          <a:xfrm rot="16200000" flipH="1">
            <a:off x="4722070" y="4084356"/>
            <a:ext cx="940732" cy="194143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5195DC4-611C-49E1-278B-515F68313E17}"/>
              </a:ext>
            </a:extLst>
          </p:cNvPr>
          <p:cNvSpPr txBox="1"/>
          <p:nvPr/>
        </p:nvSpPr>
        <p:spPr>
          <a:xfrm>
            <a:off x="7907191" y="1356892"/>
            <a:ext cx="713836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G1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70FD24-4007-DB29-89BF-7CF8AB997B39}"/>
              </a:ext>
            </a:extLst>
          </p:cNvPr>
          <p:cNvSpPr txBox="1"/>
          <p:nvPr/>
        </p:nvSpPr>
        <p:spPr>
          <a:xfrm>
            <a:off x="7907191" y="4163267"/>
            <a:ext cx="713836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G2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D9AF89-FF6F-A876-2D02-4DAD212C13F8}"/>
              </a:ext>
            </a:extLst>
          </p:cNvPr>
          <p:cNvSpPr txBox="1"/>
          <p:nvPr/>
        </p:nvSpPr>
        <p:spPr>
          <a:xfrm>
            <a:off x="8309987" y="2363367"/>
            <a:ext cx="19974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Update Customer Balance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439270-AE34-B691-5448-A453C0E5C45A}"/>
              </a:ext>
            </a:extLst>
          </p:cNvPr>
          <p:cNvSpPr txBox="1"/>
          <p:nvPr/>
        </p:nvSpPr>
        <p:spPr>
          <a:xfrm>
            <a:off x="8308251" y="5166033"/>
            <a:ext cx="9605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Send SMS</a:t>
            </a:r>
          </a:p>
        </p:txBody>
      </p:sp>
      <p:pic>
        <p:nvPicPr>
          <p:cNvPr id="40" name="Graphic 39" descr="Database with solid fill">
            <a:extLst>
              <a:ext uri="{FF2B5EF4-FFF2-40B4-BE49-F238E27FC236}">
                <a16:creationId xmlns:a16="http://schemas.microsoft.com/office/drawing/2014/main" id="{324620F0-1EEF-D419-33B0-35B38DE63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9207" y="2266718"/>
            <a:ext cx="914400" cy="9144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B3C62F-E989-9CE6-D2DF-EBFED64920DB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8264109" y="2721626"/>
            <a:ext cx="2145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Speaker phone with solid fill">
            <a:extLst>
              <a:ext uri="{FF2B5EF4-FFF2-40B4-BE49-F238E27FC236}">
                <a16:creationId xmlns:a16="http://schemas.microsoft.com/office/drawing/2014/main" id="{2F024A27-306C-78EA-C41F-D5E42E17F7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9207" y="5068238"/>
            <a:ext cx="914400" cy="9144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F61DF42-C60A-DFF8-8E6F-F79A69070DF5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8264109" y="5525438"/>
            <a:ext cx="21450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141C894-EB7A-09CB-3039-F9DE7279A8EF}"/>
              </a:ext>
            </a:extLst>
          </p:cNvPr>
          <p:cNvSpPr txBox="1"/>
          <p:nvPr/>
        </p:nvSpPr>
        <p:spPr>
          <a:xfrm>
            <a:off x="4221720" y="2341630"/>
            <a:ext cx="1152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Order Object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A9A3B-A7B4-C579-5BCF-D9BD2439052B}"/>
              </a:ext>
            </a:extLst>
          </p:cNvPr>
          <p:cNvSpPr txBox="1"/>
          <p:nvPr/>
        </p:nvSpPr>
        <p:spPr>
          <a:xfrm>
            <a:off x="4221720" y="5169852"/>
            <a:ext cx="14027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Order 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37BECA-4C0E-FA76-2AF0-BE6ADFF8F164}"/>
              </a:ext>
            </a:extLst>
          </p:cNvPr>
          <p:cNvSpPr txBox="1"/>
          <p:nvPr/>
        </p:nvSpPr>
        <p:spPr>
          <a:xfrm>
            <a:off x="1995292" y="3833141"/>
            <a:ext cx="1152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Order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F596F-E6F8-F396-99B6-1D6B235B597E}"/>
              </a:ext>
            </a:extLst>
          </p:cNvPr>
          <p:cNvSpPr txBox="1"/>
          <p:nvPr/>
        </p:nvSpPr>
        <p:spPr>
          <a:xfrm>
            <a:off x="631885" y="768076"/>
            <a:ext cx="7389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Consuming all messages from multiple group of consumers</a:t>
            </a:r>
          </a:p>
        </p:txBody>
      </p:sp>
    </p:spTree>
    <p:extLst>
      <p:ext uri="{BB962C8B-B14F-4D97-AF65-F5344CB8AC3E}">
        <p14:creationId xmlns:p14="http://schemas.microsoft.com/office/powerpoint/2010/main" val="2889657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A5C5CA-244B-BEC2-1123-5D718F95EE81}"/>
              </a:ext>
            </a:extLst>
          </p:cNvPr>
          <p:cNvSpPr/>
          <p:nvPr/>
        </p:nvSpPr>
        <p:spPr>
          <a:xfrm>
            <a:off x="3349305" y="2195814"/>
            <a:ext cx="5310232" cy="246636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536896" y="3101829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2A9B25-2B2E-A519-680D-A97B23D8FEAA}"/>
              </a:ext>
            </a:extLst>
          </p:cNvPr>
          <p:cNvSpPr/>
          <p:nvPr/>
        </p:nvSpPr>
        <p:spPr>
          <a:xfrm>
            <a:off x="9970316" y="3101826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pic>
        <p:nvPicPr>
          <p:cNvPr id="12" name="Picture 6" descr="RabbitMQ logo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91" y="1552219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00BB4E-C39C-733F-A262-D9E8FD7101C2}"/>
              </a:ext>
            </a:extLst>
          </p:cNvPr>
          <p:cNvSpPr/>
          <p:nvPr/>
        </p:nvSpPr>
        <p:spPr>
          <a:xfrm>
            <a:off x="3667388" y="3101827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amq.direct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6772713" y="3101826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BC8C99-E3BE-F24F-5013-9780401AB42C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5236130" y="3428997"/>
            <a:ext cx="1536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105638" y="3428996"/>
            <a:ext cx="124366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F61220-BB62-57B8-C356-E5C449814664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8659537" y="3428996"/>
            <a:ext cx="13107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303828" y="3051872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Publish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F2A80F-8FB8-D4E0-EAAF-CD9C5B56DB07}"/>
              </a:ext>
            </a:extLst>
          </p:cNvPr>
          <p:cNvSpPr txBox="1"/>
          <p:nvPr/>
        </p:nvSpPr>
        <p:spPr>
          <a:xfrm>
            <a:off x="8732939" y="3051872"/>
            <a:ext cx="1145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Consume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C5713-9040-B733-55BA-574F690D5FCE}"/>
              </a:ext>
            </a:extLst>
          </p:cNvPr>
          <p:cNvSpPr txBox="1"/>
          <p:nvPr/>
        </p:nvSpPr>
        <p:spPr>
          <a:xfrm>
            <a:off x="5735901" y="3051872"/>
            <a:ext cx="5726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log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98" y="3472222"/>
            <a:ext cx="436213" cy="436213"/>
          </a:xfrm>
          <a:prstGeom prst="rect">
            <a:avLst/>
          </a:prstGeom>
        </p:spPr>
      </p:pic>
      <p:pic>
        <p:nvPicPr>
          <p:cNvPr id="4" name="Graphic 3" descr="Key">
            <a:extLst>
              <a:ext uri="{FF2B5EF4-FFF2-40B4-BE49-F238E27FC236}">
                <a16:creationId xmlns:a16="http://schemas.microsoft.com/office/drawing/2014/main" id="{01DBFDD6-5D3E-52DE-E274-18F76D21C25D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80" y="3835451"/>
            <a:ext cx="495774" cy="4957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832526-A205-13DF-25B7-4E5D92D78671}"/>
              </a:ext>
            </a:extLst>
          </p:cNvPr>
          <p:cNvSpPr txBox="1"/>
          <p:nvPr/>
        </p:nvSpPr>
        <p:spPr>
          <a:xfrm>
            <a:off x="1073379" y="4662178"/>
            <a:ext cx="4957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log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D4BA22-9A8F-08AC-4C6A-C3DE7B9C309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321266" y="4331225"/>
            <a:ext cx="1" cy="33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48378B-011A-1390-1AB9-27E080CA92BC}"/>
              </a:ext>
            </a:extLst>
          </p:cNvPr>
          <p:cNvSpPr txBox="1"/>
          <p:nvPr/>
        </p:nvSpPr>
        <p:spPr>
          <a:xfrm>
            <a:off x="387991" y="637455"/>
            <a:ext cx="27578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Direct Exchange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61D2A8A-C938-B6E6-78F0-BCCDE6C9C66E}"/>
              </a:ext>
            </a:extLst>
          </p:cNvPr>
          <p:cNvSpPr/>
          <p:nvPr/>
        </p:nvSpPr>
        <p:spPr>
          <a:xfrm>
            <a:off x="6772713" y="2321647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DEBB7EC-0853-7C08-1647-B9CA6D7BED0F}"/>
              </a:ext>
            </a:extLst>
          </p:cNvPr>
          <p:cNvCxnSpPr>
            <a:stCxn id="29" idx="0"/>
            <a:endCxn id="15" idx="1"/>
          </p:cNvCxnSpPr>
          <p:nvPr/>
        </p:nvCxnSpPr>
        <p:spPr>
          <a:xfrm rot="5400000" flipH="1" flipV="1">
            <a:off x="5385732" y="1714846"/>
            <a:ext cx="453009" cy="2320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5D9F4D-1CB6-EAE8-D9DE-3AA5FBDAAA42}"/>
              </a:ext>
            </a:extLst>
          </p:cNvPr>
          <p:cNvSpPr txBox="1"/>
          <p:nvPr/>
        </p:nvSpPr>
        <p:spPr>
          <a:xfrm>
            <a:off x="5735901" y="2278014"/>
            <a:ext cx="5726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log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A5FABDD-C0E2-4B6D-9768-A6259DF99843}"/>
              </a:ext>
            </a:extLst>
          </p:cNvPr>
          <p:cNvSpPr/>
          <p:nvPr/>
        </p:nvSpPr>
        <p:spPr>
          <a:xfrm>
            <a:off x="6772713" y="3881167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346803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4" grpId="0"/>
      <p:bldP spid="47" grpId="0"/>
      <p:bldP spid="9" grpId="0"/>
      <p:bldP spid="7" grpId="0"/>
      <p:bldP spid="18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565978-E52A-F586-863B-6E9E3D64BD42}"/>
              </a:ext>
            </a:extLst>
          </p:cNvPr>
          <p:cNvSpPr txBox="1"/>
          <p:nvPr/>
        </p:nvSpPr>
        <p:spPr>
          <a:xfrm>
            <a:off x="631884" y="768076"/>
            <a:ext cx="6967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Consuming the same message from one consumer only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4E69D526-1A44-20F5-492E-B6E290077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0742" y="3015159"/>
            <a:ext cx="2147778" cy="82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32E0FA-4981-D864-282C-543D35B6135D}"/>
              </a:ext>
            </a:extLst>
          </p:cNvPr>
          <p:cNvSpPr/>
          <p:nvPr/>
        </p:nvSpPr>
        <p:spPr>
          <a:xfrm>
            <a:off x="6952529" y="3101829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730887-17BA-7CDD-CB75-C2BC8BBC8F87}"/>
              </a:ext>
            </a:extLst>
          </p:cNvPr>
          <p:cNvSpPr/>
          <p:nvPr/>
        </p:nvSpPr>
        <p:spPr>
          <a:xfrm>
            <a:off x="387991" y="3101830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DFE26A-CA27-349F-E9C9-3D6C3A653CE7}"/>
              </a:ext>
            </a:extLst>
          </p:cNvPr>
          <p:cNvCxnSpPr>
            <a:stCxn id="11" idx="3"/>
            <a:endCxn id="8" idx="1"/>
          </p:cNvCxnSpPr>
          <p:nvPr/>
        </p:nvCxnSpPr>
        <p:spPr>
          <a:xfrm flipV="1">
            <a:off x="1956733" y="3429000"/>
            <a:ext cx="1424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2249C7-FA68-2756-0F2E-841BEA07AF6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528520" y="3429000"/>
            <a:ext cx="14240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1A074C-314F-9B7A-3F7B-2BA5DEAD50B3}"/>
              </a:ext>
            </a:extLst>
          </p:cNvPr>
          <p:cNvSpPr/>
          <p:nvPr/>
        </p:nvSpPr>
        <p:spPr>
          <a:xfrm>
            <a:off x="6952529" y="2089493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 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F7C2593-A0CB-6250-0853-07677599FA4E}"/>
              </a:ext>
            </a:extLst>
          </p:cNvPr>
          <p:cNvSpPr/>
          <p:nvPr/>
        </p:nvSpPr>
        <p:spPr>
          <a:xfrm>
            <a:off x="6952529" y="4118251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 3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B25FAA6-E3BC-944D-7E88-DF9FB39C6D65}"/>
              </a:ext>
            </a:extLst>
          </p:cNvPr>
          <p:cNvCxnSpPr>
            <a:cxnSpLocks/>
            <a:stCxn id="8" idx="2"/>
            <a:endCxn id="15" idx="1"/>
          </p:cNvCxnSpPr>
          <p:nvPr/>
        </p:nvCxnSpPr>
        <p:spPr>
          <a:xfrm rot="16200000" flipH="1">
            <a:off x="5402290" y="2895182"/>
            <a:ext cx="602581" cy="249789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AF6CB16-4907-302F-A138-B10FAF900B21}"/>
              </a:ext>
            </a:extLst>
          </p:cNvPr>
          <p:cNvCxnSpPr>
            <a:stCxn id="8" idx="0"/>
            <a:endCxn id="14" idx="1"/>
          </p:cNvCxnSpPr>
          <p:nvPr/>
        </p:nvCxnSpPr>
        <p:spPr>
          <a:xfrm rot="5400000" flipH="1" flipV="1">
            <a:off x="5404333" y="1466963"/>
            <a:ext cx="598495" cy="249789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ED6318-61A8-31C7-65DD-342202D3F624}"/>
              </a:ext>
            </a:extLst>
          </p:cNvPr>
          <p:cNvSpPr txBox="1"/>
          <p:nvPr/>
        </p:nvSpPr>
        <p:spPr>
          <a:xfrm>
            <a:off x="5703580" y="2060622"/>
            <a:ext cx="9560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Message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8C671A-240A-FD55-5EEB-6A577A6CA3D2}"/>
              </a:ext>
            </a:extLst>
          </p:cNvPr>
          <p:cNvSpPr txBox="1"/>
          <p:nvPr/>
        </p:nvSpPr>
        <p:spPr>
          <a:xfrm>
            <a:off x="5703579" y="3074999"/>
            <a:ext cx="9560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Message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651EA0-52C7-8072-2EBF-7AB8FD572BC6}"/>
              </a:ext>
            </a:extLst>
          </p:cNvPr>
          <p:cNvSpPr txBox="1"/>
          <p:nvPr/>
        </p:nvSpPr>
        <p:spPr>
          <a:xfrm>
            <a:off x="5703579" y="4082338"/>
            <a:ext cx="9560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Message 3</a:t>
            </a:r>
          </a:p>
        </p:txBody>
      </p:sp>
    </p:spTree>
    <p:extLst>
      <p:ext uri="{BB962C8B-B14F-4D97-AF65-F5344CB8AC3E}">
        <p14:creationId xmlns:p14="http://schemas.microsoft.com/office/powerpoint/2010/main" val="266060128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565978-E52A-F586-863B-6E9E3D64BD42}"/>
              </a:ext>
            </a:extLst>
          </p:cNvPr>
          <p:cNvSpPr txBox="1"/>
          <p:nvPr/>
        </p:nvSpPr>
        <p:spPr>
          <a:xfrm>
            <a:off x="580126" y="3059668"/>
            <a:ext cx="25512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SUPER STREAMS</a:t>
            </a:r>
          </a:p>
        </p:txBody>
      </p:sp>
    </p:spTree>
    <p:extLst>
      <p:ext uri="{BB962C8B-B14F-4D97-AF65-F5344CB8AC3E}">
        <p14:creationId xmlns:p14="http://schemas.microsoft.com/office/powerpoint/2010/main" val="74647048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5BA2E476-7A14-39D7-798E-A39B7445A814}"/>
              </a:ext>
            </a:extLst>
          </p:cNvPr>
          <p:cNvSpPr txBox="1"/>
          <p:nvPr/>
        </p:nvSpPr>
        <p:spPr>
          <a:xfrm>
            <a:off x="631884" y="768076"/>
            <a:ext cx="689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rabbitmq-streams add_super_stream orders --partitions 3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1D0858-DA40-DAEF-CAF5-C0896AFBA789}"/>
              </a:ext>
            </a:extLst>
          </p:cNvPr>
          <p:cNvSpPr/>
          <p:nvPr/>
        </p:nvSpPr>
        <p:spPr>
          <a:xfrm>
            <a:off x="631884" y="3101827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169068F-296F-4E44-33D4-1B2660051A9B}"/>
              </a:ext>
            </a:extLst>
          </p:cNvPr>
          <p:cNvSpPr/>
          <p:nvPr/>
        </p:nvSpPr>
        <p:spPr>
          <a:xfrm>
            <a:off x="3640138" y="2089492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orders-0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DC5B330-ADE6-FC06-7C77-B1B327BB684B}"/>
              </a:ext>
            </a:extLst>
          </p:cNvPr>
          <p:cNvSpPr/>
          <p:nvPr/>
        </p:nvSpPr>
        <p:spPr>
          <a:xfrm>
            <a:off x="3640138" y="3101827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orders-1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6D19E82-5D0B-7123-21CB-CD8589001FB6}"/>
              </a:ext>
            </a:extLst>
          </p:cNvPr>
          <p:cNvSpPr/>
          <p:nvPr/>
        </p:nvSpPr>
        <p:spPr>
          <a:xfrm>
            <a:off x="3640138" y="4114164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orders-2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8313FD5-504C-8643-B749-98450EE06B36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2200626" y="2416663"/>
            <a:ext cx="1439512" cy="101233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AA9D795-4DD9-D57C-1A95-A94B0EFEDD36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2200626" y="3428998"/>
            <a:ext cx="143951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694C1EE-3A42-727C-E178-2A988902711B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2200626" y="3428998"/>
            <a:ext cx="1439512" cy="1012337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682EAE9-103B-DD80-2ABA-DD0E9727E36F}"/>
              </a:ext>
            </a:extLst>
          </p:cNvPr>
          <p:cNvSpPr txBox="1"/>
          <p:nvPr/>
        </p:nvSpPr>
        <p:spPr>
          <a:xfrm>
            <a:off x="2286001" y="2018938"/>
            <a:ext cx="12106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Routing key = 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5F3D20-8C9A-C970-8F1D-E304A2F612F0}"/>
              </a:ext>
            </a:extLst>
          </p:cNvPr>
          <p:cNvSpPr txBox="1"/>
          <p:nvPr/>
        </p:nvSpPr>
        <p:spPr>
          <a:xfrm>
            <a:off x="2286001" y="2975606"/>
            <a:ext cx="12106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Routing key =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3C525B-54E3-B655-5BEC-F187C5D9029D}"/>
              </a:ext>
            </a:extLst>
          </p:cNvPr>
          <p:cNvSpPr txBox="1"/>
          <p:nvPr/>
        </p:nvSpPr>
        <p:spPr>
          <a:xfrm>
            <a:off x="2286001" y="4048921"/>
            <a:ext cx="12106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Routing key =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E65CEF-6CAB-5CD0-2485-8B40BE12D320}"/>
              </a:ext>
            </a:extLst>
          </p:cNvPr>
          <p:cNvSpPr txBox="1"/>
          <p:nvPr/>
        </p:nvSpPr>
        <p:spPr>
          <a:xfrm>
            <a:off x="633759" y="5393417"/>
            <a:ext cx="5725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rabbitmq-streams delete_super_stream orders</a:t>
            </a:r>
          </a:p>
        </p:txBody>
      </p:sp>
    </p:spTree>
    <p:extLst>
      <p:ext uri="{BB962C8B-B14F-4D97-AF65-F5344CB8AC3E}">
        <p14:creationId xmlns:p14="http://schemas.microsoft.com/office/powerpoint/2010/main" val="347407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52" grpId="0"/>
      <p:bldP spid="56" grpId="0"/>
      <p:bldP spid="57" grpId="0"/>
      <p:bldP spid="58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F7F4771-4DA6-9CF5-EC3E-743ECC081527}"/>
              </a:ext>
            </a:extLst>
          </p:cNvPr>
          <p:cNvSpPr/>
          <p:nvPr/>
        </p:nvSpPr>
        <p:spPr>
          <a:xfrm>
            <a:off x="5225746" y="1544120"/>
            <a:ext cx="4315069" cy="350233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75791036-65B9-67E9-770D-DD76C6161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88" y="3015159"/>
            <a:ext cx="2147778" cy="82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9DEC0C-4967-58F0-F2CD-0C3AF69C32D9}"/>
              </a:ext>
            </a:extLst>
          </p:cNvPr>
          <p:cNvSpPr/>
          <p:nvPr/>
        </p:nvSpPr>
        <p:spPr>
          <a:xfrm>
            <a:off x="10221927" y="3101829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1A42DD-F6B5-1D70-41F7-CD2ED14BAFBA}"/>
              </a:ext>
            </a:extLst>
          </p:cNvPr>
          <p:cNvSpPr/>
          <p:nvPr/>
        </p:nvSpPr>
        <p:spPr>
          <a:xfrm>
            <a:off x="387991" y="3101830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45C718-E128-14B5-96DA-6DB134D93EFC}"/>
              </a:ext>
            </a:extLst>
          </p:cNvPr>
          <p:cNvCxnSpPr>
            <a:stCxn id="6" idx="3"/>
            <a:endCxn id="2" idx="1"/>
          </p:cNvCxnSpPr>
          <p:nvPr/>
        </p:nvCxnSpPr>
        <p:spPr>
          <a:xfrm flipV="1">
            <a:off x="1956733" y="3429000"/>
            <a:ext cx="6217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536982-0721-0C40-EE9A-7B3C399C65BB}"/>
              </a:ext>
            </a:extLst>
          </p:cNvPr>
          <p:cNvSpPr/>
          <p:nvPr/>
        </p:nvSpPr>
        <p:spPr>
          <a:xfrm>
            <a:off x="10221927" y="2089493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A2FE2C-0A38-C3F8-431A-7C89F36C8077}"/>
              </a:ext>
            </a:extLst>
          </p:cNvPr>
          <p:cNvSpPr/>
          <p:nvPr/>
        </p:nvSpPr>
        <p:spPr>
          <a:xfrm>
            <a:off x="10221927" y="4118251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 3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629079B-30F3-2AB7-F781-9AA211472701}"/>
              </a:ext>
            </a:extLst>
          </p:cNvPr>
          <p:cNvSpPr/>
          <p:nvPr/>
        </p:nvSpPr>
        <p:spPr>
          <a:xfrm>
            <a:off x="7789443" y="2089492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orders-0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871EEC-AA15-4043-52E5-95493BCA6160}"/>
              </a:ext>
            </a:extLst>
          </p:cNvPr>
          <p:cNvSpPr/>
          <p:nvPr/>
        </p:nvSpPr>
        <p:spPr>
          <a:xfrm>
            <a:off x="7789443" y="3101828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orders-1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4CFCBB-E5F0-3F00-5AFC-552691D2A842}"/>
              </a:ext>
            </a:extLst>
          </p:cNvPr>
          <p:cNvSpPr/>
          <p:nvPr/>
        </p:nvSpPr>
        <p:spPr>
          <a:xfrm>
            <a:off x="7789443" y="4114164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orders-2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969BD68-D16C-0BFD-9DC1-8185198F1C38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6966254" y="2416663"/>
            <a:ext cx="823189" cy="101233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76DAE3C-234D-8E87-17E0-2F7C2B01764E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6966254" y="3428998"/>
            <a:ext cx="823189" cy="1012337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67F8FE-A881-287C-25BA-6A29B429E45E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6966254" y="3428998"/>
            <a:ext cx="823189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620C76-69BD-9694-74E5-676BE15DC64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435822" y="2416663"/>
            <a:ext cx="78610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F1059F-383A-77A6-CC74-D90DD0701AB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9435822" y="3428999"/>
            <a:ext cx="78610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389BD7-EF9A-B695-1768-5C1045A1E9E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9435822" y="4441335"/>
            <a:ext cx="786105" cy="40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65132F-A687-333E-C55B-8EDA170007E5}"/>
              </a:ext>
            </a:extLst>
          </p:cNvPr>
          <p:cNvSpPr/>
          <p:nvPr/>
        </p:nvSpPr>
        <p:spPr>
          <a:xfrm>
            <a:off x="5397512" y="3101827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616585-4571-E6CC-ED3A-A918ACE4EC15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4726266" y="3428998"/>
            <a:ext cx="671246" cy="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7CCD0D-7735-A2F9-9DDA-BFEB6B95806E}"/>
              </a:ext>
            </a:extLst>
          </p:cNvPr>
          <p:cNvSpPr txBox="1"/>
          <p:nvPr/>
        </p:nvSpPr>
        <p:spPr>
          <a:xfrm>
            <a:off x="5225746" y="1176597"/>
            <a:ext cx="15687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Super Streams</a:t>
            </a:r>
          </a:p>
        </p:txBody>
      </p:sp>
    </p:spTree>
    <p:extLst>
      <p:ext uri="{BB962C8B-B14F-4D97-AF65-F5344CB8AC3E}">
        <p14:creationId xmlns:p14="http://schemas.microsoft.com/office/powerpoint/2010/main" val="356657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" grpId="0" animBg="1"/>
      <p:bldP spid="7" grpId="0" animBg="1"/>
      <p:bldP spid="9" grpId="0" animBg="1"/>
      <p:bldP spid="3" grpId="0" animBg="1"/>
      <p:bldP spid="5" grpId="0" animBg="1"/>
      <p:bldP spid="8" grpId="0" animBg="1"/>
      <p:bldP spid="27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RabbitMQ – Local Random Exchange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220202636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1A42DD-F6B5-1D70-41F7-CD2ED14BAFBA}"/>
              </a:ext>
            </a:extLst>
          </p:cNvPr>
          <p:cNvSpPr/>
          <p:nvPr/>
        </p:nvSpPr>
        <p:spPr>
          <a:xfrm rot="5400000">
            <a:off x="1280295" y="3308864"/>
            <a:ext cx="2147780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536982-0721-0C40-EE9A-7B3C399C65BB}"/>
              </a:ext>
            </a:extLst>
          </p:cNvPr>
          <p:cNvSpPr/>
          <p:nvPr/>
        </p:nvSpPr>
        <p:spPr>
          <a:xfrm rot="5400000">
            <a:off x="8034625" y="3308864"/>
            <a:ext cx="2147777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Replier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20302-9197-34BA-8B0D-8A5485896904}"/>
              </a:ext>
            </a:extLst>
          </p:cNvPr>
          <p:cNvSpPr txBox="1"/>
          <p:nvPr/>
        </p:nvSpPr>
        <p:spPr>
          <a:xfrm>
            <a:off x="456227" y="768076"/>
            <a:ext cx="362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RPC: Remote Procedure Call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703D30-44D9-2723-9543-64C965E53FE5}"/>
              </a:ext>
            </a:extLst>
          </p:cNvPr>
          <p:cNvCxnSpPr/>
          <p:nvPr/>
        </p:nvCxnSpPr>
        <p:spPr>
          <a:xfrm>
            <a:off x="3053755" y="2931476"/>
            <a:ext cx="2208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215B91-F714-7F6A-CA37-965D6ACFB359}"/>
              </a:ext>
            </a:extLst>
          </p:cNvPr>
          <p:cNvCxnSpPr/>
          <p:nvPr/>
        </p:nvCxnSpPr>
        <p:spPr>
          <a:xfrm>
            <a:off x="6320290" y="2931476"/>
            <a:ext cx="2208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BED044-A956-0061-EA40-73F8A6E27BBE}"/>
              </a:ext>
            </a:extLst>
          </p:cNvPr>
          <p:cNvCxnSpPr/>
          <p:nvPr/>
        </p:nvCxnSpPr>
        <p:spPr>
          <a:xfrm>
            <a:off x="6320290" y="4377839"/>
            <a:ext cx="220825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2D1D685-B824-E370-AC33-A9CD50E6F411}"/>
              </a:ext>
            </a:extLst>
          </p:cNvPr>
          <p:cNvCxnSpPr/>
          <p:nvPr/>
        </p:nvCxnSpPr>
        <p:spPr>
          <a:xfrm>
            <a:off x="3092007" y="4361956"/>
            <a:ext cx="220825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FCAC72B-836A-66E7-9CC8-F07B16743711}"/>
              </a:ext>
            </a:extLst>
          </p:cNvPr>
          <p:cNvSpPr txBox="1"/>
          <p:nvPr/>
        </p:nvSpPr>
        <p:spPr>
          <a:xfrm>
            <a:off x="3838136" y="2583510"/>
            <a:ext cx="7504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Request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7071A4-46EC-3894-7CDF-30911DB648D9}"/>
              </a:ext>
            </a:extLst>
          </p:cNvPr>
          <p:cNvSpPr txBox="1"/>
          <p:nvPr/>
        </p:nvSpPr>
        <p:spPr>
          <a:xfrm>
            <a:off x="7049166" y="3998643"/>
            <a:ext cx="7504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Reply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EEFD83C-4723-0900-53C1-5FD456B9F8D1}"/>
              </a:ext>
            </a:extLst>
          </p:cNvPr>
          <p:cNvSpPr/>
          <p:nvPr/>
        </p:nvSpPr>
        <p:spPr>
          <a:xfrm rot="5400000">
            <a:off x="4717207" y="3308864"/>
            <a:ext cx="2147778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289529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0" grpId="0"/>
      <p:bldP spid="41" grpId="0"/>
      <p:bldP spid="42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4FD717-4F9C-5453-4A27-F5AC8EEA6B84}"/>
              </a:ext>
            </a:extLst>
          </p:cNvPr>
          <p:cNvSpPr/>
          <p:nvPr/>
        </p:nvSpPr>
        <p:spPr>
          <a:xfrm>
            <a:off x="4584126" y="3548060"/>
            <a:ext cx="2368134" cy="20418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FEFAD2-60FC-F294-0078-1F6E164DED0C}"/>
              </a:ext>
            </a:extLst>
          </p:cNvPr>
          <p:cNvSpPr/>
          <p:nvPr/>
        </p:nvSpPr>
        <p:spPr>
          <a:xfrm>
            <a:off x="2851737" y="2042073"/>
            <a:ext cx="5819605" cy="7306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1A42DD-F6B5-1D70-41F7-CD2ED14BAFBA}"/>
              </a:ext>
            </a:extLst>
          </p:cNvPr>
          <p:cNvSpPr/>
          <p:nvPr/>
        </p:nvSpPr>
        <p:spPr>
          <a:xfrm rot="5400000">
            <a:off x="555625" y="3524577"/>
            <a:ext cx="3614371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536982-0721-0C40-EE9A-7B3C399C65BB}"/>
              </a:ext>
            </a:extLst>
          </p:cNvPr>
          <p:cNvSpPr/>
          <p:nvPr/>
        </p:nvSpPr>
        <p:spPr>
          <a:xfrm rot="5400000">
            <a:off x="7353085" y="3524577"/>
            <a:ext cx="3614368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20302-9197-34BA-8B0D-8A5485896904}"/>
              </a:ext>
            </a:extLst>
          </p:cNvPr>
          <p:cNvSpPr txBox="1"/>
          <p:nvPr/>
        </p:nvSpPr>
        <p:spPr>
          <a:xfrm>
            <a:off x="456227" y="768076"/>
            <a:ext cx="362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RPC With RabbitMQ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703D30-44D9-2723-9543-64C965E53FE5}"/>
              </a:ext>
            </a:extLst>
          </p:cNvPr>
          <p:cNvCxnSpPr/>
          <p:nvPr/>
        </p:nvCxnSpPr>
        <p:spPr>
          <a:xfrm>
            <a:off x="3029670" y="2411406"/>
            <a:ext cx="2208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215B91-F714-7F6A-CA37-965D6ACFB359}"/>
              </a:ext>
            </a:extLst>
          </p:cNvPr>
          <p:cNvCxnSpPr/>
          <p:nvPr/>
        </p:nvCxnSpPr>
        <p:spPr>
          <a:xfrm>
            <a:off x="6296205" y="2411406"/>
            <a:ext cx="2208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BED044-A956-0061-EA40-73F8A6E27BBE}"/>
              </a:ext>
            </a:extLst>
          </p:cNvPr>
          <p:cNvCxnSpPr>
            <a:cxnSpLocks/>
          </p:cNvCxnSpPr>
          <p:nvPr/>
        </p:nvCxnSpPr>
        <p:spPr>
          <a:xfrm>
            <a:off x="7220281" y="4578404"/>
            <a:ext cx="135998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FCAC72B-836A-66E7-9CC8-F07B16743711}"/>
              </a:ext>
            </a:extLst>
          </p:cNvPr>
          <p:cNvSpPr txBox="1"/>
          <p:nvPr/>
        </p:nvSpPr>
        <p:spPr>
          <a:xfrm>
            <a:off x="3814051" y="2063440"/>
            <a:ext cx="7504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Request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7071A4-46EC-3894-7CDF-30911DB648D9}"/>
              </a:ext>
            </a:extLst>
          </p:cNvPr>
          <p:cNvSpPr txBox="1"/>
          <p:nvPr/>
        </p:nvSpPr>
        <p:spPr>
          <a:xfrm>
            <a:off x="7516515" y="4212183"/>
            <a:ext cx="7504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Reply</a:t>
            </a:r>
          </a:p>
        </p:txBody>
      </p:sp>
      <p:pic>
        <p:nvPicPr>
          <p:cNvPr id="3" name="Picture 2" descr="RabbitMQ Logo png transparent">
            <a:extLst>
              <a:ext uri="{FF2B5EF4-FFF2-40B4-BE49-F238E27FC236}">
                <a16:creationId xmlns:a16="http://schemas.microsoft.com/office/drawing/2014/main" id="{A21A8EF1-5D3C-B2B3-84E5-643D7F58F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616" y="2175990"/>
            <a:ext cx="444892" cy="47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abbitMQ Logo png transparent">
            <a:extLst>
              <a:ext uri="{FF2B5EF4-FFF2-40B4-BE49-F238E27FC236}">
                <a16:creationId xmlns:a16="http://schemas.microsoft.com/office/drawing/2014/main" id="{52D2FC43-368E-D999-735C-922C7D178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85" y="3260339"/>
            <a:ext cx="444892" cy="47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E1A09B-5016-F8B3-309C-708711B9DF8E}"/>
              </a:ext>
            </a:extLst>
          </p:cNvPr>
          <p:cNvSpPr/>
          <p:nvPr/>
        </p:nvSpPr>
        <p:spPr>
          <a:xfrm rot="5400000">
            <a:off x="5525354" y="4251844"/>
            <a:ext cx="1693814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LR Exchange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54BAA1-3520-377E-F860-309F8BDB3F83}"/>
              </a:ext>
            </a:extLst>
          </p:cNvPr>
          <p:cNvSpPr/>
          <p:nvPr/>
        </p:nvSpPr>
        <p:spPr>
          <a:xfrm rot="5400000">
            <a:off x="4266749" y="4251845"/>
            <a:ext cx="1693814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B5342E-1BD6-A414-1D00-820B9A486668}"/>
              </a:ext>
            </a:extLst>
          </p:cNvPr>
          <p:cNvCxnSpPr>
            <a:cxnSpLocks/>
          </p:cNvCxnSpPr>
          <p:nvPr/>
        </p:nvCxnSpPr>
        <p:spPr>
          <a:xfrm>
            <a:off x="3019251" y="4573302"/>
            <a:ext cx="135998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68A2AC-69FC-7C32-3A03-E169779C3D27}"/>
              </a:ext>
            </a:extLst>
          </p:cNvPr>
          <p:cNvCxnSpPr>
            <a:cxnSpLocks/>
          </p:cNvCxnSpPr>
          <p:nvPr/>
        </p:nvCxnSpPr>
        <p:spPr>
          <a:xfrm>
            <a:off x="5502071" y="4575217"/>
            <a:ext cx="47018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5D0CDF3-D768-686E-E3E0-F1D82881EC1F}"/>
              </a:ext>
            </a:extLst>
          </p:cNvPr>
          <p:cNvSpPr/>
          <p:nvPr/>
        </p:nvSpPr>
        <p:spPr>
          <a:xfrm rot="5400000">
            <a:off x="586460" y="2518353"/>
            <a:ext cx="1606901" cy="65434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C762C7-8138-36BD-AFBF-1392048EEEC9}"/>
              </a:ext>
            </a:extLst>
          </p:cNvPr>
          <p:cNvSpPr/>
          <p:nvPr/>
        </p:nvSpPr>
        <p:spPr>
          <a:xfrm rot="5400000">
            <a:off x="584306" y="4528310"/>
            <a:ext cx="1606901" cy="65434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220BC6B-EBA0-00F3-8DC3-39B8F8D55C83}"/>
              </a:ext>
            </a:extLst>
          </p:cNvPr>
          <p:cNvSpPr/>
          <p:nvPr/>
        </p:nvSpPr>
        <p:spPr>
          <a:xfrm rot="5400000">
            <a:off x="9330487" y="2518353"/>
            <a:ext cx="1606901" cy="65434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CF40170-00EC-7BE0-2EE9-B594C025A26E}"/>
              </a:ext>
            </a:extLst>
          </p:cNvPr>
          <p:cNvSpPr/>
          <p:nvPr/>
        </p:nvSpPr>
        <p:spPr>
          <a:xfrm rot="5400000">
            <a:off x="9328333" y="4528311"/>
            <a:ext cx="1606901" cy="65434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pic>
        <p:nvPicPr>
          <p:cNvPr id="23" name="Graphic 22" descr="Single gear with solid fill">
            <a:extLst>
              <a:ext uri="{FF2B5EF4-FFF2-40B4-BE49-F238E27FC236}">
                <a16:creationId xmlns:a16="http://schemas.microsoft.com/office/drawing/2014/main" id="{17D7FEB4-07B3-7BBA-7E8D-5F8F49E3C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8978" y="1812097"/>
            <a:ext cx="459951" cy="459951"/>
          </a:xfrm>
          <a:prstGeom prst="rect">
            <a:avLst/>
          </a:prstGeom>
        </p:spPr>
      </p:pic>
      <p:pic>
        <p:nvPicPr>
          <p:cNvPr id="24" name="Graphic 23" descr="Single gear with solid fill">
            <a:extLst>
              <a:ext uri="{FF2B5EF4-FFF2-40B4-BE49-F238E27FC236}">
                <a16:creationId xmlns:a16="http://schemas.microsoft.com/office/drawing/2014/main" id="{BFF32370-E1D1-C6BC-8FF5-3B9E432F0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610" y="5425922"/>
            <a:ext cx="459951" cy="45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3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 animBg="1"/>
      <p:bldP spid="7" grpId="0" animBg="1"/>
      <p:bldP spid="40" grpId="0"/>
      <p:bldP spid="41" grpId="0"/>
      <p:bldP spid="11" grpId="0" animBg="1"/>
      <p:bldP spid="13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A5C5CA-244B-BEC2-1123-5D718F95EE81}"/>
              </a:ext>
            </a:extLst>
          </p:cNvPr>
          <p:cNvSpPr/>
          <p:nvPr/>
        </p:nvSpPr>
        <p:spPr>
          <a:xfrm>
            <a:off x="3349305" y="2195814"/>
            <a:ext cx="5310232" cy="246636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536896" y="3101829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2A9B25-2B2E-A519-680D-A97B23D8FEAA}"/>
              </a:ext>
            </a:extLst>
          </p:cNvPr>
          <p:cNvSpPr/>
          <p:nvPr/>
        </p:nvSpPr>
        <p:spPr>
          <a:xfrm>
            <a:off x="9970316" y="3101826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pic>
        <p:nvPicPr>
          <p:cNvPr id="12" name="Picture 6" descr="RabbitMQ logo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91" y="1552219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00BB4E-C39C-733F-A262-D9E8FD7101C2}"/>
              </a:ext>
            </a:extLst>
          </p:cNvPr>
          <p:cNvSpPr/>
          <p:nvPr/>
        </p:nvSpPr>
        <p:spPr>
          <a:xfrm>
            <a:off x="3667388" y="3101827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amq.fanout</a:t>
            </a:r>
            <a:endParaRPr lang="en-US" sz="16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6772713" y="3101826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BC8C99-E3BE-F24F-5013-9780401AB42C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5236130" y="3428997"/>
            <a:ext cx="1536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105638" y="3428996"/>
            <a:ext cx="124366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F61220-BB62-57B8-C356-E5C449814664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8659537" y="3428996"/>
            <a:ext cx="13107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303828" y="3051872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Publish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F2A80F-8FB8-D4E0-EAAF-CD9C5B56DB07}"/>
              </a:ext>
            </a:extLst>
          </p:cNvPr>
          <p:cNvSpPr txBox="1"/>
          <p:nvPr/>
        </p:nvSpPr>
        <p:spPr>
          <a:xfrm>
            <a:off x="8732939" y="3051872"/>
            <a:ext cx="1145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Consume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98" y="3472222"/>
            <a:ext cx="436213" cy="4362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48378B-011A-1390-1AB9-27E080CA92BC}"/>
              </a:ext>
            </a:extLst>
          </p:cNvPr>
          <p:cNvSpPr txBox="1"/>
          <p:nvPr/>
        </p:nvSpPr>
        <p:spPr>
          <a:xfrm>
            <a:off x="387991" y="637455"/>
            <a:ext cx="27578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Fanout Exchange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BD4468-6749-E9E8-8C18-489B4166914C}"/>
              </a:ext>
            </a:extLst>
          </p:cNvPr>
          <p:cNvSpPr/>
          <p:nvPr/>
        </p:nvSpPr>
        <p:spPr>
          <a:xfrm>
            <a:off x="6772713" y="3844251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0F0904-C9DD-CF1C-927E-C69624339FFC}"/>
              </a:ext>
            </a:extLst>
          </p:cNvPr>
          <p:cNvSpPr/>
          <p:nvPr/>
        </p:nvSpPr>
        <p:spPr>
          <a:xfrm>
            <a:off x="6772713" y="2359398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E54969D-FBB3-93CF-6493-F4F8FAA12507}"/>
              </a:ext>
            </a:extLst>
          </p:cNvPr>
          <p:cNvCxnSpPr>
            <a:stCxn id="29" idx="0"/>
            <a:endCxn id="8" idx="1"/>
          </p:cNvCxnSpPr>
          <p:nvPr/>
        </p:nvCxnSpPr>
        <p:spPr>
          <a:xfrm rot="5400000" flipH="1" flipV="1">
            <a:off x="5404607" y="1733721"/>
            <a:ext cx="415258" cy="2320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78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4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A5C5CA-244B-BEC2-1123-5D718F95EE81}"/>
              </a:ext>
            </a:extLst>
          </p:cNvPr>
          <p:cNvSpPr/>
          <p:nvPr/>
        </p:nvSpPr>
        <p:spPr>
          <a:xfrm>
            <a:off x="3349305" y="2195814"/>
            <a:ext cx="5310232" cy="246636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536896" y="3101829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2A9B25-2B2E-A519-680D-A97B23D8FEAA}"/>
              </a:ext>
            </a:extLst>
          </p:cNvPr>
          <p:cNvSpPr/>
          <p:nvPr/>
        </p:nvSpPr>
        <p:spPr>
          <a:xfrm>
            <a:off x="9970316" y="3101826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pic>
        <p:nvPicPr>
          <p:cNvPr id="12" name="Picture 6" descr="RabbitMQ logo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91" y="1552219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00BB4E-C39C-733F-A262-D9E8FD7101C2}"/>
              </a:ext>
            </a:extLst>
          </p:cNvPr>
          <p:cNvSpPr/>
          <p:nvPr/>
        </p:nvSpPr>
        <p:spPr>
          <a:xfrm>
            <a:off x="3667388" y="3101827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amq.topic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6772713" y="3101826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BC8C99-E3BE-F24F-5013-9780401AB42C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5236130" y="3428997"/>
            <a:ext cx="1536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105638" y="3428996"/>
            <a:ext cx="124366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F61220-BB62-57B8-C356-E5C449814664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8659537" y="3428996"/>
            <a:ext cx="13107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303828" y="3051872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Publish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F2A80F-8FB8-D4E0-EAAF-CD9C5B56DB07}"/>
              </a:ext>
            </a:extLst>
          </p:cNvPr>
          <p:cNvSpPr txBox="1"/>
          <p:nvPr/>
        </p:nvSpPr>
        <p:spPr>
          <a:xfrm>
            <a:off x="8732939" y="3051872"/>
            <a:ext cx="1145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Consume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98" y="3472222"/>
            <a:ext cx="436213" cy="4362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48378B-011A-1390-1AB9-27E080CA92BC}"/>
              </a:ext>
            </a:extLst>
          </p:cNvPr>
          <p:cNvSpPr txBox="1"/>
          <p:nvPr/>
        </p:nvSpPr>
        <p:spPr>
          <a:xfrm>
            <a:off x="387991" y="637455"/>
            <a:ext cx="27578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Topic Exchange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BD4468-6749-E9E8-8C18-489B4166914C}"/>
              </a:ext>
            </a:extLst>
          </p:cNvPr>
          <p:cNvSpPr/>
          <p:nvPr/>
        </p:nvSpPr>
        <p:spPr>
          <a:xfrm>
            <a:off x="6772713" y="3844251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0F0904-C9DD-CF1C-927E-C69624339FFC}"/>
              </a:ext>
            </a:extLst>
          </p:cNvPr>
          <p:cNvSpPr/>
          <p:nvPr/>
        </p:nvSpPr>
        <p:spPr>
          <a:xfrm>
            <a:off x="6772713" y="2359398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E54969D-FBB3-93CF-6493-F4F8FAA12507}"/>
              </a:ext>
            </a:extLst>
          </p:cNvPr>
          <p:cNvCxnSpPr>
            <a:stCxn id="29" idx="0"/>
            <a:endCxn id="8" idx="1"/>
          </p:cNvCxnSpPr>
          <p:nvPr/>
        </p:nvCxnSpPr>
        <p:spPr>
          <a:xfrm rot="5400000" flipH="1" flipV="1">
            <a:off x="5404607" y="1733721"/>
            <a:ext cx="415258" cy="2320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254C85-2228-BB00-A62B-2159ADB0E53B}"/>
              </a:ext>
            </a:extLst>
          </p:cNvPr>
          <p:cNvSpPr txBox="1"/>
          <p:nvPr/>
        </p:nvSpPr>
        <p:spPr>
          <a:xfrm>
            <a:off x="5198556" y="2309663"/>
            <a:ext cx="10521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log.info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72661-5365-46C6-111F-7900302D6D5A}"/>
              </a:ext>
            </a:extLst>
          </p:cNvPr>
          <p:cNvSpPr txBox="1"/>
          <p:nvPr/>
        </p:nvSpPr>
        <p:spPr>
          <a:xfrm>
            <a:off x="5204149" y="3013739"/>
            <a:ext cx="10521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log.error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CAC1127-24C9-3420-8C88-510B5A5FEEE1}"/>
              </a:ext>
            </a:extLst>
          </p:cNvPr>
          <p:cNvCxnSpPr>
            <a:stCxn id="29" idx="2"/>
            <a:endCxn id="6" idx="1"/>
          </p:cNvCxnSpPr>
          <p:nvPr/>
        </p:nvCxnSpPr>
        <p:spPr>
          <a:xfrm rot="16200000" flipH="1">
            <a:off x="5404609" y="2803318"/>
            <a:ext cx="415254" cy="2320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6737CB4-7D5E-B735-71E9-6286701CFA7C}"/>
              </a:ext>
            </a:extLst>
          </p:cNvPr>
          <p:cNvSpPr txBox="1"/>
          <p:nvPr/>
        </p:nvSpPr>
        <p:spPr>
          <a:xfrm>
            <a:off x="5236835" y="3782828"/>
            <a:ext cx="10521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log.*</a:t>
            </a:r>
          </a:p>
        </p:txBody>
      </p:sp>
    </p:spTree>
    <p:extLst>
      <p:ext uri="{BB962C8B-B14F-4D97-AF65-F5344CB8AC3E}">
        <p14:creationId xmlns:p14="http://schemas.microsoft.com/office/powerpoint/2010/main" val="721863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A5C5CA-244B-BEC2-1123-5D718F95EE81}"/>
              </a:ext>
            </a:extLst>
          </p:cNvPr>
          <p:cNvSpPr/>
          <p:nvPr/>
        </p:nvSpPr>
        <p:spPr>
          <a:xfrm>
            <a:off x="3349305" y="2195814"/>
            <a:ext cx="5310232" cy="246636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536896" y="3101829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2A9B25-2B2E-A519-680D-A97B23D8FEAA}"/>
              </a:ext>
            </a:extLst>
          </p:cNvPr>
          <p:cNvSpPr/>
          <p:nvPr/>
        </p:nvSpPr>
        <p:spPr>
          <a:xfrm>
            <a:off x="9970316" y="3101826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pic>
        <p:nvPicPr>
          <p:cNvPr id="12" name="Picture 6" descr="RabbitMQ logo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91" y="1552219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00BB4E-C39C-733F-A262-D9E8FD7101C2}"/>
              </a:ext>
            </a:extLst>
          </p:cNvPr>
          <p:cNvSpPr/>
          <p:nvPr/>
        </p:nvSpPr>
        <p:spPr>
          <a:xfrm>
            <a:off x="3667388" y="3101827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amq.topic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6772713" y="3101826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105638" y="3428996"/>
            <a:ext cx="124366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F61220-BB62-57B8-C356-E5C449814664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8659537" y="3428996"/>
            <a:ext cx="13107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303828" y="3051872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Publish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F2A80F-8FB8-D4E0-EAAF-CD9C5B56DB07}"/>
              </a:ext>
            </a:extLst>
          </p:cNvPr>
          <p:cNvSpPr txBox="1"/>
          <p:nvPr/>
        </p:nvSpPr>
        <p:spPr>
          <a:xfrm>
            <a:off x="8732939" y="3051872"/>
            <a:ext cx="1145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Consume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98" y="3472222"/>
            <a:ext cx="436213" cy="4362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48378B-011A-1390-1AB9-27E080CA92BC}"/>
              </a:ext>
            </a:extLst>
          </p:cNvPr>
          <p:cNvSpPr txBox="1"/>
          <p:nvPr/>
        </p:nvSpPr>
        <p:spPr>
          <a:xfrm>
            <a:off x="387991" y="637455"/>
            <a:ext cx="28921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Topic Exchange (cont.)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BD4468-6749-E9E8-8C18-489B4166914C}"/>
              </a:ext>
            </a:extLst>
          </p:cNvPr>
          <p:cNvSpPr/>
          <p:nvPr/>
        </p:nvSpPr>
        <p:spPr>
          <a:xfrm>
            <a:off x="6772713" y="3844251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0F0904-C9DD-CF1C-927E-C69624339FFC}"/>
              </a:ext>
            </a:extLst>
          </p:cNvPr>
          <p:cNvSpPr/>
          <p:nvPr/>
        </p:nvSpPr>
        <p:spPr>
          <a:xfrm>
            <a:off x="6772713" y="2359398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E54969D-FBB3-93CF-6493-F4F8FAA12507}"/>
              </a:ext>
            </a:extLst>
          </p:cNvPr>
          <p:cNvCxnSpPr>
            <a:stCxn id="29" idx="0"/>
            <a:endCxn id="8" idx="1"/>
          </p:cNvCxnSpPr>
          <p:nvPr/>
        </p:nvCxnSpPr>
        <p:spPr>
          <a:xfrm rot="5400000" flipH="1" flipV="1">
            <a:off x="5404607" y="1733721"/>
            <a:ext cx="415258" cy="2320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254C85-2228-BB00-A62B-2159ADB0E53B}"/>
              </a:ext>
            </a:extLst>
          </p:cNvPr>
          <p:cNvSpPr txBox="1"/>
          <p:nvPr/>
        </p:nvSpPr>
        <p:spPr>
          <a:xfrm>
            <a:off x="5198556" y="2309663"/>
            <a:ext cx="10521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log.info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CAC1127-24C9-3420-8C88-510B5A5FEEE1}"/>
              </a:ext>
            </a:extLst>
          </p:cNvPr>
          <p:cNvCxnSpPr>
            <a:stCxn id="29" idx="2"/>
            <a:endCxn id="6" idx="1"/>
          </p:cNvCxnSpPr>
          <p:nvPr/>
        </p:nvCxnSpPr>
        <p:spPr>
          <a:xfrm rot="16200000" flipH="1">
            <a:off x="5404609" y="2803318"/>
            <a:ext cx="415254" cy="2320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6737CB4-7D5E-B735-71E9-6286701CFA7C}"/>
              </a:ext>
            </a:extLst>
          </p:cNvPr>
          <p:cNvSpPr txBox="1"/>
          <p:nvPr/>
        </p:nvSpPr>
        <p:spPr>
          <a:xfrm>
            <a:off x="5236835" y="3782828"/>
            <a:ext cx="10521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log.*</a:t>
            </a:r>
          </a:p>
        </p:txBody>
      </p:sp>
      <p:pic>
        <p:nvPicPr>
          <p:cNvPr id="20" name="Graphic 19" descr="Key">
            <a:extLst>
              <a:ext uri="{FF2B5EF4-FFF2-40B4-BE49-F238E27FC236}">
                <a16:creationId xmlns:a16="http://schemas.microsoft.com/office/drawing/2014/main" id="{E079AD89-96E1-528E-02CD-3C9FFF24264E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80" y="3835451"/>
            <a:ext cx="495774" cy="4957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59C405-07DE-AE26-4627-878A6785B8DA}"/>
              </a:ext>
            </a:extLst>
          </p:cNvPr>
          <p:cNvSpPr txBox="1"/>
          <p:nvPr/>
        </p:nvSpPr>
        <p:spPr>
          <a:xfrm>
            <a:off x="847083" y="4662178"/>
            <a:ext cx="948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log.info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F1F794-FDD5-5891-4D16-4826EC862A1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1321267" y="4331225"/>
            <a:ext cx="0" cy="33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10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4" grpId="0"/>
      <p:bldP spid="47" grpId="0"/>
      <p:bldP spid="7" grpId="0"/>
      <p:bldP spid="16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A5C5CA-244B-BEC2-1123-5D718F95EE81}"/>
              </a:ext>
            </a:extLst>
          </p:cNvPr>
          <p:cNvSpPr/>
          <p:nvPr/>
        </p:nvSpPr>
        <p:spPr>
          <a:xfrm>
            <a:off x="3349305" y="2195814"/>
            <a:ext cx="5310232" cy="246636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536896" y="3101829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2A9B25-2B2E-A519-680D-A97B23D8FEAA}"/>
              </a:ext>
            </a:extLst>
          </p:cNvPr>
          <p:cNvSpPr/>
          <p:nvPr/>
        </p:nvSpPr>
        <p:spPr>
          <a:xfrm>
            <a:off x="9970316" y="3101826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pic>
        <p:nvPicPr>
          <p:cNvPr id="12" name="Picture 6" descr="RabbitMQ logo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91" y="1552219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00BB4E-C39C-733F-A262-D9E8FD7101C2}"/>
              </a:ext>
            </a:extLst>
          </p:cNvPr>
          <p:cNvSpPr/>
          <p:nvPr/>
        </p:nvSpPr>
        <p:spPr>
          <a:xfrm>
            <a:off x="3667388" y="3101827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amq.topic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6772713" y="3101826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105638" y="3428996"/>
            <a:ext cx="124366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F61220-BB62-57B8-C356-E5C449814664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8659537" y="3428996"/>
            <a:ext cx="13107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303828" y="3051872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Publish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F2A80F-8FB8-D4E0-EAAF-CD9C5B56DB07}"/>
              </a:ext>
            </a:extLst>
          </p:cNvPr>
          <p:cNvSpPr txBox="1"/>
          <p:nvPr/>
        </p:nvSpPr>
        <p:spPr>
          <a:xfrm>
            <a:off x="8732939" y="3051872"/>
            <a:ext cx="1145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Consume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98" y="3472222"/>
            <a:ext cx="436213" cy="4362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48378B-011A-1390-1AB9-27E080CA92BC}"/>
              </a:ext>
            </a:extLst>
          </p:cNvPr>
          <p:cNvSpPr txBox="1"/>
          <p:nvPr/>
        </p:nvSpPr>
        <p:spPr>
          <a:xfrm>
            <a:off x="387991" y="637455"/>
            <a:ext cx="28921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Topic Exchange (cont.)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BD4468-6749-E9E8-8C18-489B4166914C}"/>
              </a:ext>
            </a:extLst>
          </p:cNvPr>
          <p:cNvSpPr/>
          <p:nvPr/>
        </p:nvSpPr>
        <p:spPr>
          <a:xfrm>
            <a:off x="6772713" y="3844251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0F0904-C9DD-CF1C-927E-C69624339FFC}"/>
              </a:ext>
            </a:extLst>
          </p:cNvPr>
          <p:cNvSpPr/>
          <p:nvPr/>
        </p:nvSpPr>
        <p:spPr>
          <a:xfrm>
            <a:off x="6772713" y="2359398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CAC1127-24C9-3420-8C88-510B5A5FEEE1}"/>
              </a:ext>
            </a:extLst>
          </p:cNvPr>
          <p:cNvCxnSpPr>
            <a:stCxn id="29" idx="2"/>
            <a:endCxn id="6" idx="1"/>
          </p:cNvCxnSpPr>
          <p:nvPr/>
        </p:nvCxnSpPr>
        <p:spPr>
          <a:xfrm rot="16200000" flipH="1">
            <a:off x="5404609" y="2803318"/>
            <a:ext cx="415254" cy="2320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6737CB4-7D5E-B735-71E9-6286701CFA7C}"/>
              </a:ext>
            </a:extLst>
          </p:cNvPr>
          <p:cNvSpPr txBox="1"/>
          <p:nvPr/>
        </p:nvSpPr>
        <p:spPr>
          <a:xfrm>
            <a:off x="5236835" y="3782828"/>
            <a:ext cx="10521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log.*</a:t>
            </a:r>
          </a:p>
        </p:txBody>
      </p:sp>
      <p:pic>
        <p:nvPicPr>
          <p:cNvPr id="20" name="Graphic 19" descr="Key">
            <a:extLst>
              <a:ext uri="{FF2B5EF4-FFF2-40B4-BE49-F238E27FC236}">
                <a16:creationId xmlns:a16="http://schemas.microsoft.com/office/drawing/2014/main" id="{E079AD89-96E1-528E-02CD-3C9FFF24264E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80" y="3835451"/>
            <a:ext cx="495774" cy="4957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59C405-07DE-AE26-4627-878A6785B8DA}"/>
              </a:ext>
            </a:extLst>
          </p:cNvPr>
          <p:cNvSpPr txBox="1"/>
          <p:nvPr/>
        </p:nvSpPr>
        <p:spPr>
          <a:xfrm>
            <a:off x="788463" y="4662178"/>
            <a:ext cx="1065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log.error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F1F794-FDD5-5891-4D16-4826EC862A1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1321267" y="4331225"/>
            <a:ext cx="0" cy="33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214A59-EE96-F23F-F16D-B9CAE36AAC32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5236130" y="3428997"/>
            <a:ext cx="1536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BBD052-89CA-5A34-D425-2FF5675F308E}"/>
              </a:ext>
            </a:extLst>
          </p:cNvPr>
          <p:cNvSpPr txBox="1"/>
          <p:nvPr/>
        </p:nvSpPr>
        <p:spPr>
          <a:xfrm>
            <a:off x="5236130" y="3020851"/>
            <a:ext cx="1065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log.error</a:t>
            </a:r>
          </a:p>
        </p:txBody>
      </p:sp>
    </p:spTree>
    <p:extLst>
      <p:ext uri="{BB962C8B-B14F-4D97-AF65-F5344CB8AC3E}">
        <p14:creationId xmlns:p14="http://schemas.microsoft.com/office/powerpoint/2010/main" val="147345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4" grpId="0"/>
      <p:bldP spid="47" grpId="0"/>
      <p:bldP spid="16" grpId="0"/>
      <p:bldP spid="21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A48378B-011A-1390-1AB9-27E080CA92BC}"/>
              </a:ext>
            </a:extLst>
          </p:cNvPr>
          <p:cNvSpPr txBox="1"/>
          <p:nvPr/>
        </p:nvSpPr>
        <p:spPr>
          <a:xfrm>
            <a:off x="387991" y="637455"/>
            <a:ext cx="307666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Header Exchange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B36B4-8A4F-6EBD-E671-0EE069F4308F}"/>
              </a:ext>
            </a:extLst>
          </p:cNvPr>
          <p:cNvSpPr txBox="1"/>
          <p:nvPr/>
        </p:nvSpPr>
        <p:spPr>
          <a:xfrm>
            <a:off x="580937" y="1375686"/>
            <a:ext cx="1113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x-match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2AD109-1EB8-6C7F-8D17-540C0F289849}"/>
              </a:ext>
            </a:extLst>
          </p:cNvPr>
          <p:cNvSpPr txBox="1"/>
          <p:nvPr/>
        </p:nvSpPr>
        <p:spPr>
          <a:xfrm>
            <a:off x="2518795" y="1375686"/>
            <a:ext cx="727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230860-5C23-6E6E-0A1A-66C5264AD3DD}"/>
              </a:ext>
            </a:extLst>
          </p:cNvPr>
          <p:cNvSpPr txBox="1"/>
          <p:nvPr/>
        </p:nvSpPr>
        <p:spPr>
          <a:xfrm>
            <a:off x="4117948" y="1375686"/>
            <a:ext cx="727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331C71-3D54-AD39-7BF0-61F1C3862EF2}"/>
              </a:ext>
            </a:extLst>
          </p:cNvPr>
          <p:cNvSpPr txBox="1"/>
          <p:nvPr/>
        </p:nvSpPr>
        <p:spPr>
          <a:xfrm>
            <a:off x="4117948" y="1845578"/>
            <a:ext cx="1231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all-with-x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84CE18-FD0A-A5F9-D8B8-E9C57812C397}"/>
              </a:ext>
            </a:extLst>
          </p:cNvPr>
          <p:cNvSpPr txBox="1"/>
          <p:nvPr/>
        </p:nvSpPr>
        <p:spPr>
          <a:xfrm>
            <a:off x="2518795" y="1845578"/>
            <a:ext cx="1347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any-with-x</a:t>
            </a:r>
          </a:p>
        </p:txBody>
      </p:sp>
    </p:spTree>
    <p:extLst>
      <p:ext uri="{BB962C8B-B14F-4D97-AF65-F5344CB8AC3E}">
        <p14:creationId xmlns:p14="http://schemas.microsoft.com/office/powerpoint/2010/main" val="405393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8BA64F3-4385-669E-CC7F-A2B534824EE9}"/>
              </a:ext>
            </a:extLst>
          </p:cNvPr>
          <p:cNvSpPr/>
          <p:nvPr/>
        </p:nvSpPr>
        <p:spPr>
          <a:xfrm>
            <a:off x="1702965" y="1593908"/>
            <a:ext cx="9102055" cy="359887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9A09C0-68A5-9E62-1BE4-7AC36100C501}"/>
              </a:ext>
            </a:extLst>
          </p:cNvPr>
          <p:cNvSpPr txBox="1"/>
          <p:nvPr/>
        </p:nvSpPr>
        <p:spPr>
          <a:xfrm>
            <a:off x="1632120" y="1166128"/>
            <a:ext cx="10767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600" dirty="0"/>
              <a:t>Sync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2525087" y="3043106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2A9B25-2B2E-A519-680D-A97B23D8FEAA}"/>
              </a:ext>
            </a:extLst>
          </p:cNvPr>
          <p:cNvSpPr/>
          <p:nvPr/>
        </p:nvSpPr>
        <p:spPr>
          <a:xfrm>
            <a:off x="7903828" y="3043105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D5827-73AF-074F-8654-C595EAE593BB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892" y="2933045"/>
            <a:ext cx="874464" cy="87446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2E9BEB-6C1E-AA5C-EBB2-F279FBC29961}"/>
              </a:ext>
            </a:extLst>
          </p:cNvPr>
          <p:cNvCxnSpPr/>
          <p:nvPr/>
        </p:nvCxnSpPr>
        <p:spPr>
          <a:xfrm>
            <a:off x="4387442" y="3187817"/>
            <a:ext cx="85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BD2CB1-5799-7126-8063-A3CF63A2E590}"/>
              </a:ext>
            </a:extLst>
          </p:cNvPr>
          <p:cNvCxnSpPr/>
          <p:nvPr/>
        </p:nvCxnSpPr>
        <p:spPr>
          <a:xfrm>
            <a:off x="6653868" y="3187817"/>
            <a:ext cx="85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DFE830-6DC2-F86F-5433-7F4722032648}"/>
              </a:ext>
            </a:extLst>
          </p:cNvPr>
          <p:cNvCxnSpPr/>
          <p:nvPr/>
        </p:nvCxnSpPr>
        <p:spPr>
          <a:xfrm>
            <a:off x="6653868" y="3533164"/>
            <a:ext cx="85567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3C8ECC-76D9-5E18-4D4B-E66CC941DC01}"/>
              </a:ext>
            </a:extLst>
          </p:cNvPr>
          <p:cNvCxnSpPr/>
          <p:nvPr/>
        </p:nvCxnSpPr>
        <p:spPr>
          <a:xfrm>
            <a:off x="4387442" y="3533164"/>
            <a:ext cx="85567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01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A5C5CA-244B-BEC2-1123-5D718F95EE81}"/>
              </a:ext>
            </a:extLst>
          </p:cNvPr>
          <p:cNvSpPr/>
          <p:nvPr/>
        </p:nvSpPr>
        <p:spPr>
          <a:xfrm>
            <a:off x="3349305" y="2195814"/>
            <a:ext cx="5310232" cy="246636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536896" y="3101829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2A9B25-2B2E-A519-680D-A97B23D8FEAA}"/>
              </a:ext>
            </a:extLst>
          </p:cNvPr>
          <p:cNvSpPr/>
          <p:nvPr/>
        </p:nvSpPr>
        <p:spPr>
          <a:xfrm>
            <a:off x="9970316" y="3101826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pic>
        <p:nvPicPr>
          <p:cNvPr id="12" name="Picture 6" descr="RabbitMQ logo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91" y="1552219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00BB4E-C39C-733F-A262-D9E8FD7101C2}"/>
              </a:ext>
            </a:extLst>
          </p:cNvPr>
          <p:cNvSpPr/>
          <p:nvPr/>
        </p:nvSpPr>
        <p:spPr>
          <a:xfrm>
            <a:off x="3667388" y="3101827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amq.headers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6772713" y="3101826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105638" y="3428996"/>
            <a:ext cx="124366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F61220-BB62-57B8-C356-E5C449814664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8659537" y="3428996"/>
            <a:ext cx="13107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303828" y="3051872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Publish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F2A80F-8FB8-D4E0-EAAF-CD9C5B56DB07}"/>
              </a:ext>
            </a:extLst>
          </p:cNvPr>
          <p:cNvSpPr txBox="1"/>
          <p:nvPr/>
        </p:nvSpPr>
        <p:spPr>
          <a:xfrm>
            <a:off x="8732939" y="3051872"/>
            <a:ext cx="1145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Consume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98" y="3472222"/>
            <a:ext cx="436213" cy="4362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48378B-011A-1390-1AB9-27E080CA92BC}"/>
              </a:ext>
            </a:extLst>
          </p:cNvPr>
          <p:cNvSpPr txBox="1"/>
          <p:nvPr/>
        </p:nvSpPr>
        <p:spPr>
          <a:xfrm>
            <a:off x="387991" y="637455"/>
            <a:ext cx="307666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Header Exchange (cont.)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BD4468-6749-E9E8-8C18-489B4166914C}"/>
              </a:ext>
            </a:extLst>
          </p:cNvPr>
          <p:cNvSpPr/>
          <p:nvPr/>
        </p:nvSpPr>
        <p:spPr>
          <a:xfrm>
            <a:off x="6772713" y="3844251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0F0904-C9DD-CF1C-927E-C69624339FFC}"/>
              </a:ext>
            </a:extLst>
          </p:cNvPr>
          <p:cNvSpPr/>
          <p:nvPr/>
        </p:nvSpPr>
        <p:spPr>
          <a:xfrm>
            <a:off x="6772713" y="2359398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CAC1127-24C9-3420-8C88-510B5A5FEEE1}"/>
              </a:ext>
            </a:extLst>
          </p:cNvPr>
          <p:cNvCxnSpPr>
            <a:stCxn id="29" idx="2"/>
            <a:endCxn id="6" idx="1"/>
          </p:cNvCxnSpPr>
          <p:nvPr/>
        </p:nvCxnSpPr>
        <p:spPr>
          <a:xfrm rot="16200000" flipH="1">
            <a:off x="5404609" y="2803318"/>
            <a:ext cx="415254" cy="2320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6737CB4-7D5E-B735-71E9-6286701CFA7C}"/>
              </a:ext>
            </a:extLst>
          </p:cNvPr>
          <p:cNvSpPr txBox="1"/>
          <p:nvPr/>
        </p:nvSpPr>
        <p:spPr>
          <a:xfrm>
            <a:off x="5236835" y="3782828"/>
            <a:ext cx="10521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info: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214A59-EE96-F23F-F16D-B9CAE36AAC32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5236130" y="3428997"/>
            <a:ext cx="1536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BBD052-89CA-5A34-D425-2FF5675F308E}"/>
              </a:ext>
            </a:extLst>
          </p:cNvPr>
          <p:cNvSpPr txBox="1"/>
          <p:nvPr/>
        </p:nvSpPr>
        <p:spPr>
          <a:xfrm>
            <a:off x="5236130" y="3020851"/>
            <a:ext cx="1065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error: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72060-3015-5A1F-5603-E95B6E932395}"/>
              </a:ext>
            </a:extLst>
          </p:cNvPr>
          <p:cNvSpPr txBox="1"/>
          <p:nvPr/>
        </p:nvSpPr>
        <p:spPr>
          <a:xfrm>
            <a:off x="5231239" y="4154348"/>
            <a:ext cx="1070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error: 1</a:t>
            </a:r>
          </a:p>
        </p:txBody>
      </p:sp>
    </p:spTree>
    <p:extLst>
      <p:ext uri="{BB962C8B-B14F-4D97-AF65-F5344CB8AC3E}">
        <p14:creationId xmlns:p14="http://schemas.microsoft.com/office/powerpoint/2010/main" val="1074711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A5C5CA-244B-BEC2-1123-5D718F95EE81}"/>
              </a:ext>
            </a:extLst>
          </p:cNvPr>
          <p:cNvSpPr/>
          <p:nvPr/>
        </p:nvSpPr>
        <p:spPr>
          <a:xfrm>
            <a:off x="3349305" y="2195814"/>
            <a:ext cx="5310232" cy="246636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536896" y="3101829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2A9B25-2B2E-A519-680D-A97B23D8FEAA}"/>
              </a:ext>
            </a:extLst>
          </p:cNvPr>
          <p:cNvSpPr/>
          <p:nvPr/>
        </p:nvSpPr>
        <p:spPr>
          <a:xfrm>
            <a:off x="9970316" y="3101826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pic>
        <p:nvPicPr>
          <p:cNvPr id="12" name="Picture 6" descr="RabbitMQ logo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91" y="1552219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00BB4E-C39C-733F-A262-D9E8FD7101C2}"/>
              </a:ext>
            </a:extLst>
          </p:cNvPr>
          <p:cNvSpPr/>
          <p:nvPr/>
        </p:nvSpPr>
        <p:spPr>
          <a:xfrm>
            <a:off x="3667388" y="3101827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amq.headers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6772713" y="3101826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105638" y="3428996"/>
            <a:ext cx="124366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F61220-BB62-57B8-C356-E5C449814664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8659537" y="3428996"/>
            <a:ext cx="13107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303828" y="3051872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Publish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F2A80F-8FB8-D4E0-EAAF-CD9C5B56DB07}"/>
              </a:ext>
            </a:extLst>
          </p:cNvPr>
          <p:cNvSpPr txBox="1"/>
          <p:nvPr/>
        </p:nvSpPr>
        <p:spPr>
          <a:xfrm>
            <a:off x="8732939" y="3051872"/>
            <a:ext cx="1145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Consume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98" y="3472222"/>
            <a:ext cx="436213" cy="4362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48378B-011A-1390-1AB9-27E080CA92BC}"/>
              </a:ext>
            </a:extLst>
          </p:cNvPr>
          <p:cNvSpPr txBox="1"/>
          <p:nvPr/>
        </p:nvSpPr>
        <p:spPr>
          <a:xfrm>
            <a:off x="387991" y="637455"/>
            <a:ext cx="307666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Header Exchange (cont.)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BD4468-6749-E9E8-8C18-489B4166914C}"/>
              </a:ext>
            </a:extLst>
          </p:cNvPr>
          <p:cNvSpPr/>
          <p:nvPr/>
        </p:nvSpPr>
        <p:spPr>
          <a:xfrm>
            <a:off x="6772713" y="3844251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0F0904-C9DD-CF1C-927E-C69624339FFC}"/>
              </a:ext>
            </a:extLst>
          </p:cNvPr>
          <p:cNvSpPr/>
          <p:nvPr/>
        </p:nvSpPr>
        <p:spPr>
          <a:xfrm>
            <a:off x="6772713" y="2359398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CAC1127-24C9-3420-8C88-510B5A5FEEE1}"/>
              </a:ext>
            </a:extLst>
          </p:cNvPr>
          <p:cNvCxnSpPr>
            <a:stCxn id="29" idx="2"/>
            <a:endCxn id="6" idx="1"/>
          </p:cNvCxnSpPr>
          <p:nvPr/>
        </p:nvCxnSpPr>
        <p:spPr>
          <a:xfrm rot="16200000" flipH="1">
            <a:off x="5404609" y="2803318"/>
            <a:ext cx="415254" cy="2320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214A59-EE96-F23F-F16D-B9CAE36AAC32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5236130" y="3428997"/>
            <a:ext cx="1536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D353A2-A52B-BDF5-0874-A218C220E665}"/>
              </a:ext>
            </a:extLst>
          </p:cNvPr>
          <p:cNvSpPr txBox="1"/>
          <p:nvPr/>
        </p:nvSpPr>
        <p:spPr>
          <a:xfrm>
            <a:off x="788463" y="3908435"/>
            <a:ext cx="1182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header(s)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16712-A312-DB29-7C7B-E8445409F3B0}"/>
              </a:ext>
            </a:extLst>
          </p:cNvPr>
          <p:cNvSpPr txBox="1"/>
          <p:nvPr/>
        </p:nvSpPr>
        <p:spPr>
          <a:xfrm>
            <a:off x="815728" y="4329315"/>
            <a:ext cx="1182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error: 1</a:t>
            </a:r>
          </a:p>
        </p:txBody>
      </p:sp>
    </p:spTree>
    <p:extLst>
      <p:ext uri="{BB962C8B-B14F-4D97-AF65-F5344CB8AC3E}">
        <p14:creationId xmlns:p14="http://schemas.microsoft.com/office/powerpoint/2010/main" val="40212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4" grpId="0"/>
      <p:bldP spid="47" grpId="0"/>
      <p:bldP spid="4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A5C5CA-244B-BEC2-1123-5D718F95EE81}"/>
              </a:ext>
            </a:extLst>
          </p:cNvPr>
          <p:cNvSpPr/>
          <p:nvPr/>
        </p:nvSpPr>
        <p:spPr>
          <a:xfrm>
            <a:off x="3349305" y="2195814"/>
            <a:ext cx="5310232" cy="246636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536896" y="3101829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2A9B25-2B2E-A519-680D-A97B23D8FEAA}"/>
              </a:ext>
            </a:extLst>
          </p:cNvPr>
          <p:cNvSpPr/>
          <p:nvPr/>
        </p:nvSpPr>
        <p:spPr>
          <a:xfrm>
            <a:off x="9970316" y="3101826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pic>
        <p:nvPicPr>
          <p:cNvPr id="12" name="Picture 6" descr="RabbitMQ logo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91" y="1552219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00BB4E-C39C-733F-A262-D9E8FD7101C2}"/>
              </a:ext>
            </a:extLst>
          </p:cNvPr>
          <p:cNvSpPr/>
          <p:nvPr/>
        </p:nvSpPr>
        <p:spPr>
          <a:xfrm>
            <a:off x="3667388" y="3101827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amq.headers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6772713" y="3101826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105638" y="3428996"/>
            <a:ext cx="124366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F61220-BB62-57B8-C356-E5C449814664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8659537" y="3428996"/>
            <a:ext cx="13107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303828" y="3051872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Publish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F2A80F-8FB8-D4E0-EAAF-CD9C5B56DB07}"/>
              </a:ext>
            </a:extLst>
          </p:cNvPr>
          <p:cNvSpPr txBox="1"/>
          <p:nvPr/>
        </p:nvSpPr>
        <p:spPr>
          <a:xfrm>
            <a:off x="8732939" y="3051872"/>
            <a:ext cx="1145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Consume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98" y="3472222"/>
            <a:ext cx="436213" cy="4362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48378B-011A-1390-1AB9-27E080CA92BC}"/>
              </a:ext>
            </a:extLst>
          </p:cNvPr>
          <p:cNvSpPr txBox="1"/>
          <p:nvPr/>
        </p:nvSpPr>
        <p:spPr>
          <a:xfrm>
            <a:off x="387991" y="637455"/>
            <a:ext cx="307666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Header Exchange (cont.)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BD4468-6749-E9E8-8C18-489B4166914C}"/>
              </a:ext>
            </a:extLst>
          </p:cNvPr>
          <p:cNvSpPr/>
          <p:nvPr/>
        </p:nvSpPr>
        <p:spPr>
          <a:xfrm>
            <a:off x="6772713" y="3844251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0F0904-C9DD-CF1C-927E-C69624339FFC}"/>
              </a:ext>
            </a:extLst>
          </p:cNvPr>
          <p:cNvSpPr/>
          <p:nvPr/>
        </p:nvSpPr>
        <p:spPr>
          <a:xfrm>
            <a:off x="6772713" y="2359398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CAC1127-24C9-3420-8C88-510B5A5FEEE1}"/>
              </a:ext>
            </a:extLst>
          </p:cNvPr>
          <p:cNvCxnSpPr>
            <a:stCxn id="29" idx="2"/>
            <a:endCxn id="6" idx="1"/>
          </p:cNvCxnSpPr>
          <p:nvPr/>
        </p:nvCxnSpPr>
        <p:spPr>
          <a:xfrm rot="16200000" flipH="1">
            <a:off x="5404609" y="2803318"/>
            <a:ext cx="415254" cy="2320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D353A2-A52B-BDF5-0874-A218C220E665}"/>
              </a:ext>
            </a:extLst>
          </p:cNvPr>
          <p:cNvSpPr txBox="1"/>
          <p:nvPr/>
        </p:nvSpPr>
        <p:spPr>
          <a:xfrm>
            <a:off x="788463" y="3908435"/>
            <a:ext cx="1182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header(s)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16712-A312-DB29-7C7B-E8445409F3B0}"/>
              </a:ext>
            </a:extLst>
          </p:cNvPr>
          <p:cNvSpPr txBox="1"/>
          <p:nvPr/>
        </p:nvSpPr>
        <p:spPr>
          <a:xfrm>
            <a:off x="815728" y="4329315"/>
            <a:ext cx="1182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info: 1</a:t>
            </a:r>
          </a:p>
        </p:txBody>
      </p:sp>
    </p:spTree>
    <p:extLst>
      <p:ext uri="{BB962C8B-B14F-4D97-AF65-F5344CB8AC3E}">
        <p14:creationId xmlns:p14="http://schemas.microsoft.com/office/powerpoint/2010/main" val="249371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4" grpId="0"/>
      <p:bldP spid="47" grpId="0"/>
      <p:bldP spid="4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RabbitMQ - Queue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3241982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A5C5CA-244B-BEC2-1123-5D718F95EE81}"/>
              </a:ext>
            </a:extLst>
          </p:cNvPr>
          <p:cNvSpPr/>
          <p:nvPr/>
        </p:nvSpPr>
        <p:spPr>
          <a:xfrm>
            <a:off x="3349305" y="2195814"/>
            <a:ext cx="5310232" cy="246636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536896" y="3101829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2A9B25-2B2E-A519-680D-A97B23D8FEAA}"/>
              </a:ext>
            </a:extLst>
          </p:cNvPr>
          <p:cNvSpPr/>
          <p:nvPr/>
        </p:nvSpPr>
        <p:spPr>
          <a:xfrm>
            <a:off x="9970316" y="3101826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pic>
        <p:nvPicPr>
          <p:cNvPr id="12" name="Picture 6" descr="RabbitMQ logo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91" y="1552219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00BB4E-C39C-733F-A262-D9E8FD7101C2}"/>
              </a:ext>
            </a:extLst>
          </p:cNvPr>
          <p:cNvSpPr/>
          <p:nvPr/>
        </p:nvSpPr>
        <p:spPr>
          <a:xfrm>
            <a:off x="3667388" y="3101827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6772713" y="3101826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BC8C99-E3BE-F24F-5013-9780401AB42C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5236130" y="3428997"/>
            <a:ext cx="1536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105638" y="3428996"/>
            <a:ext cx="124366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F61220-BB62-57B8-C356-E5C449814664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8659537" y="3428996"/>
            <a:ext cx="13107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303828" y="3051872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Publish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F2A80F-8FB8-D4E0-EAAF-CD9C5B56DB07}"/>
              </a:ext>
            </a:extLst>
          </p:cNvPr>
          <p:cNvSpPr txBox="1"/>
          <p:nvPr/>
        </p:nvSpPr>
        <p:spPr>
          <a:xfrm>
            <a:off x="8732939" y="3051872"/>
            <a:ext cx="1145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Consume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BCCB451-693D-7C4B-E643-80883A689785}"/>
              </a:ext>
            </a:extLst>
          </p:cNvPr>
          <p:cNvCxnSpPr>
            <a:stCxn id="3" idx="2"/>
            <a:endCxn id="31" idx="2"/>
          </p:cNvCxnSpPr>
          <p:nvPr/>
        </p:nvCxnSpPr>
        <p:spPr>
          <a:xfrm rot="5400000">
            <a:off x="9155886" y="2157366"/>
            <a:ext cx="12700" cy="3197603"/>
          </a:xfrm>
          <a:prstGeom prst="bentConnector3">
            <a:avLst>
              <a:gd name="adj1" fmla="val 569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4F6E7B-1930-08A6-F5FF-3E5703812440}"/>
              </a:ext>
            </a:extLst>
          </p:cNvPr>
          <p:cNvSpPr txBox="1"/>
          <p:nvPr/>
        </p:nvSpPr>
        <p:spPr>
          <a:xfrm>
            <a:off x="8818579" y="4083338"/>
            <a:ext cx="1145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Subscribe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C5713-9040-B733-55BA-574F690D5FCE}"/>
              </a:ext>
            </a:extLst>
          </p:cNvPr>
          <p:cNvSpPr txBox="1"/>
          <p:nvPr/>
        </p:nvSpPr>
        <p:spPr>
          <a:xfrm>
            <a:off x="5433648" y="3051872"/>
            <a:ext cx="1145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Routing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98" y="3472222"/>
            <a:ext cx="436213" cy="436213"/>
          </a:xfrm>
          <a:prstGeom prst="rect">
            <a:avLst/>
          </a:prstGeom>
        </p:spPr>
      </p:pic>
      <p:pic>
        <p:nvPicPr>
          <p:cNvPr id="17" name="Graphic 16" descr="Key">
            <a:extLst>
              <a:ext uri="{FF2B5EF4-FFF2-40B4-BE49-F238E27FC236}">
                <a16:creationId xmlns:a16="http://schemas.microsoft.com/office/drawing/2014/main" id="{A9391102-BB1E-FFC0-564D-AD6FF4D908B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15" y="3412661"/>
            <a:ext cx="495774" cy="495774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7469C4C-30D2-B267-7EE6-BC65111EB782}"/>
              </a:ext>
            </a:extLst>
          </p:cNvPr>
          <p:cNvCxnSpPr>
            <a:stCxn id="31" idx="0"/>
            <a:endCxn id="29" idx="0"/>
          </p:cNvCxnSpPr>
          <p:nvPr/>
        </p:nvCxnSpPr>
        <p:spPr>
          <a:xfrm rot="16200000" flipH="1" flipV="1">
            <a:off x="6004421" y="1549163"/>
            <a:ext cx="1" cy="3105325"/>
          </a:xfrm>
          <a:prstGeom prst="bentConnector3">
            <a:avLst>
              <a:gd name="adj1" fmla="val -228600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31CF92F-57FA-9CCD-2F23-9BCFB944A75E}"/>
              </a:ext>
            </a:extLst>
          </p:cNvPr>
          <p:cNvSpPr txBox="1"/>
          <p:nvPr/>
        </p:nvSpPr>
        <p:spPr>
          <a:xfrm>
            <a:off x="5431871" y="2403158"/>
            <a:ext cx="1145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Binding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5B9D4F-C0F7-038F-89DE-9E325BFE9F47}"/>
              </a:ext>
            </a:extLst>
          </p:cNvPr>
          <p:cNvSpPr/>
          <p:nvPr/>
        </p:nvSpPr>
        <p:spPr>
          <a:xfrm>
            <a:off x="310392" y="2032228"/>
            <a:ext cx="6266577" cy="284177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6E29ED-95A0-9101-C56D-FD6629A47734}"/>
              </a:ext>
            </a:extLst>
          </p:cNvPr>
          <p:cNvSpPr/>
          <p:nvPr/>
        </p:nvSpPr>
        <p:spPr>
          <a:xfrm>
            <a:off x="8732939" y="2051334"/>
            <a:ext cx="2922165" cy="284177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8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30ED0E3-FCDA-32C8-3FEC-2191282D7BB7}"/>
              </a:ext>
            </a:extLst>
          </p:cNvPr>
          <p:cNvSpPr txBox="1"/>
          <p:nvPr/>
        </p:nvSpPr>
        <p:spPr>
          <a:xfrm>
            <a:off x="387991" y="637455"/>
            <a:ext cx="27578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Create Queue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8B31C8-2411-6998-8A35-A628DBA682C2}"/>
              </a:ext>
            </a:extLst>
          </p:cNvPr>
          <p:cNvSpPr txBox="1"/>
          <p:nvPr/>
        </p:nvSpPr>
        <p:spPr>
          <a:xfrm>
            <a:off x="435179" y="1325352"/>
            <a:ext cx="1331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1D4C29-1C0F-3605-84E5-81CE4E630B23}"/>
              </a:ext>
            </a:extLst>
          </p:cNvPr>
          <p:cNvSpPr txBox="1"/>
          <p:nvPr/>
        </p:nvSpPr>
        <p:spPr>
          <a:xfrm>
            <a:off x="435179" y="2331814"/>
            <a:ext cx="1373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Durability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8F6E75-B729-66BF-C03D-B32E3BCA364F}"/>
              </a:ext>
            </a:extLst>
          </p:cNvPr>
          <p:cNvSpPr txBox="1"/>
          <p:nvPr/>
        </p:nvSpPr>
        <p:spPr>
          <a:xfrm>
            <a:off x="435179" y="2835045"/>
            <a:ext cx="1692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Auto delete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2B4FF0-24FD-212C-614A-836E1BD98DAF}"/>
              </a:ext>
            </a:extLst>
          </p:cNvPr>
          <p:cNvSpPr txBox="1"/>
          <p:nvPr/>
        </p:nvSpPr>
        <p:spPr>
          <a:xfrm>
            <a:off x="435179" y="3338276"/>
            <a:ext cx="149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Arguments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1578CA-3995-568F-5020-8AE8FE111C9E}"/>
              </a:ext>
            </a:extLst>
          </p:cNvPr>
          <p:cNvSpPr txBox="1"/>
          <p:nvPr/>
        </p:nvSpPr>
        <p:spPr>
          <a:xfrm>
            <a:off x="2127658" y="2331814"/>
            <a:ext cx="1180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Durable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AC50A2-570A-3BD6-773C-21FDC0028C46}"/>
              </a:ext>
            </a:extLst>
          </p:cNvPr>
          <p:cNvSpPr txBox="1"/>
          <p:nvPr/>
        </p:nvSpPr>
        <p:spPr>
          <a:xfrm>
            <a:off x="3333575" y="2331814"/>
            <a:ext cx="1258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Transient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3717C-1CD3-0D01-9B3C-951B52EF02F7}"/>
              </a:ext>
            </a:extLst>
          </p:cNvPr>
          <p:cNvSpPr txBox="1"/>
          <p:nvPr/>
        </p:nvSpPr>
        <p:spPr>
          <a:xfrm>
            <a:off x="435179" y="1828583"/>
            <a:ext cx="1258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Exclusive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0C67B-6F6F-DC7F-FB8C-B22976D524A1}"/>
              </a:ext>
            </a:extLst>
          </p:cNvPr>
          <p:cNvSpPr txBox="1"/>
          <p:nvPr/>
        </p:nvSpPr>
        <p:spPr>
          <a:xfrm>
            <a:off x="2127658" y="3338276"/>
            <a:ext cx="1180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x-expires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C1FC5-DA01-DFE8-0CDE-3BD0E811463A}"/>
              </a:ext>
            </a:extLst>
          </p:cNvPr>
          <p:cNvSpPr txBox="1"/>
          <p:nvPr/>
        </p:nvSpPr>
        <p:spPr>
          <a:xfrm>
            <a:off x="3333575" y="3338276"/>
            <a:ext cx="1691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x-message-</a:t>
            </a:r>
            <a:r>
              <a:rPr lang="en-US" dirty="0" err="1"/>
              <a:t>ttl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C8F4CB-AB1B-B903-EF38-EDCFFB0918EF}"/>
              </a:ext>
            </a:extLst>
          </p:cNvPr>
          <p:cNvSpPr txBox="1"/>
          <p:nvPr/>
        </p:nvSpPr>
        <p:spPr>
          <a:xfrm>
            <a:off x="5050173" y="3338276"/>
            <a:ext cx="1691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x-max-length</a:t>
            </a:r>
          </a:p>
        </p:txBody>
      </p:sp>
    </p:spTree>
    <p:extLst>
      <p:ext uri="{BB962C8B-B14F-4D97-AF65-F5344CB8AC3E}">
        <p14:creationId xmlns:p14="http://schemas.microsoft.com/office/powerpoint/2010/main" val="266271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7" grpId="0"/>
      <p:bldP spid="39" grpId="0"/>
      <p:bldP spid="45" grpId="0"/>
      <p:bldP spid="3" grpId="0"/>
      <p:bldP spid="5" grpId="0"/>
      <p:bldP spid="7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C# Example - Exchange Topic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1703086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A5C5CA-244B-BEC2-1123-5D718F95EE81}"/>
              </a:ext>
            </a:extLst>
          </p:cNvPr>
          <p:cNvSpPr/>
          <p:nvPr/>
        </p:nvSpPr>
        <p:spPr>
          <a:xfrm>
            <a:off x="3349305" y="2195814"/>
            <a:ext cx="5310232" cy="246636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536896" y="3101829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2A9B25-2B2E-A519-680D-A97B23D8FEAA}"/>
              </a:ext>
            </a:extLst>
          </p:cNvPr>
          <p:cNvSpPr/>
          <p:nvPr/>
        </p:nvSpPr>
        <p:spPr>
          <a:xfrm>
            <a:off x="9970316" y="3101826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pic>
        <p:nvPicPr>
          <p:cNvPr id="12" name="Picture 6" descr="RabbitMQ logo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91" y="1552219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00BB4E-C39C-733F-A262-D9E8FD7101C2}"/>
              </a:ext>
            </a:extLst>
          </p:cNvPr>
          <p:cNvSpPr/>
          <p:nvPr/>
        </p:nvSpPr>
        <p:spPr>
          <a:xfrm>
            <a:off x="3667388" y="3101827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amq.topic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6772713" y="3101826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log.error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BC8C99-E3BE-F24F-5013-9780401AB42C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5236130" y="3428997"/>
            <a:ext cx="1536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105638" y="3428996"/>
            <a:ext cx="124366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F61220-BB62-57B8-C356-E5C449814664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8659537" y="3428996"/>
            <a:ext cx="13107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303828" y="3051872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Publish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F2A80F-8FB8-D4E0-EAAF-CD9C5B56DB07}"/>
              </a:ext>
            </a:extLst>
          </p:cNvPr>
          <p:cNvSpPr txBox="1"/>
          <p:nvPr/>
        </p:nvSpPr>
        <p:spPr>
          <a:xfrm>
            <a:off x="8732939" y="3051872"/>
            <a:ext cx="1145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Consume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98" y="3472222"/>
            <a:ext cx="436213" cy="43621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BD4468-6749-E9E8-8C18-489B4166914C}"/>
              </a:ext>
            </a:extLst>
          </p:cNvPr>
          <p:cNvSpPr/>
          <p:nvPr/>
        </p:nvSpPr>
        <p:spPr>
          <a:xfrm>
            <a:off x="6772713" y="3844251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log.all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0F0904-C9DD-CF1C-927E-C69624339FFC}"/>
              </a:ext>
            </a:extLst>
          </p:cNvPr>
          <p:cNvSpPr/>
          <p:nvPr/>
        </p:nvSpPr>
        <p:spPr>
          <a:xfrm>
            <a:off x="6772713" y="2359398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log.info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E54969D-FBB3-93CF-6493-F4F8FAA12507}"/>
              </a:ext>
            </a:extLst>
          </p:cNvPr>
          <p:cNvCxnSpPr>
            <a:stCxn id="29" idx="0"/>
            <a:endCxn id="8" idx="1"/>
          </p:cNvCxnSpPr>
          <p:nvPr/>
        </p:nvCxnSpPr>
        <p:spPr>
          <a:xfrm rot="5400000" flipH="1" flipV="1">
            <a:off x="5404607" y="1733721"/>
            <a:ext cx="415258" cy="2320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254C85-2228-BB00-A62B-2159ADB0E53B}"/>
              </a:ext>
            </a:extLst>
          </p:cNvPr>
          <p:cNvSpPr txBox="1"/>
          <p:nvPr/>
        </p:nvSpPr>
        <p:spPr>
          <a:xfrm>
            <a:off x="5198556" y="2309663"/>
            <a:ext cx="10521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log.info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72661-5365-46C6-111F-7900302D6D5A}"/>
              </a:ext>
            </a:extLst>
          </p:cNvPr>
          <p:cNvSpPr txBox="1"/>
          <p:nvPr/>
        </p:nvSpPr>
        <p:spPr>
          <a:xfrm>
            <a:off x="5204149" y="3013739"/>
            <a:ext cx="10521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log.error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CAC1127-24C9-3420-8C88-510B5A5FEEE1}"/>
              </a:ext>
            </a:extLst>
          </p:cNvPr>
          <p:cNvCxnSpPr>
            <a:stCxn id="29" idx="2"/>
            <a:endCxn id="6" idx="1"/>
          </p:cNvCxnSpPr>
          <p:nvPr/>
        </p:nvCxnSpPr>
        <p:spPr>
          <a:xfrm rot="16200000" flipH="1">
            <a:off x="5404609" y="2803318"/>
            <a:ext cx="415254" cy="2320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6737CB4-7D5E-B735-71E9-6286701CFA7C}"/>
              </a:ext>
            </a:extLst>
          </p:cNvPr>
          <p:cNvSpPr txBox="1"/>
          <p:nvPr/>
        </p:nvSpPr>
        <p:spPr>
          <a:xfrm>
            <a:off x="5236835" y="3782828"/>
            <a:ext cx="10521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log.*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D68570-D62E-6348-BE8D-9BBC47D2D967}"/>
              </a:ext>
            </a:extLst>
          </p:cNvPr>
          <p:cNvSpPr txBox="1"/>
          <p:nvPr/>
        </p:nvSpPr>
        <p:spPr>
          <a:xfrm>
            <a:off x="536896" y="5324801"/>
            <a:ext cx="3202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Generates 1000 Messages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7E01FD-9B0E-A091-29B9-D9B367952915}"/>
              </a:ext>
            </a:extLst>
          </p:cNvPr>
          <p:cNvCxnSpPr>
            <a:stCxn id="2" idx="2"/>
          </p:cNvCxnSpPr>
          <p:nvPr/>
        </p:nvCxnSpPr>
        <p:spPr>
          <a:xfrm>
            <a:off x="1321267" y="3756170"/>
            <a:ext cx="0" cy="141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F6F6010-55B3-88B9-BD91-34889F4A594C}"/>
              </a:ext>
            </a:extLst>
          </p:cNvPr>
          <p:cNvCxnSpPr>
            <a:stCxn id="3" idx="2"/>
            <a:endCxn id="5" idx="2"/>
          </p:cNvCxnSpPr>
          <p:nvPr/>
        </p:nvCxnSpPr>
        <p:spPr>
          <a:xfrm rot="5400000">
            <a:off x="7926549" y="1834039"/>
            <a:ext cx="906011" cy="4750266"/>
          </a:xfrm>
          <a:prstGeom prst="bentConnector3">
            <a:avLst>
              <a:gd name="adj1" fmla="val 125231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B5005B0-4601-F6C3-99BB-B0014A3EF726}"/>
              </a:ext>
            </a:extLst>
          </p:cNvPr>
          <p:cNvSpPr txBox="1"/>
          <p:nvPr/>
        </p:nvSpPr>
        <p:spPr>
          <a:xfrm>
            <a:off x="9725634" y="4950778"/>
            <a:ext cx="1145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136083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" grpId="0"/>
      <p:bldP spid="9" grpId="0"/>
      <p:bldP spid="16" grpId="0"/>
      <p:bldP spid="13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RabbitMQ - Dead Messages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432944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B0090478-A734-A7FE-9591-A62A707C497A}"/>
              </a:ext>
            </a:extLst>
          </p:cNvPr>
          <p:cNvSpPr txBox="1"/>
          <p:nvPr/>
        </p:nvSpPr>
        <p:spPr>
          <a:xfrm>
            <a:off x="2747045" y="1744610"/>
            <a:ext cx="3017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x-dead-letter-routing-key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1ADD92-2691-23C8-4CD6-DA0A7CFD3466}"/>
              </a:ext>
            </a:extLst>
          </p:cNvPr>
          <p:cNvSpPr txBox="1"/>
          <p:nvPr/>
        </p:nvSpPr>
        <p:spPr>
          <a:xfrm>
            <a:off x="2747045" y="2152512"/>
            <a:ext cx="2942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x-dead-letter-exchange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E76144B-98BD-363C-EB08-CC29AB8CF17C}"/>
              </a:ext>
            </a:extLst>
          </p:cNvPr>
          <p:cNvSpPr/>
          <p:nvPr/>
        </p:nvSpPr>
        <p:spPr>
          <a:xfrm>
            <a:off x="536896" y="1825342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dead-queue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99BE70-5145-F494-1825-0B894710C6DB}"/>
              </a:ext>
            </a:extLst>
          </p:cNvPr>
          <p:cNvSpPr/>
          <p:nvPr/>
        </p:nvSpPr>
        <p:spPr>
          <a:xfrm>
            <a:off x="536896" y="3429000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Dead Exchange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9346CB-1C44-527A-0F67-E620E51B30B1}"/>
              </a:ext>
            </a:extLst>
          </p:cNvPr>
          <p:cNvSpPr/>
          <p:nvPr/>
        </p:nvSpPr>
        <p:spPr>
          <a:xfrm>
            <a:off x="6195271" y="3428999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E95378-833D-1975-1031-3EE0B03C592A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105638" y="3756170"/>
            <a:ext cx="40896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538733-8105-F4FE-BD20-22A81ECEC07A}"/>
              </a:ext>
            </a:extLst>
          </p:cNvPr>
          <p:cNvSpPr txBox="1"/>
          <p:nvPr/>
        </p:nvSpPr>
        <p:spPr>
          <a:xfrm>
            <a:off x="2747045" y="3834487"/>
            <a:ext cx="3017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x-dead-letter-routing-key</a:t>
            </a:r>
          </a:p>
        </p:txBody>
      </p:sp>
      <p:pic>
        <p:nvPicPr>
          <p:cNvPr id="14" name="Graphic 13" descr="Key">
            <a:extLst>
              <a:ext uri="{FF2B5EF4-FFF2-40B4-BE49-F238E27FC236}">
                <a16:creationId xmlns:a16="http://schemas.microsoft.com/office/drawing/2014/main" id="{1E55E2F0-8583-2EA9-B03C-C43644917247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567" y="3221238"/>
            <a:ext cx="495774" cy="49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6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C2F585C-96D7-CF02-3139-35A606FC2D35}"/>
              </a:ext>
            </a:extLst>
          </p:cNvPr>
          <p:cNvSpPr/>
          <p:nvPr/>
        </p:nvSpPr>
        <p:spPr>
          <a:xfrm>
            <a:off x="1702965" y="1593908"/>
            <a:ext cx="9102055" cy="359887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1971413" y="3043106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2A9B25-2B2E-A519-680D-A97B23D8FEAA}"/>
              </a:ext>
            </a:extLst>
          </p:cNvPr>
          <p:cNvSpPr/>
          <p:nvPr/>
        </p:nvSpPr>
        <p:spPr>
          <a:xfrm>
            <a:off x="8651845" y="3043106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3</a:t>
            </a:r>
          </a:p>
        </p:txBody>
      </p:sp>
      <p:pic>
        <p:nvPicPr>
          <p:cNvPr id="15" name="Picture 6" descr="RabbitMQ logo">
            <a:extLst>
              <a:ext uri="{FF2B5EF4-FFF2-40B4-BE49-F238E27FC236}">
                <a16:creationId xmlns:a16="http://schemas.microsoft.com/office/drawing/2014/main" id="{44BBDC1D-7155-77F5-4A78-6FAF6E19B4C9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289" y="3130270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70F6CF-9003-0948-4978-DDF99E8118AE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3540155" y="3370275"/>
            <a:ext cx="175513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A4EB41-04D9-2AC3-818D-1EFE0349FCFE}"/>
              </a:ext>
            </a:extLst>
          </p:cNvPr>
          <p:cNvSpPr txBox="1"/>
          <p:nvPr/>
        </p:nvSpPr>
        <p:spPr>
          <a:xfrm>
            <a:off x="3765479" y="3790822"/>
            <a:ext cx="672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Event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F9FA9-E20D-EA59-76E3-138B006CEE10}"/>
              </a:ext>
            </a:extLst>
          </p:cNvPr>
          <p:cNvSpPr txBox="1"/>
          <p:nvPr/>
        </p:nvSpPr>
        <p:spPr>
          <a:xfrm>
            <a:off x="3765479" y="4154983"/>
            <a:ext cx="962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Message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E3A6C3-CD84-DFF2-C480-443DED2851C0}"/>
              </a:ext>
            </a:extLst>
          </p:cNvPr>
          <p:cNvSpPr txBox="1"/>
          <p:nvPr/>
        </p:nvSpPr>
        <p:spPr>
          <a:xfrm>
            <a:off x="3765479" y="3426661"/>
            <a:ext cx="1150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EBA1ED3-E700-72B7-DF68-C2792C8C5B21}"/>
              </a:ext>
            </a:extLst>
          </p:cNvPr>
          <p:cNvSpPr/>
          <p:nvPr/>
        </p:nvSpPr>
        <p:spPr>
          <a:xfrm>
            <a:off x="8651845" y="3877495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65571B-A72C-4C4E-7DBF-BEF26DE20F6A}"/>
              </a:ext>
            </a:extLst>
          </p:cNvPr>
          <p:cNvSpPr/>
          <p:nvPr/>
        </p:nvSpPr>
        <p:spPr>
          <a:xfrm>
            <a:off x="8651845" y="2208717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EB378F-956E-A1E5-3C3F-6EEF09CEBA3B}"/>
              </a:ext>
            </a:extLst>
          </p:cNvPr>
          <p:cNvCxnSpPr>
            <a:stCxn id="15" idx="3"/>
            <a:endCxn id="3" idx="1"/>
          </p:cNvCxnSpPr>
          <p:nvPr/>
        </p:nvCxnSpPr>
        <p:spPr>
          <a:xfrm>
            <a:off x="6896711" y="3370275"/>
            <a:ext cx="175513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1BD9EF4-AC40-5EB8-BB3E-B0A56BAAB5E3}"/>
              </a:ext>
            </a:extLst>
          </p:cNvPr>
          <p:cNvCxnSpPr>
            <a:stCxn id="15" idx="0"/>
            <a:endCxn id="13" idx="1"/>
          </p:cNvCxnSpPr>
          <p:nvPr/>
        </p:nvCxnSpPr>
        <p:spPr>
          <a:xfrm rot="5400000" flipH="1" flipV="1">
            <a:off x="7076731" y="1555157"/>
            <a:ext cx="594382" cy="2555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99397F8-8CE0-9964-6056-BAB6030E2868}"/>
              </a:ext>
            </a:extLst>
          </p:cNvPr>
          <p:cNvCxnSpPr>
            <a:stCxn id="15" idx="2"/>
            <a:endCxn id="11" idx="1"/>
          </p:cNvCxnSpPr>
          <p:nvPr/>
        </p:nvCxnSpPr>
        <p:spPr>
          <a:xfrm rot="16200000" flipH="1">
            <a:off x="7076729" y="2629549"/>
            <a:ext cx="594387" cy="2555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DB9E6D1-1718-8544-A49B-716800985CCD}"/>
              </a:ext>
            </a:extLst>
          </p:cNvPr>
          <p:cNvSpPr txBox="1"/>
          <p:nvPr/>
        </p:nvSpPr>
        <p:spPr>
          <a:xfrm>
            <a:off x="6095999" y="2108109"/>
            <a:ext cx="1150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C26CEE-46F0-2B98-3074-9BB0EC0AD44E}"/>
              </a:ext>
            </a:extLst>
          </p:cNvPr>
          <p:cNvSpPr txBox="1"/>
          <p:nvPr/>
        </p:nvSpPr>
        <p:spPr>
          <a:xfrm>
            <a:off x="6095998" y="4308433"/>
            <a:ext cx="1150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97656A-0E6E-CC88-3C4E-9B726A764B20}"/>
              </a:ext>
            </a:extLst>
          </p:cNvPr>
          <p:cNvSpPr txBox="1"/>
          <p:nvPr/>
        </p:nvSpPr>
        <p:spPr>
          <a:xfrm>
            <a:off x="6986521" y="2926262"/>
            <a:ext cx="962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Message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9C7EC-0EC6-9C5E-6B94-14CCFF391C45}"/>
              </a:ext>
            </a:extLst>
          </p:cNvPr>
          <p:cNvSpPr txBox="1"/>
          <p:nvPr/>
        </p:nvSpPr>
        <p:spPr>
          <a:xfrm>
            <a:off x="6095998" y="4616210"/>
            <a:ext cx="672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Event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217A7B-2AC4-E974-1635-C9C72A43107C}"/>
              </a:ext>
            </a:extLst>
          </p:cNvPr>
          <p:cNvSpPr txBox="1"/>
          <p:nvPr/>
        </p:nvSpPr>
        <p:spPr>
          <a:xfrm>
            <a:off x="1632120" y="1166128"/>
            <a:ext cx="10767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600" dirty="0"/>
              <a:t>Async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9269DC-12F4-7784-B926-AC959FD7C717}"/>
              </a:ext>
            </a:extLst>
          </p:cNvPr>
          <p:cNvSpPr txBox="1"/>
          <p:nvPr/>
        </p:nvSpPr>
        <p:spPr>
          <a:xfrm>
            <a:off x="3163929" y="1166128"/>
            <a:ext cx="15641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600" dirty="0"/>
              <a:t>Event Driven</a:t>
            </a:r>
          </a:p>
        </p:txBody>
      </p:sp>
    </p:spTree>
    <p:extLst>
      <p:ext uri="{BB962C8B-B14F-4D97-AF65-F5344CB8AC3E}">
        <p14:creationId xmlns:p14="http://schemas.microsoft.com/office/powerpoint/2010/main" val="345828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8" grpId="0"/>
      <p:bldP spid="9" grpId="0"/>
      <p:bldP spid="10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A5C5CA-244B-BEC2-1123-5D718F95EE81}"/>
              </a:ext>
            </a:extLst>
          </p:cNvPr>
          <p:cNvSpPr/>
          <p:nvPr/>
        </p:nvSpPr>
        <p:spPr>
          <a:xfrm>
            <a:off x="3349305" y="1912699"/>
            <a:ext cx="5310232" cy="187491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536896" y="2522988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2A9B25-2B2E-A519-680D-A97B23D8FEAA}"/>
              </a:ext>
            </a:extLst>
          </p:cNvPr>
          <p:cNvSpPr/>
          <p:nvPr/>
        </p:nvSpPr>
        <p:spPr>
          <a:xfrm>
            <a:off x="9970316" y="2522985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pic>
        <p:nvPicPr>
          <p:cNvPr id="12" name="Picture 6" descr="RabbitMQ logo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91" y="1258604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00BB4E-C39C-733F-A262-D9E8FD7101C2}"/>
              </a:ext>
            </a:extLst>
          </p:cNvPr>
          <p:cNvSpPr/>
          <p:nvPr/>
        </p:nvSpPr>
        <p:spPr>
          <a:xfrm>
            <a:off x="3667388" y="2522986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6772713" y="2522985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dead-queue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BC8C99-E3BE-F24F-5013-9780401AB42C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5236130" y="2850156"/>
            <a:ext cx="1536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105638" y="2850155"/>
            <a:ext cx="124366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F61220-BB62-57B8-C356-E5C449814664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8659537" y="2850155"/>
            <a:ext cx="13107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303828" y="2473031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Publish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F2A80F-8FB8-D4E0-EAAF-CD9C5B56DB07}"/>
              </a:ext>
            </a:extLst>
          </p:cNvPr>
          <p:cNvSpPr txBox="1"/>
          <p:nvPr/>
        </p:nvSpPr>
        <p:spPr>
          <a:xfrm>
            <a:off x="8732939" y="2473031"/>
            <a:ext cx="1145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Consume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98" y="2893381"/>
            <a:ext cx="436213" cy="436213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7315E4-32E0-2B6B-1567-F2B0F35ABE5E}"/>
              </a:ext>
            </a:extLst>
          </p:cNvPr>
          <p:cNvSpPr/>
          <p:nvPr/>
        </p:nvSpPr>
        <p:spPr>
          <a:xfrm>
            <a:off x="6772713" y="4278407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Dead Exchange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26486D1-3B98-F9F1-931C-D5C0C2BB5915}"/>
              </a:ext>
            </a:extLst>
          </p:cNvPr>
          <p:cNvCxnSpPr>
            <a:stCxn id="3" idx="2"/>
            <a:endCxn id="22" idx="3"/>
          </p:cNvCxnSpPr>
          <p:nvPr/>
        </p:nvCxnSpPr>
        <p:spPr>
          <a:xfrm rot="5400000">
            <a:off x="8833945" y="2684836"/>
            <a:ext cx="1428252" cy="24132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87C1907-E73D-2F64-3FED-0543931EFDCD}"/>
              </a:ext>
            </a:extLst>
          </p:cNvPr>
          <p:cNvSpPr/>
          <p:nvPr/>
        </p:nvSpPr>
        <p:spPr>
          <a:xfrm>
            <a:off x="3672282" y="4278407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CB48F5-4E7B-49A8-ECE6-1A0DAAA94D95}"/>
              </a:ext>
            </a:extLst>
          </p:cNvPr>
          <p:cNvCxnSpPr>
            <a:stCxn id="22" idx="1"/>
            <a:endCxn id="27" idx="3"/>
          </p:cNvCxnSpPr>
          <p:nvPr/>
        </p:nvCxnSpPr>
        <p:spPr>
          <a:xfrm flipH="1">
            <a:off x="5241024" y="4605578"/>
            <a:ext cx="1531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B01B14B-3486-DB08-24AE-255054F69E10}"/>
              </a:ext>
            </a:extLst>
          </p:cNvPr>
          <p:cNvSpPr txBox="1"/>
          <p:nvPr/>
        </p:nvSpPr>
        <p:spPr>
          <a:xfrm>
            <a:off x="9548071" y="3945505"/>
            <a:ext cx="25586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Reject without requeue</a:t>
            </a:r>
          </a:p>
        </p:txBody>
      </p:sp>
    </p:spTree>
    <p:extLst>
      <p:ext uri="{BB962C8B-B14F-4D97-AF65-F5344CB8AC3E}">
        <p14:creationId xmlns:p14="http://schemas.microsoft.com/office/powerpoint/2010/main" val="63205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4" grpId="0"/>
      <p:bldP spid="47" grpId="0"/>
      <p:bldP spid="22" grpId="0" animBg="1"/>
      <p:bldP spid="27" grpId="0" animBg="1"/>
      <p:bldP spid="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RabbitMQ - Alternate Exchange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1585355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A5C5CA-244B-BEC2-1123-5D718F95EE81}"/>
              </a:ext>
            </a:extLst>
          </p:cNvPr>
          <p:cNvSpPr/>
          <p:nvPr/>
        </p:nvSpPr>
        <p:spPr>
          <a:xfrm>
            <a:off x="3349305" y="2072090"/>
            <a:ext cx="5310232" cy="187491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536896" y="2682379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2A9B25-2B2E-A519-680D-A97B23D8FEAA}"/>
              </a:ext>
            </a:extLst>
          </p:cNvPr>
          <p:cNvSpPr/>
          <p:nvPr/>
        </p:nvSpPr>
        <p:spPr>
          <a:xfrm>
            <a:off x="9970316" y="2682376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pic>
        <p:nvPicPr>
          <p:cNvPr id="12" name="Picture 6" descr="RabbitMQ logo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91" y="1417995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00BB4E-C39C-733F-A262-D9E8FD7101C2}"/>
              </a:ext>
            </a:extLst>
          </p:cNvPr>
          <p:cNvSpPr/>
          <p:nvPr/>
        </p:nvSpPr>
        <p:spPr>
          <a:xfrm>
            <a:off x="3667388" y="2682377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dead-exchange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6772713" y="2682376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queue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BC8C99-E3BE-F24F-5013-9780401AB42C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5236130" y="3009547"/>
            <a:ext cx="1536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105638" y="3009546"/>
            <a:ext cx="124366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303828" y="2632422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Publish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F2A80F-8FB8-D4E0-EAAF-CD9C5B56DB07}"/>
              </a:ext>
            </a:extLst>
          </p:cNvPr>
          <p:cNvSpPr txBox="1"/>
          <p:nvPr/>
        </p:nvSpPr>
        <p:spPr>
          <a:xfrm>
            <a:off x="8825217" y="4104895"/>
            <a:ext cx="1145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Consume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98" y="3052772"/>
            <a:ext cx="436213" cy="436213"/>
          </a:xfrm>
          <a:prstGeom prst="rect">
            <a:avLst/>
          </a:prstGeom>
        </p:spPr>
      </p:pic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D36769DE-F062-9065-19D7-1B7C2582EA95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901" y="2780946"/>
            <a:ext cx="457200" cy="4572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6213FA-51F3-1935-8C41-7C434598474A}"/>
              </a:ext>
            </a:extLst>
          </p:cNvPr>
          <p:cNvSpPr/>
          <p:nvPr/>
        </p:nvSpPr>
        <p:spPr>
          <a:xfrm>
            <a:off x="3667388" y="4274172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ae-exchange</a:t>
            </a:r>
            <a:endParaRPr lang="en-US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A7BD85-54CF-F7E6-5615-D9AC4F9C66C7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4451759" y="3336718"/>
            <a:ext cx="0" cy="93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2D28A1-68BA-AF2A-AA28-949010C88905}"/>
              </a:ext>
            </a:extLst>
          </p:cNvPr>
          <p:cNvSpPr/>
          <p:nvPr/>
        </p:nvSpPr>
        <p:spPr>
          <a:xfrm>
            <a:off x="6772713" y="4274172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ae-queue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BBDEED-9B0A-3308-77A5-7E6563A57B61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5236130" y="4601343"/>
            <a:ext cx="1536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43A56CD-5093-E8CE-0074-F2C43EE3C3A2}"/>
              </a:ext>
            </a:extLst>
          </p:cNvPr>
          <p:cNvCxnSpPr>
            <a:stCxn id="14" idx="3"/>
            <a:endCxn id="3" idx="2"/>
          </p:cNvCxnSpPr>
          <p:nvPr/>
        </p:nvCxnSpPr>
        <p:spPr>
          <a:xfrm flipV="1">
            <a:off x="8341455" y="3336717"/>
            <a:ext cx="2413232" cy="1264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35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9" grpId="0" animBg="1"/>
      <p:bldP spid="31" grpId="0" animBg="1"/>
      <p:bldP spid="44" grpId="0"/>
      <p:bldP spid="47" grpId="0"/>
      <p:bldP spid="7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RabbitMQ - Message Expiry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3926424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A5C5CA-244B-BEC2-1123-5D718F95EE81}"/>
              </a:ext>
            </a:extLst>
          </p:cNvPr>
          <p:cNvSpPr/>
          <p:nvPr/>
        </p:nvSpPr>
        <p:spPr>
          <a:xfrm>
            <a:off x="3349305" y="1912699"/>
            <a:ext cx="5310232" cy="187491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536896" y="2522988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pic>
        <p:nvPicPr>
          <p:cNvPr id="12" name="Picture 6" descr="RabbitMQ logo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91" y="1258604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00BB4E-C39C-733F-A262-D9E8FD7101C2}"/>
              </a:ext>
            </a:extLst>
          </p:cNvPr>
          <p:cNvSpPr/>
          <p:nvPr/>
        </p:nvSpPr>
        <p:spPr>
          <a:xfrm>
            <a:off x="3667388" y="2522986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amq.direct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6772713" y="2522985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time-q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BC8C99-E3BE-F24F-5013-9780401AB42C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5236130" y="2850156"/>
            <a:ext cx="1536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105638" y="2850155"/>
            <a:ext cx="124366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303828" y="2473031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Publish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98" y="2893381"/>
            <a:ext cx="436213" cy="436213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7315E4-32E0-2B6B-1567-F2B0F35ABE5E}"/>
              </a:ext>
            </a:extLst>
          </p:cNvPr>
          <p:cNvSpPr/>
          <p:nvPr/>
        </p:nvSpPr>
        <p:spPr>
          <a:xfrm>
            <a:off x="6772713" y="4278407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amq.fanout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87C1907-E73D-2F64-3FED-0543931EFDCD}"/>
              </a:ext>
            </a:extLst>
          </p:cNvPr>
          <p:cNvSpPr/>
          <p:nvPr/>
        </p:nvSpPr>
        <p:spPr>
          <a:xfrm>
            <a:off x="3672282" y="4278407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expired-messages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CB48F5-4E7B-49A8-ECE6-1A0DAAA94D95}"/>
              </a:ext>
            </a:extLst>
          </p:cNvPr>
          <p:cNvCxnSpPr>
            <a:stCxn id="22" idx="1"/>
            <a:endCxn id="27" idx="3"/>
          </p:cNvCxnSpPr>
          <p:nvPr/>
        </p:nvCxnSpPr>
        <p:spPr>
          <a:xfrm flipH="1">
            <a:off x="5241024" y="4605578"/>
            <a:ext cx="1531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Alarm clock">
            <a:extLst>
              <a:ext uri="{FF2B5EF4-FFF2-40B4-BE49-F238E27FC236}">
                <a16:creationId xmlns:a16="http://schemas.microsoft.com/office/drawing/2014/main" id="{DFD5F08B-2090-7703-E544-7B588807EBA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037" y="2893381"/>
            <a:ext cx="484460" cy="48446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75DAAD-BCB4-7703-F848-3F20CA313DC5}"/>
              </a:ext>
            </a:extLst>
          </p:cNvPr>
          <p:cNvCxnSpPr>
            <a:endCxn id="22" idx="0"/>
          </p:cNvCxnSpPr>
          <p:nvPr/>
        </p:nvCxnSpPr>
        <p:spPr>
          <a:xfrm>
            <a:off x="7557084" y="3177326"/>
            <a:ext cx="0" cy="110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346EBD-96B9-BE7C-E27E-66B379E74A55}"/>
              </a:ext>
            </a:extLst>
          </p:cNvPr>
          <p:cNvSpPr txBox="1"/>
          <p:nvPr/>
        </p:nvSpPr>
        <p:spPr>
          <a:xfrm>
            <a:off x="7533669" y="3748237"/>
            <a:ext cx="9035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Expired</a:t>
            </a:r>
          </a:p>
        </p:txBody>
      </p:sp>
    </p:spTree>
    <p:extLst>
      <p:ext uri="{BB962C8B-B14F-4D97-AF65-F5344CB8AC3E}">
        <p14:creationId xmlns:p14="http://schemas.microsoft.com/office/powerpoint/2010/main" val="112655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4" grpId="0"/>
      <p:bldP spid="22" grpId="0" animBg="1"/>
      <p:bldP spid="27" grpId="0" animBg="1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A5C5CA-244B-BEC2-1123-5D718F95EE81}"/>
              </a:ext>
            </a:extLst>
          </p:cNvPr>
          <p:cNvSpPr/>
          <p:nvPr/>
        </p:nvSpPr>
        <p:spPr>
          <a:xfrm>
            <a:off x="3349305" y="1912699"/>
            <a:ext cx="5310232" cy="187491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536896" y="2522988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pic>
        <p:nvPicPr>
          <p:cNvPr id="12" name="Picture 6" descr="RabbitMQ logo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91" y="1258604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00BB4E-C39C-733F-A262-D9E8FD7101C2}"/>
              </a:ext>
            </a:extLst>
          </p:cNvPr>
          <p:cNvSpPr/>
          <p:nvPr/>
        </p:nvSpPr>
        <p:spPr>
          <a:xfrm>
            <a:off x="3667388" y="2522986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amq.direct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6772713" y="2522985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time-msg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BC8C99-E3BE-F24F-5013-9780401AB42C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5236130" y="2850156"/>
            <a:ext cx="1536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105638" y="2850155"/>
            <a:ext cx="124366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303828" y="2473031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Publish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98" y="2893381"/>
            <a:ext cx="436213" cy="436213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7315E4-32E0-2B6B-1567-F2B0F35ABE5E}"/>
              </a:ext>
            </a:extLst>
          </p:cNvPr>
          <p:cNvSpPr/>
          <p:nvPr/>
        </p:nvSpPr>
        <p:spPr>
          <a:xfrm>
            <a:off x="6772713" y="4278407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amq.fanout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87C1907-E73D-2F64-3FED-0543931EFDCD}"/>
              </a:ext>
            </a:extLst>
          </p:cNvPr>
          <p:cNvSpPr/>
          <p:nvPr/>
        </p:nvSpPr>
        <p:spPr>
          <a:xfrm>
            <a:off x="3672282" y="4278407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expired-messages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CB48F5-4E7B-49A8-ECE6-1A0DAAA94D95}"/>
              </a:ext>
            </a:extLst>
          </p:cNvPr>
          <p:cNvCxnSpPr>
            <a:stCxn id="22" idx="1"/>
            <a:endCxn id="27" idx="3"/>
          </p:cNvCxnSpPr>
          <p:nvPr/>
        </p:nvCxnSpPr>
        <p:spPr>
          <a:xfrm flipH="1">
            <a:off x="5241024" y="4605578"/>
            <a:ext cx="1531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Alarm clock">
            <a:extLst>
              <a:ext uri="{FF2B5EF4-FFF2-40B4-BE49-F238E27FC236}">
                <a16:creationId xmlns:a16="http://schemas.microsoft.com/office/drawing/2014/main" id="{DFD5F08B-2090-7703-E544-7B588807EBA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66" y="3329594"/>
            <a:ext cx="484460" cy="48446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75DAAD-BCB4-7703-F848-3F20CA313DC5}"/>
              </a:ext>
            </a:extLst>
          </p:cNvPr>
          <p:cNvCxnSpPr>
            <a:endCxn id="22" idx="0"/>
          </p:cNvCxnSpPr>
          <p:nvPr/>
        </p:nvCxnSpPr>
        <p:spPr>
          <a:xfrm>
            <a:off x="7557084" y="3177326"/>
            <a:ext cx="0" cy="110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346EBD-96B9-BE7C-E27E-66B379E74A55}"/>
              </a:ext>
            </a:extLst>
          </p:cNvPr>
          <p:cNvSpPr txBox="1"/>
          <p:nvPr/>
        </p:nvSpPr>
        <p:spPr>
          <a:xfrm>
            <a:off x="7533669" y="3748237"/>
            <a:ext cx="9035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Expired</a:t>
            </a:r>
          </a:p>
        </p:txBody>
      </p:sp>
    </p:spTree>
    <p:extLst>
      <p:ext uri="{BB962C8B-B14F-4D97-AF65-F5344CB8AC3E}">
        <p14:creationId xmlns:p14="http://schemas.microsoft.com/office/powerpoint/2010/main" val="32063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4" grpId="0"/>
      <p:bldP spid="22" grpId="0" animBg="1"/>
      <p:bldP spid="27" grpId="0" animBg="1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RabbitMQ - Reliable Publishing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3834191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3433894" y="3152792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pic>
        <p:nvPicPr>
          <p:cNvPr id="12" name="Picture 6" descr="RabbitMQ logo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662" y="3239957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5341430" y="3081509"/>
            <a:ext cx="12271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Publish (1)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701" y="3501859"/>
            <a:ext cx="436213" cy="43621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694CAB-F8FF-5DA9-5765-067F2912A146}"/>
              </a:ext>
            </a:extLst>
          </p:cNvPr>
          <p:cNvCxnSpPr>
            <a:stCxn id="2" idx="3"/>
            <a:endCxn id="12" idx="1"/>
          </p:cNvCxnSpPr>
          <p:nvPr/>
        </p:nvCxnSpPr>
        <p:spPr>
          <a:xfrm flipV="1">
            <a:off x="5002636" y="3479962"/>
            <a:ext cx="17150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0210463-F2B9-06FB-0F9F-16EBD2D2EBD0}"/>
              </a:ext>
            </a:extLst>
          </p:cNvPr>
          <p:cNvCxnSpPr>
            <a:stCxn id="12" idx="2"/>
            <a:endCxn id="2" idx="2"/>
          </p:cNvCxnSpPr>
          <p:nvPr/>
        </p:nvCxnSpPr>
        <p:spPr>
          <a:xfrm rot="5400000">
            <a:off x="5824736" y="2113495"/>
            <a:ext cx="87167" cy="3300108"/>
          </a:xfrm>
          <a:prstGeom prst="bentConnector3">
            <a:avLst>
              <a:gd name="adj1" fmla="val 7087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96D67F-FA6F-BF6A-C237-BEABB3878C1E}"/>
              </a:ext>
            </a:extLst>
          </p:cNvPr>
          <p:cNvSpPr txBox="1"/>
          <p:nvPr/>
        </p:nvSpPr>
        <p:spPr>
          <a:xfrm>
            <a:off x="5341430" y="4374858"/>
            <a:ext cx="1286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Confirm (3)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49B7C90-7177-58A2-C064-5E8C7A29519E}"/>
              </a:ext>
            </a:extLst>
          </p:cNvPr>
          <p:cNvCxnSpPr>
            <a:stCxn id="12" idx="0"/>
            <a:endCxn id="2" idx="0"/>
          </p:cNvCxnSpPr>
          <p:nvPr/>
        </p:nvCxnSpPr>
        <p:spPr>
          <a:xfrm rot="16200000" flipV="1">
            <a:off x="5824737" y="1546321"/>
            <a:ext cx="87165" cy="3300108"/>
          </a:xfrm>
          <a:prstGeom prst="bentConnector3">
            <a:avLst>
              <a:gd name="adj1" fmla="val 708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738469-0293-9453-2CC9-DA7E5E0FC24C}"/>
              </a:ext>
            </a:extLst>
          </p:cNvPr>
          <p:cNvSpPr txBox="1"/>
          <p:nvPr/>
        </p:nvSpPr>
        <p:spPr>
          <a:xfrm>
            <a:off x="5344663" y="2182189"/>
            <a:ext cx="1143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Return (2)</a:t>
            </a:r>
          </a:p>
        </p:txBody>
      </p:sp>
    </p:spTree>
    <p:extLst>
      <p:ext uri="{BB962C8B-B14F-4D97-AF65-F5344CB8AC3E}">
        <p14:creationId xmlns:p14="http://schemas.microsoft.com/office/powerpoint/2010/main" val="249973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4" grpId="0"/>
      <p:bldP spid="16" grpId="0"/>
      <p:bldP spid="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3433894" y="3152792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pic>
        <p:nvPicPr>
          <p:cNvPr id="12" name="Picture 6" descr="RabbitMQ logo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662" y="3239957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5341430" y="3081509"/>
            <a:ext cx="12271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Publish (1)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701" y="3501859"/>
            <a:ext cx="436213" cy="43621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694CAB-F8FF-5DA9-5765-067F2912A146}"/>
              </a:ext>
            </a:extLst>
          </p:cNvPr>
          <p:cNvCxnSpPr>
            <a:stCxn id="2" idx="3"/>
            <a:endCxn id="12" idx="1"/>
          </p:cNvCxnSpPr>
          <p:nvPr/>
        </p:nvCxnSpPr>
        <p:spPr>
          <a:xfrm flipV="1">
            <a:off x="5002636" y="3479962"/>
            <a:ext cx="17150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0210463-F2B9-06FB-0F9F-16EBD2D2EBD0}"/>
              </a:ext>
            </a:extLst>
          </p:cNvPr>
          <p:cNvCxnSpPr>
            <a:stCxn id="12" idx="2"/>
            <a:endCxn id="2" idx="2"/>
          </p:cNvCxnSpPr>
          <p:nvPr/>
        </p:nvCxnSpPr>
        <p:spPr>
          <a:xfrm rot="5400000">
            <a:off x="5824736" y="2113495"/>
            <a:ext cx="87167" cy="3300108"/>
          </a:xfrm>
          <a:prstGeom prst="bentConnector3">
            <a:avLst>
              <a:gd name="adj1" fmla="val 7087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96D67F-FA6F-BF6A-C237-BEABB3878C1E}"/>
              </a:ext>
            </a:extLst>
          </p:cNvPr>
          <p:cNvSpPr txBox="1"/>
          <p:nvPr/>
        </p:nvSpPr>
        <p:spPr>
          <a:xfrm>
            <a:off x="5338634" y="4418079"/>
            <a:ext cx="9922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Error (3)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49B7C90-7177-58A2-C064-5E8C7A29519E}"/>
              </a:ext>
            </a:extLst>
          </p:cNvPr>
          <p:cNvCxnSpPr>
            <a:stCxn id="12" idx="0"/>
            <a:endCxn id="2" idx="0"/>
          </p:cNvCxnSpPr>
          <p:nvPr/>
        </p:nvCxnSpPr>
        <p:spPr>
          <a:xfrm rot="16200000" flipV="1">
            <a:off x="5824737" y="1546321"/>
            <a:ext cx="87165" cy="3300108"/>
          </a:xfrm>
          <a:prstGeom prst="bentConnector3">
            <a:avLst>
              <a:gd name="adj1" fmla="val 708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738469-0293-9453-2CC9-DA7E5E0FC24C}"/>
              </a:ext>
            </a:extLst>
          </p:cNvPr>
          <p:cNvSpPr txBox="1"/>
          <p:nvPr/>
        </p:nvSpPr>
        <p:spPr>
          <a:xfrm>
            <a:off x="5344663" y="2182189"/>
            <a:ext cx="1143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Return (2)</a:t>
            </a:r>
          </a:p>
        </p:txBody>
      </p:sp>
    </p:spTree>
    <p:extLst>
      <p:ext uri="{BB962C8B-B14F-4D97-AF65-F5344CB8AC3E}">
        <p14:creationId xmlns:p14="http://schemas.microsoft.com/office/powerpoint/2010/main" val="69162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4" grpId="0"/>
      <p:bldP spid="16" grpId="0"/>
      <p:bldP spid="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RabbitMQ - Consumer Acknowledgement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198764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1687-C854-1BE6-FF90-F58F196F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RabbitMQ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53898-A3C5-96D6-F060-B994F6A20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RabbitMQ is the most widely deployed open source message broker</a:t>
            </a:r>
          </a:p>
          <a:p>
            <a:r>
              <a:rPr lang="en-US" dirty="0"/>
              <a:t>RabbitMQ is lightweight and easy to deploy on premises and in the cloud</a:t>
            </a:r>
          </a:p>
          <a:p>
            <a:r>
              <a:rPr lang="en-US" dirty="0"/>
              <a:t>RabbitMQ can be deployed in distributed and federated configurations to meet high-scale, high-availability requirements</a:t>
            </a:r>
          </a:p>
          <a:p>
            <a:r>
              <a:rPr lang="en-US" dirty="0"/>
              <a:t>Asynchronous Messaging</a:t>
            </a:r>
          </a:p>
          <a:p>
            <a:r>
              <a:rPr lang="en-US" dirty="0"/>
              <a:t>Develop cross-language messaging with favorite programming languages</a:t>
            </a:r>
          </a:p>
          <a:p>
            <a:r>
              <a:rPr lang="en-US" dirty="0"/>
              <a:t>Management &amp; Monitoring</a:t>
            </a:r>
          </a:p>
          <a:p>
            <a:r>
              <a:rPr lang="en-US" dirty="0"/>
              <a:t>OSS vs Commercial</a:t>
            </a:r>
          </a:p>
        </p:txBody>
      </p:sp>
    </p:spTree>
    <p:extLst>
      <p:ext uri="{BB962C8B-B14F-4D97-AF65-F5344CB8AC3E}">
        <p14:creationId xmlns:p14="http://schemas.microsoft.com/office/powerpoint/2010/main" val="206594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A5C5CA-244B-BEC2-1123-5D718F95EE81}"/>
              </a:ext>
            </a:extLst>
          </p:cNvPr>
          <p:cNvSpPr/>
          <p:nvPr/>
        </p:nvSpPr>
        <p:spPr>
          <a:xfrm>
            <a:off x="3349305" y="1912699"/>
            <a:ext cx="5310232" cy="187491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536896" y="2522988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2A9B25-2B2E-A519-680D-A97B23D8FEAA}"/>
              </a:ext>
            </a:extLst>
          </p:cNvPr>
          <p:cNvSpPr/>
          <p:nvPr/>
        </p:nvSpPr>
        <p:spPr>
          <a:xfrm>
            <a:off x="9970316" y="2522985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pic>
        <p:nvPicPr>
          <p:cNvPr id="12" name="Picture 6" descr="RabbitMQ logo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91" y="1258604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00BB4E-C39C-733F-A262-D9E8FD7101C2}"/>
              </a:ext>
            </a:extLst>
          </p:cNvPr>
          <p:cNvSpPr/>
          <p:nvPr/>
        </p:nvSpPr>
        <p:spPr>
          <a:xfrm>
            <a:off x="3667388" y="2522986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6772713" y="2522985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BC8C99-E3BE-F24F-5013-9780401AB42C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5236130" y="2850156"/>
            <a:ext cx="1536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105638" y="2850155"/>
            <a:ext cx="124366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F61220-BB62-57B8-C356-E5C449814664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8659537" y="2850155"/>
            <a:ext cx="13107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303828" y="2473031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Publish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F2A80F-8FB8-D4E0-EAAF-CD9C5B56DB07}"/>
              </a:ext>
            </a:extLst>
          </p:cNvPr>
          <p:cNvSpPr txBox="1"/>
          <p:nvPr/>
        </p:nvSpPr>
        <p:spPr>
          <a:xfrm>
            <a:off x="8732939" y="2473031"/>
            <a:ext cx="1145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Consume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98" y="2893381"/>
            <a:ext cx="436213" cy="436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1" y="637455"/>
            <a:ext cx="27578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Auto Positive Ack</a:t>
            </a:r>
          </a:p>
        </p:txBody>
      </p:sp>
    </p:spTree>
    <p:extLst>
      <p:ext uri="{BB962C8B-B14F-4D97-AF65-F5344CB8AC3E}">
        <p14:creationId xmlns:p14="http://schemas.microsoft.com/office/powerpoint/2010/main" val="108869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4" grpId="0"/>
      <p:bldP spid="4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A5C5CA-244B-BEC2-1123-5D718F95EE81}"/>
              </a:ext>
            </a:extLst>
          </p:cNvPr>
          <p:cNvSpPr/>
          <p:nvPr/>
        </p:nvSpPr>
        <p:spPr>
          <a:xfrm>
            <a:off x="3349305" y="1912699"/>
            <a:ext cx="5310232" cy="187491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536896" y="2522988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2A9B25-2B2E-A519-680D-A97B23D8FEAA}"/>
              </a:ext>
            </a:extLst>
          </p:cNvPr>
          <p:cNvSpPr/>
          <p:nvPr/>
        </p:nvSpPr>
        <p:spPr>
          <a:xfrm>
            <a:off x="9970316" y="2522985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pic>
        <p:nvPicPr>
          <p:cNvPr id="12" name="Picture 6" descr="RabbitMQ logo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91" y="1258604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00BB4E-C39C-733F-A262-D9E8FD7101C2}"/>
              </a:ext>
            </a:extLst>
          </p:cNvPr>
          <p:cNvSpPr/>
          <p:nvPr/>
        </p:nvSpPr>
        <p:spPr>
          <a:xfrm>
            <a:off x="3667388" y="2522986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6772713" y="2522985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BC8C99-E3BE-F24F-5013-9780401AB42C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5236130" y="2850156"/>
            <a:ext cx="1536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105638" y="2850155"/>
            <a:ext cx="124366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F61220-BB62-57B8-C356-E5C449814664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8659537" y="2850155"/>
            <a:ext cx="13107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303828" y="2473031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Publish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F2A80F-8FB8-D4E0-EAAF-CD9C5B56DB07}"/>
              </a:ext>
            </a:extLst>
          </p:cNvPr>
          <p:cNvSpPr txBox="1"/>
          <p:nvPr/>
        </p:nvSpPr>
        <p:spPr>
          <a:xfrm>
            <a:off x="8732939" y="2473031"/>
            <a:ext cx="1145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Consume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98" y="2893381"/>
            <a:ext cx="436213" cy="436213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40AB9EC-D242-0BF1-336B-499368A91C9A}"/>
              </a:ext>
            </a:extLst>
          </p:cNvPr>
          <p:cNvCxnSpPr>
            <a:stCxn id="3" idx="2"/>
            <a:endCxn id="31" idx="2"/>
          </p:cNvCxnSpPr>
          <p:nvPr/>
        </p:nvCxnSpPr>
        <p:spPr>
          <a:xfrm rot="5400000">
            <a:off x="9155886" y="1578525"/>
            <a:ext cx="12700" cy="3197603"/>
          </a:xfrm>
          <a:prstGeom prst="bentConnector3">
            <a:avLst>
              <a:gd name="adj1" fmla="val 682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D8BCA7-4081-C293-9511-F8D0CEB1A21C}"/>
              </a:ext>
            </a:extLst>
          </p:cNvPr>
          <p:cNvSpPr txBox="1"/>
          <p:nvPr/>
        </p:nvSpPr>
        <p:spPr>
          <a:xfrm>
            <a:off x="8973249" y="4108433"/>
            <a:ext cx="6833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026AA-8B79-A03F-8201-6967779548DC}"/>
              </a:ext>
            </a:extLst>
          </p:cNvPr>
          <p:cNvSpPr txBox="1"/>
          <p:nvPr/>
        </p:nvSpPr>
        <p:spPr>
          <a:xfrm>
            <a:off x="387991" y="637455"/>
            <a:ext cx="27578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Manual Positive Ack</a:t>
            </a:r>
          </a:p>
        </p:txBody>
      </p:sp>
    </p:spTree>
    <p:extLst>
      <p:ext uri="{BB962C8B-B14F-4D97-AF65-F5344CB8AC3E}">
        <p14:creationId xmlns:p14="http://schemas.microsoft.com/office/powerpoint/2010/main" val="403544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4" grpId="0"/>
      <p:bldP spid="47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A5C5CA-244B-BEC2-1123-5D718F95EE81}"/>
              </a:ext>
            </a:extLst>
          </p:cNvPr>
          <p:cNvSpPr/>
          <p:nvPr/>
        </p:nvSpPr>
        <p:spPr>
          <a:xfrm>
            <a:off x="3349305" y="1912699"/>
            <a:ext cx="5310232" cy="187491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536896" y="2522988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2A9B25-2B2E-A519-680D-A97B23D8FEAA}"/>
              </a:ext>
            </a:extLst>
          </p:cNvPr>
          <p:cNvSpPr/>
          <p:nvPr/>
        </p:nvSpPr>
        <p:spPr>
          <a:xfrm>
            <a:off x="9970316" y="2522985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pic>
        <p:nvPicPr>
          <p:cNvPr id="12" name="Picture 6" descr="RabbitMQ logo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91" y="1258604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00BB4E-C39C-733F-A262-D9E8FD7101C2}"/>
              </a:ext>
            </a:extLst>
          </p:cNvPr>
          <p:cNvSpPr/>
          <p:nvPr/>
        </p:nvSpPr>
        <p:spPr>
          <a:xfrm>
            <a:off x="3667388" y="2522986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6772713" y="2522985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BC8C99-E3BE-F24F-5013-9780401AB42C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5236130" y="2850156"/>
            <a:ext cx="1536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105638" y="2850155"/>
            <a:ext cx="124366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F61220-BB62-57B8-C356-E5C449814664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8659537" y="2850155"/>
            <a:ext cx="13107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303828" y="2473031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Publish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F2A80F-8FB8-D4E0-EAAF-CD9C5B56DB07}"/>
              </a:ext>
            </a:extLst>
          </p:cNvPr>
          <p:cNvSpPr txBox="1"/>
          <p:nvPr/>
        </p:nvSpPr>
        <p:spPr>
          <a:xfrm>
            <a:off x="8732939" y="2473031"/>
            <a:ext cx="1145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Consume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98" y="2893381"/>
            <a:ext cx="436213" cy="436213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40AB9EC-D242-0BF1-336B-499368A91C9A}"/>
              </a:ext>
            </a:extLst>
          </p:cNvPr>
          <p:cNvCxnSpPr>
            <a:stCxn id="3" idx="2"/>
            <a:endCxn id="31" idx="2"/>
          </p:cNvCxnSpPr>
          <p:nvPr/>
        </p:nvCxnSpPr>
        <p:spPr>
          <a:xfrm rot="5400000">
            <a:off x="9155886" y="1578525"/>
            <a:ext cx="12700" cy="3197603"/>
          </a:xfrm>
          <a:prstGeom prst="bentConnector3">
            <a:avLst>
              <a:gd name="adj1" fmla="val 682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D8BCA7-4081-C293-9511-F8D0CEB1A21C}"/>
              </a:ext>
            </a:extLst>
          </p:cNvPr>
          <p:cNvSpPr txBox="1"/>
          <p:nvPr/>
        </p:nvSpPr>
        <p:spPr>
          <a:xfrm>
            <a:off x="8902380" y="4103400"/>
            <a:ext cx="8250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N-Ack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E1B11-8AEE-8D68-F62E-FE01DC0CED6D}"/>
              </a:ext>
            </a:extLst>
          </p:cNvPr>
          <p:cNvSpPr txBox="1"/>
          <p:nvPr/>
        </p:nvSpPr>
        <p:spPr>
          <a:xfrm>
            <a:off x="387991" y="637455"/>
            <a:ext cx="27578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Negative Ack</a:t>
            </a:r>
          </a:p>
        </p:txBody>
      </p:sp>
    </p:spTree>
    <p:extLst>
      <p:ext uri="{BB962C8B-B14F-4D97-AF65-F5344CB8AC3E}">
        <p14:creationId xmlns:p14="http://schemas.microsoft.com/office/powerpoint/2010/main" val="88937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4" grpId="0"/>
      <p:bldP spid="4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RabbitMQ - Consumer Prefetch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25035588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2A9B25-2B2E-A519-680D-A97B23D8FEAA}"/>
              </a:ext>
            </a:extLst>
          </p:cNvPr>
          <p:cNvSpPr/>
          <p:nvPr/>
        </p:nvSpPr>
        <p:spPr>
          <a:xfrm>
            <a:off x="5415095" y="2984377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pic>
        <p:nvPicPr>
          <p:cNvPr id="12" name="Picture 6" descr="RabbitMQ logo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89" y="3071544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6B00C9-1084-F384-B9D1-02F683408DAF}"/>
              </a:ext>
            </a:extLst>
          </p:cNvPr>
          <p:cNvCxnSpPr>
            <a:stCxn id="12" idx="3"/>
            <a:endCxn id="3" idx="1"/>
          </p:cNvCxnSpPr>
          <p:nvPr/>
        </p:nvCxnSpPr>
        <p:spPr>
          <a:xfrm flipV="1">
            <a:off x="1898711" y="3311548"/>
            <a:ext cx="35163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06E8A2-864C-FE51-8634-5F2B3B3B8CCC}"/>
              </a:ext>
            </a:extLst>
          </p:cNvPr>
          <p:cNvSpPr txBox="1"/>
          <p:nvPr/>
        </p:nvSpPr>
        <p:spPr>
          <a:xfrm>
            <a:off x="1898711" y="3445566"/>
            <a:ext cx="3427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Unacked &lt;= Prefetch Count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8CDB31-E73C-8967-C061-FBAF2C7A13E5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753" y="1786854"/>
            <a:ext cx="804251" cy="804251"/>
          </a:xfrm>
          <a:prstGeom prst="rect">
            <a:avLst/>
          </a:prstGeom>
        </p:spPr>
      </p:pic>
      <p:pic>
        <p:nvPicPr>
          <p:cNvPr id="17" name="Graphic 16" descr="Database">
            <a:extLst>
              <a:ext uri="{FF2B5EF4-FFF2-40B4-BE49-F238E27FC236}">
                <a16:creationId xmlns:a16="http://schemas.microsoft.com/office/drawing/2014/main" id="{FE8525E5-29BC-EB0A-6B41-BE0C0A488E1A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678" y="3873622"/>
            <a:ext cx="914400" cy="914400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BF62A10-C24A-F7B0-7AD0-975C9FC09753}"/>
              </a:ext>
            </a:extLst>
          </p:cNvPr>
          <p:cNvCxnSpPr>
            <a:stCxn id="3" idx="0"/>
            <a:endCxn id="15" idx="1"/>
          </p:cNvCxnSpPr>
          <p:nvPr/>
        </p:nvCxnSpPr>
        <p:spPr>
          <a:xfrm rot="5400000" flipH="1" flipV="1">
            <a:off x="6601911" y="1786536"/>
            <a:ext cx="795397" cy="16002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162C2A2-B6B2-2242-871F-13EAA30308D1}"/>
              </a:ext>
            </a:extLst>
          </p:cNvPr>
          <p:cNvCxnSpPr>
            <a:stCxn id="3" idx="2"/>
            <a:endCxn id="17" idx="1"/>
          </p:cNvCxnSpPr>
          <p:nvPr/>
        </p:nvCxnSpPr>
        <p:spPr>
          <a:xfrm rot="16200000" flipH="1">
            <a:off x="6626020" y="3212164"/>
            <a:ext cx="692104" cy="1545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022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RabbitMQ - Queue Capacity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2492044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F37FF1F-45D6-68A1-E6B4-3332A3E0F555}"/>
              </a:ext>
            </a:extLst>
          </p:cNvPr>
          <p:cNvSpPr/>
          <p:nvPr/>
        </p:nvSpPr>
        <p:spPr>
          <a:xfrm>
            <a:off x="6302231" y="2327827"/>
            <a:ext cx="5593359" cy="278945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6587457" y="2649283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pic>
        <p:nvPicPr>
          <p:cNvPr id="12" name="Picture 6" descr="RabbitMQ logo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606" y="2736448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8238736" y="2578000"/>
            <a:ext cx="9426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Publish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697" y="2998350"/>
            <a:ext cx="436213" cy="43621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694CAB-F8FF-5DA9-5765-067F2912A146}"/>
              </a:ext>
            </a:extLst>
          </p:cNvPr>
          <p:cNvCxnSpPr>
            <a:stCxn id="2" idx="3"/>
            <a:endCxn id="12" idx="1"/>
          </p:cNvCxnSpPr>
          <p:nvPr/>
        </p:nvCxnSpPr>
        <p:spPr>
          <a:xfrm flipV="1">
            <a:off x="8156199" y="2976453"/>
            <a:ext cx="1119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9C797DD-7E68-F1F4-3A3E-39B4BCDEF5CF}"/>
              </a:ext>
            </a:extLst>
          </p:cNvPr>
          <p:cNvSpPr txBox="1"/>
          <p:nvPr/>
        </p:nvSpPr>
        <p:spPr>
          <a:xfrm>
            <a:off x="387991" y="637455"/>
            <a:ext cx="27578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Queue - Max Length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FD2D07-697E-4973-859B-B0AA52DE035B}"/>
              </a:ext>
            </a:extLst>
          </p:cNvPr>
          <p:cNvSpPr/>
          <p:nvPr/>
        </p:nvSpPr>
        <p:spPr>
          <a:xfrm>
            <a:off x="4263705" y="492849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max-q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26620-8832-7E41-8964-3735B1EA8A83}"/>
              </a:ext>
            </a:extLst>
          </p:cNvPr>
          <p:cNvSpPr txBox="1"/>
          <p:nvPr/>
        </p:nvSpPr>
        <p:spPr>
          <a:xfrm>
            <a:off x="6663133" y="650742"/>
            <a:ext cx="17594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Max Length = 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F18AFD-409E-D072-F715-BA6162A1E618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832447" y="820019"/>
            <a:ext cx="8306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FC270E-C35A-985D-9B8C-EEC780136B93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>
            <a:off x="10076317" y="3216457"/>
            <a:ext cx="0" cy="920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591B385-5E0B-6CE6-9308-94271821171A}"/>
              </a:ext>
            </a:extLst>
          </p:cNvPr>
          <p:cNvSpPr/>
          <p:nvPr/>
        </p:nvSpPr>
        <p:spPr>
          <a:xfrm>
            <a:off x="9291946" y="4137368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 Oldest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0348400-9D73-F655-3145-64CA2D02030A}"/>
              </a:ext>
            </a:extLst>
          </p:cNvPr>
          <p:cNvCxnSpPr>
            <a:stCxn id="27" idx="3"/>
            <a:endCxn id="12" idx="3"/>
          </p:cNvCxnSpPr>
          <p:nvPr/>
        </p:nvCxnSpPr>
        <p:spPr>
          <a:xfrm flipV="1">
            <a:off x="10860688" y="2976453"/>
            <a:ext cx="16340" cy="1488086"/>
          </a:xfrm>
          <a:prstGeom prst="bentConnector3">
            <a:avLst>
              <a:gd name="adj1" fmla="val 42200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649CC34-730B-3200-05C2-95FA9CF3C3DE}"/>
              </a:ext>
            </a:extLst>
          </p:cNvPr>
          <p:cNvSpPr txBox="1"/>
          <p:nvPr/>
        </p:nvSpPr>
        <p:spPr>
          <a:xfrm>
            <a:off x="6302231" y="1828545"/>
            <a:ext cx="14408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count = max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A1E-A352-A525-3284-4BE61174D66D}"/>
              </a:ext>
            </a:extLst>
          </p:cNvPr>
          <p:cNvSpPr/>
          <p:nvPr/>
        </p:nvSpPr>
        <p:spPr>
          <a:xfrm>
            <a:off x="230699" y="2327827"/>
            <a:ext cx="5593359" cy="278945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0EF6FF2-7FEA-148D-99E8-E0F83859028F}"/>
              </a:ext>
            </a:extLst>
          </p:cNvPr>
          <p:cNvSpPr/>
          <p:nvPr/>
        </p:nvSpPr>
        <p:spPr>
          <a:xfrm>
            <a:off x="855505" y="3303624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pic>
        <p:nvPicPr>
          <p:cNvPr id="54" name="Picture 6" descr="RabbitMQ logo">
            <a:extLst>
              <a:ext uri="{FF2B5EF4-FFF2-40B4-BE49-F238E27FC236}">
                <a16:creationId xmlns:a16="http://schemas.microsoft.com/office/drawing/2014/main" id="{0D6EDDE5-8173-5971-E72C-DFAC29952FC9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654" y="3390789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6F3C934-F1CB-AB05-F1C7-CB7934637AEC}"/>
              </a:ext>
            </a:extLst>
          </p:cNvPr>
          <p:cNvSpPr txBox="1"/>
          <p:nvPr/>
        </p:nvSpPr>
        <p:spPr>
          <a:xfrm>
            <a:off x="2506784" y="3232341"/>
            <a:ext cx="9426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Publish</a:t>
            </a:r>
          </a:p>
        </p:txBody>
      </p:sp>
      <p:pic>
        <p:nvPicPr>
          <p:cNvPr id="56" name="Graphic 55" descr="Envelope">
            <a:extLst>
              <a:ext uri="{FF2B5EF4-FFF2-40B4-BE49-F238E27FC236}">
                <a16:creationId xmlns:a16="http://schemas.microsoft.com/office/drawing/2014/main" id="{D842F3A1-08CE-5C80-F4CF-0B01BEC498E4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745" y="3652691"/>
            <a:ext cx="436213" cy="436213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BFF798D-EF36-FAA1-9500-BE3832A7C810}"/>
              </a:ext>
            </a:extLst>
          </p:cNvPr>
          <p:cNvCxnSpPr>
            <a:stCxn id="53" idx="3"/>
            <a:endCxn id="54" idx="1"/>
          </p:cNvCxnSpPr>
          <p:nvPr/>
        </p:nvCxnSpPr>
        <p:spPr>
          <a:xfrm flipV="1">
            <a:off x="2424247" y="3630794"/>
            <a:ext cx="1119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0B320AE-7346-877A-AA0D-10B82A928F58}"/>
              </a:ext>
            </a:extLst>
          </p:cNvPr>
          <p:cNvSpPr txBox="1"/>
          <p:nvPr/>
        </p:nvSpPr>
        <p:spPr>
          <a:xfrm>
            <a:off x="230699" y="1828545"/>
            <a:ext cx="15687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count &lt; max</a:t>
            </a:r>
          </a:p>
        </p:txBody>
      </p:sp>
    </p:spTree>
    <p:extLst>
      <p:ext uri="{BB962C8B-B14F-4D97-AF65-F5344CB8AC3E}">
        <p14:creationId xmlns:p14="http://schemas.microsoft.com/office/powerpoint/2010/main" val="234374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" grpId="0" animBg="1"/>
      <p:bldP spid="44" grpId="0"/>
      <p:bldP spid="27" grpId="0" animBg="1"/>
      <p:bldP spid="40" grpId="0"/>
      <p:bldP spid="52" grpId="0" animBg="1"/>
      <p:bldP spid="53" grpId="0" animBg="1"/>
      <p:bldP spid="55" grpId="0"/>
      <p:bldP spid="6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F37FF1F-45D6-68A1-E6B4-3332A3E0F555}"/>
              </a:ext>
            </a:extLst>
          </p:cNvPr>
          <p:cNvSpPr/>
          <p:nvPr/>
        </p:nvSpPr>
        <p:spPr>
          <a:xfrm>
            <a:off x="6302231" y="3552621"/>
            <a:ext cx="5593359" cy="278945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6958669" y="4528417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pic>
        <p:nvPicPr>
          <p:cNvPr id="12" name="Picture 6" descr="RabbitMQ logo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818" y="4615582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8609948" y="4457134"/>
            <a:ext cx="9426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Publish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909" y="4877484"/>
            <a:ext cx="436213" cy="43621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694CAB-F8FF-5DA9-5765-067F2912A146}"/>
              </a:ext>
            </a:extLst>
          </p:cNvPr>
          <p:cNvCxnSpPr>
            <a:stCxn id="2" idx="3"/>
            <a:endCxn id="12" idx="1"/>
          </p:cNvCxnSpPr>
          <p:nvPr/>
        </p:nvCxnSpPr>
        <p:spPr>
          <a:xfrm flipV="1">
            <a:off x="8527411" y="4855587"/>
            <a:ext cx="1119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9C797DD-7E68-F1F4-3A3E-39B4BCDEF5CF}"/>
              </a:ext>
            </a:extLst>
          </p:cNvPr>
          <p:cNvSpPr txBox="1"/>
          <p:nvPr/>
        </p:nvSpPr>
        <p:spPr>
          <a:xfrm>
            <a:off x="387991" y="637455"/>
            <a:ext cx="368504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Queue - Max Length - Overflow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FD2D07-697E-4973-859B-B0AA52DE035B}"/>
              </a:ext>
            </a:extLst>
          </p:cNvPr>
          <p:cNvSpPr/>
          <p:nvPr/>
        </p:nvSpPr>
        <p:spPr>
          <a:xfrm>
            <a:off x="387991" y="1566849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max-q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26620-8832-7E41-8964-3735B1EA8A83}"/>
              </a:ext>
            </a:extLst>
          </p:cNvPr>
          <p:cNvSpPr txBox="1"/>
          <p:nvPr/>
        </p:nvSpPr>
        <p:spPr>
          <a:xfrm>
            <a:off x="2787419" y="1724742"/>
            <a:ext cx="17594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Max Length = 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F18AFD-409E-D072-F715-BA6162A1E618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956733" y="1894019"/>
            <a:ext cx="8306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649CC34-730B-3200-05C2-95FA9CF3C3DE}"/>
              </a:ext>
            </a:extLst>
          </p:cNvPr>
          <p:cNvSpPr txBox="1"/>
          <p:nvPr/>
        </p:nvSpPr>
        <p:spPr>
          <a:xfrm>
            <a:off x="6302231" y="3053339"/>
            <a:ext cx="14408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count = max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A1E-A352-A525-3284-4BE61174D66D}"/>
              </a:ext>
            </a:extLst>
          </p:cNvPr>
          <p:cNvSpPr/>
          <p:nvPr/>
        </p:nvSpPr>
        <p:spPr>
          <a:xfrm>
            <a:off x="230699" y="3552621"/>
            <a:ext cx="5593359" cy="278945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0EF6FF2-7FEA-148D-99E8-E0F83859028F}"/>
              </a:ext>
            </a:extLst>
          </p:cNvPr>
          <p:cNvSpPr/>
          <p:nvPr/>
        </p:nvSpPr>
        <p:spPr>
          <a:xfrm>
            <a:off x="855505" y="4528418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pic>
        <p:nvPicPr>
          <p:cNvPr id="54" name="Picture 6" descr="RabbitMQ logo">
            <a:extLst>
              <a:ext uri="{FF2B5EF4-FFF2-40B4-BE49-F238E27FC236}">
                <a16:creationId xmlns:a16="http://schemas.microsoft.com/office/drawing/2014/main" id="{0D6EDDE5-8173-5971-E72C-DFAC29952FC9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654" y="4615583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6F3C934-F1CB-AB05-F1C7-CB7934637AEC}"/>
              </a:ext>
            </a:extLst>
          </p:cNvPr>
          <p:cNvSpPr txBox="1"/>
          <p:nvPr/>
        </p:nvSpPr>
        <p:spPr>
          <a:xfrm>
            <a:off x="2506784" y="4457135"/>
            <a:ext cx="9426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Publish</a:t>
            </a:r>
          </a:p>
        </p:txBody>
      </p:sp>
      <p:pic>
        <p:nvPicPr>
          <p:cNvPr id="56" name="Graphic 55" descr="Envelope">
            <a:extLst>
              <a:ext uri="{FF2B5EF4-FFF2-40B4-BE49-F238E27FC236}">
                <a16:creationId xmlns:a16="http://schemas.microsoft.com/office/drawing/2014/main" id="{D842F3A1-08CE-5C80-F4CF-0B01BEC498E4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745" y="4877485"/>
            <a:ext cx="436213" cy="436213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BFF798D-EF36-FAA1-9500-BE3832A7C810}"/>
              </a:ext>
            </a:extLst>
          </p:cNvPr>
          <p:cNvCxnSpPr>
            <a:stCxn id="53" idx="3"/>
            <a:endCxn id="54" idx="1"/>
          </p:cNvCxnSpPr>
          <p:nvPr/>
        </p:nvCxnSpPr>
        <p:spPr>
          <a:xfrm flipV="1">
            <a:off x="2424247" y="4855588"/>
            <a:ext cx="1119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0B320AE-7346-877A-AA0D-10B82A928F58}"/>
              </a:ext>
            </a:extLst>
          </p:cNvPr>
          <p:cNvSpPr txBox="1"/>
          <p:nvPr/>
        </p:nvSpPr>
        <p:spPr>
          <a:xfrm>
            <a:off x="230699" y="3053339"/>
            <a:ext cx="15687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count &lt; max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DE63430-F33F-7FDC-AB47-237B4CABF803}"/>
              </a:ext>
            </a:extLst>
          </p:cNvPr>
          <p:cNvCxnSpPr>
            <a:endCxn id="2" idx="2"/>
          </p:cNvCxnSpPr>
          <p:nvPr/>
        </p:nvCxnSpPr>
        <p:spPr>
          <a:xfrm rot="10800000" flipV="1">
            <a:off x="7743040" y="5095590"/>
            <a:ext cx="2720128" cy="87167"/>
          </a:xfrm>
          <a:prstGeom prst="bentConnector4">
            <a:avLst>
              <a:gd name="adj1" fmla="val 116"/>
              <a:gd name="adj2" fmla="val 641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1AB530-A48A-2D68-6E7A-EE7EF9023945}"/>
              </a:ext>
            </a:extLst>
          </p:cNvPr>
          <p:cNvSpPr txBox="1"/>
          <p:nvPr/>
        </p:nvSpPr>
        <p:spPr>
          <a:xfrm>
            <a:off x="8638703" y="5658610"/>
            <a:ext cx="9426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N-Ack</a:t>
            </a:r>
          </a:p>
        </p:txBody>
      </p:sp>
    </p:spTree>
    <p:extLst>
      <p:ext uri="{BB962C8B-B14F-4D97-AF65-F5344CB8AC3E}">
        <p14:creationId xmlns:p14="http://schemas.microsoft.com/office/powerpoint/2010/main" val="343365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" grpId="0" animBg="1"/>
      <p:bldP spid="44" grpId="0"/>
      <p:bldP spid="40" grpId="0"/>
      <p:bldP spid="52" grpId="0" animBg="1"/>
      <p:bldP spid="53" grpId="0" animBg="1"/>
      <p:bldP spid="55" grpId="0"/>
      <p:bldP spid="61" grpId="0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RabbitMQ - Message Persistence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27157246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8E3C587-B24F-9DD2-8FAC-9A43A87617F9}"/>
              </a:ext>
            </a:extLst>
          </p:cNvPr>
          <p:cNvSpPr txBox="1"/>
          <p:nvPr/>
        </p:nvSpPr>
        <p:spPr>
          <a:xfrm>
            <a:off x="387991" y="1169484"/>
            <a:ext cx="18623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Durable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01BB3A-1CF0-3B48-78AF-FF0A7342EBD3}"/>
              </a:ext>
            </a:extLst>
          </p:cNvPr>
          <p:cNvSpPr txBox="1"/>
          <p:nvPr/>
        </p:nvSpPr>
        <p:spPr>
          <a:xfrm>
            <a:off x="387990" y="1546608"/>
            <a:ext cx="18623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Transient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65C061-E8B9-514D-F0AA-187CF65D9B72}"/>
              </a:ext>
            </a:extLst>
          </p:cNvPr>
          <p:cNvSpPr txBox="1"/>
          <p:nvPr/>
        </p:nvSpPr>
        <p:spPr>
          <a:xfrm>
            <a:off x="387991" y="637455"/>
            <a:ext cx="228809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Queue - Durability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F1042-4B65-439A-60F1-9C7219B0B7FF}"/>
              </a:ext>
            </a:extLst>
          </p:cNvPr>
          <p:cNvSpPr txBox="1"/>
          <p:nvPr/>
        </p:nvSpPr>
        <p:spPr>
          <a:xfrm>
            <a:off x="3006755" y="637455"/>
            <a:ext cx="308924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Message - Delivery mode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D85D20-089E-0463-C1A3-829D8CB88A2F}"/>
              </a:ext>
            </a:extLst>
          </p:cNvPr>
          <p:cNvSpPr txBox="1"/>
          <p:nvPr/>
        </p:nvSpPr>
        <p:spPr>
          <a:xfrm>
            <a:off x="3008850" y="1169484"/>
            <a:ext cx="21268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1 - Non-persistent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F6D04-36F8-DD78-3384-C40594042296}"/>
              </a:ext>
            </a:extLst>
          </p:cNvPr>
          <p:cNvSpPr txBox="1"/>
          <p:nvPr/>
        </p:nvSpPr>
        <p:spPr>
          <a:xfrm>
            <a:off x="3008850" y="1546608"/>
            <a:ext cx="21268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2 - Persistent</a:t>
            </a:r>
          </a:p>
        </p:txBody>
      </p:sp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E7D54539-C45F-736E-2C18-AE5590BE6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146140"/>
              </p:ext>
            </p:extLst>
          </p:nvPr>
        </p:nvGraphicFramePr>
        <p:xfrm>
          <a:off x="387990" y="2715512"/>
          <a:ext cx="623931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345">
                  <a:extLst>
                    <a:ext uri="{9D8B030D-6E8A-4147-A177-3AD203B41FA5}">
                      <a16:colId xmlns:a16="http://schemas.microsoft.com/office/drawing/2014/main" val="1792157807"/>
                    </a:ext>
                  </a:extLst>
                </a:gridCol>
                <a:gridCol w="2107770">
                  <a:extLst>
                    <a:ext uri="{9D8B030D-6E8A-4147-A177-3AD203B41FA5}">
                      <a16:colId xmlns:a16="http://schemas.microsoft.com/office/drawing/2014/main" val="438517896"/>
                    </a:ext>
                  </a:extLst>
                </a:gridCol>
                <a:gridCol w="2592198">
                  <a:extLst>
                    <a:ext uri="{9D8B030D-6E8A-4147-A177-3AD203B41FA5}">
                      <a16:colId xmlns:a16="http://schemas.microsoft.com/office/drawing/2014/main" val="2097672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Delivery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3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Durable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Non-persistent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Non-persistent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7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Durable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Persistent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1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Non-persistent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Non-persistent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14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Non-persistent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59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60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RabbitMQ -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36330867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A5C5CA-244B-BEC2-1123-5D718F95EE81}"/>
              </a:ext>
            </a:extLst>
          </p:cNvPr>
          <p:cNvSpPr/>
          <p:nvPr/>
        </p:nvSpPr>
        <p:spPr>
          <a:xfrm>
            <a:off x="3349305" y="1912699"/>
            <a:ext cx="5310232" cy="187491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536896" y="2522988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pic>
        <p:nvPicPr>
          <p:cNvPr id="12" name="Picture 6" descr="RabbitMQ logo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91" y="1258604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00BB4E-C39C-733F-A262-D9E8FD7101C2}"/>
              </a:ext>
            </a:extLst>
          </p:cNvPr>
          <p:cNvSpPr/>
          <p:nvPr/>
        </p:nvSpPr>
        <p:spPr>
          <a:xfrm>
            <a:off x="3667388" y="2522986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6772713" y="2522985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transient-q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BC8C99-E3BE-F24F-5013-9780401AB42C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5236130" y="2850156"/>
            <a:ext cx="1536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105638" y="2850155"/>
            <a:ext cx="124366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303828" y="2473031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Publish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98" y="2893381"/>
            <a:ext cx="436213" cy="436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1" y="637455"/>
            <a:ext cx="280227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Non Persistent Message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432221-D045-ABC4-96C6-D0C813C618C1}"/>
              </a:ext>
            </a:extLst>
          </p:cNvPr>
          <p:cNvSpPr/>
          <p:nvPr/>
        </p:nvSpPr>
        <p:spPr>
          <a:xfrm>
            <a:off x="6772713" y="4397897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578810-E37A-120C-D23B-AD9654F6B669}"/>
              </a:ext>
            </a:extLst>
          </p:cNvPr>
          <p:cNvCxnSpPr>
            <a:endCxn id="4" idx="0"/>
          </p:cNvCxnSpPr>
          <p:nvPr/>
        </p:nvCxnSpPr>
        <p:spPr>
          <a:xfrm>
            <a:off x="7557084" y="3177326"/>
            <a:ext cx="0" cy="122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3053DE-0B88-E462-722C-F991FCB87DCC}"/>
              </a:ext>
            </a:extLst>
          </p:cNvPr>
          <p:cNvSpPr/>
          <p:nvPr/>
        </p:nvSpPr>
        <p:spPr>
          <a:xfrm>
            <a:off x="9125826" y="4397897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F58C78-79C9-AB30-E0F1-3AB036C0E90A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341455" y="4725068"/>
            <a:ext cx="78437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28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4" grpId="0"/>
      <p:bldP spid="4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A5C5CA-244B-BEC2-1123-5D718F95EE81}"/>
              </a:ext>
            </a:extLst>
          </p:cNvPr>
          <p:cNvSpPr/>
          <p:nvPr/>
        </p:nvSpPr>
        <p:spPr>
          <a:xfrm>
            <a:off x="3349305" y="1912699"/>
            <a:ext cx="5310232" cy="187491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536896" y="2522988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pic>
        <p:nvPicPr>
          <p:cNvPr id="12" name="Picture 6" descr="RabbitMQ logo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91" y="1258604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00BB4E-C39C-733F-A262-D9E8FD7101C2}"/>
              </a:ext>
            </a:extLst>
          </p:cNvPr>
          <p:cNvSpPr/>
          <p:nvPr/>
        </p:nvSpPr>
        <p:spPr>
          <a:xfrm>
            <a:off x="3667388" y="2522986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6772713" y="2522985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durable-q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BC8C99-E3BE-F24F-5013-9780401AB42C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5236130" y="2850156"/>
            <a:ext cx="1536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105638" y="2850155"/>
            <a:ext cx="124366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303828" y="2473031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Publish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98" y="2893381"/>
            <a:ext cx="436213" cy="436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1" y="637455"/>
            <a:ext cx="27578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Persistent Message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432221-D045-ABC4-96C6-D0C813C618C1}"/>
              </a:ext>
            </a:extLst>
          </p:cNvPr>
          <p:cNvSpPr/>
          <p:nvPr/>
        </p:nvSpPr>
        <p:spPr>
          <a:xfrm>
            <a:off x="6772713" y="4397897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578810-E37A-120C-D23B-AD9654F6B669}"/>
              </a:ext>
            </a:extLst>
          </p:cNvPr>
          <p:cNvCxnSpPr>
            <a:endCxn id="4" idx="0"/>
          </p:cNvCxnSpPr>
          <p:nvPr/>
        </p:nvCxnSpPr>
        <p:spPr>
          <a:xfrm>
            <a:off x="7557084" y="3177326"/>
            <a:ext cx="0" cy="122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3053DE-0B88-E462-722C-F991FCB87DCC}"/>
              </a:ext>
            </a:extLst>
          </p:cNvPr>
          <p:cNvSpPr/>
          <p:nvPr/>
        </p:nvSpPr>
        <p:spPr>
          <a:xfrm>
            <a:off x="9125826" y="4397897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E6FD4E2-A1D0-42E9-4D07-4DC30EAB4941}"/>
              </a:ext>
            </a:extLst>
          </p:cNvPr>
          <p:cNvCxnSpPr>
            <a:stCxn id="31" idx="3"/>
            <a:endCxn id="9" idx="0"/>
          </p:cNvCxnSpPr>
          <p:nvPr/>
        </p:nvCxnSpPr>
        <p:spPr>
          <a:xfrm>
            <a:off x="8341455" y="2850156"/>
            <a:ext cx="1568742" cy="15477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15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4" grpId="0"/>
      <p:bldP spid="4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RabbitMQ - Multi Tenancy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28256603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1" y="637455"/>
            <a:ext cx="27578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Virtual Hosts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F812E-6F5D-6956-4DE6-7A77505C7BEF}"/>
              </a:ext>
            </a:extLst>
          </p:cNvPr>
          <p:cNvSpPr txBox="1"/>
          <p:nvPr/>
        </p:nvSpPr>
        <p:spPr>
          <a:xfrm>
            <a:off x="387991" y="1241462"/>
            <a:ext cx="2355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Client Connections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9C6FE-E21F-ACD5-FD03-FD5828B7653A}"/>
              </a:ext>
            </a:extLst>
          </p:cNvPr>
          <p:cNvSpPr txBox="1"/>
          <p:nvPr/>
        </p:nvSpPr>
        <p:spPr>
          <a:xfrm>
            <a:off x="387991" y="1660803"/>
            <a:ext cx="1524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Exchanges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F1F1BC-DA30-11A6-8766-C87F345CD395}"/>
              </a:ext>
            </a:extLst>
          </p:cNvPr>
          <p:cNvSpPr txBox="1"/>
          <p:nvPr/>
        </p:nvSpPr>
        <p:spPr>
          <a:xfrm>
            <a:off x="387991" y="2080144"/>
            <a:ext cx="117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Queues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DD5925-D0D5-7A58-EB3F-2D668D9E6175}"/>
              </a:ext>
            </a:extLst>
          </p:cNvPr>
          <p:cNvSpPr txBox="1"/>
          <p:nvPr/>
        </p:nvSpPr>
        <p:spPr>
          <a:xfrm>
            <a:off x="387991" y="2499485"/>
            <a:ext cx="1197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Bindings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6B64EA-A141-D3C7-EE28-4FE5E127F13F}"/>
              </a:ext>
            </a:extLst>
          </p:cNvPr>
          <p:cNvSpPr txBox="1"/>
          <p:nvPr/>
        </p:nvSpPr>
        <p:spPr>
          <a:xfrm>
            <a:off x="387990" y="2918826"/>
            <a:ext cx="1340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Messages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AC7DCA-3735-AB8F-6133-D3B6F2B4C592}"/>
              </a:ext>
            </a:extLst>
          </p:cNvPr>
          <p:cNvSpPr txBox="1"/>
          <p:nvPr/>
        </p:nvSpPr>
        <p:spPr>
          <a:xfrm>
            <a:off x="3904376" y="1239365"/>
            <a:ext cx="1340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676088-EE54-B088-81CB-11C8AF0A0D8B}"/>
              </a:ext>
            </a:extLst>
          </p:cNvPr>
          <p:cNvSpPr txBox="1"/>
          <p:nvPr/>
        </p:nvSpPr>
        <p:spPr>
          <a:xfrm>
            <a:off x="3904376" y="1660911"/>
            <a:ext cx="857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Limits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1FF878-7A57-9EA3-5793-1872CEB52B54}"/>
              </a:ext>
            </a:extLst>
          </p:cNvPr>
          <p:cNvSpPr txBox="1"/>
          <p:nvPr/>
        </p:nvSpPr>
        <p:spPr>
          <a:xfrm>
            <a:off x="3904375" y="2080144"/>
            <a:ext cx="1942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Permissions</a:t>
            </a:r>
          </a:p>
        </p:txBody>
      </p:sp>
    </p:spTree>
    <p:extLst>
      <p:ext uri="{BB962C8B-B14F-4D97-AF65-F5344CB8AC3E}">
        <p14:creationId xmlns:p14="http://schemas.microsoft.com/office/powerpoint/2010/main" val="72743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19" grpId="0"/>
      <p:bldP spid="20" grpId="0"/>
      <p:bldP spid="22" grpId="0"/>
      <p:bldP spid="2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RabbitMQ - Users and Permissions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32539601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1" y="637455"/>
            <a:ext cx="27578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Virtual Hosts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F812E-6F5D-6956-4DE6-7A77505C7BEF}"/>
              </a:ext>
            </a:extLst>
          </p:cNvPr>
          <p:cNvSpPr txBox="1"/>
          <p:nvPr/>
        </p:nvSpPr>
        <p:spPr>
          <a:xfrm>
            <a:off x="387991" y="1241462"/>
            <a:ext cx="2355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guest 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9C6FE-E21F-ACD5-FD03-FD5828B7653A}"/>
              </a:ext>
            </a:extLst>
          </p:cNvPr>
          <p:cNvSpPr txBox="1"/>
          <p:nvPr/>
        </p:nvSpPr>
        <p:spPr>
          <a:xfrm>
            <a:off x="387991" y="1660803"/>
            <a:ext cx="1524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user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F1F1BC-DA30-11A6-8766-C87F345CD395}"/>
              </a:ext>
            </a:extLst>
          </p:cNvPr>
          <p:cNvSpPr txBox="1"/>
          <p:nvPr/>
        </p:nvSpPr>
        <p:spPr>
          <a:xfrm>
            <a:off x="387991" y="2080144"/>
            <a:ext cx="1465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Permissions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5939F-AAA5-BB2D-1D50-845808C2B076}"/>
              </a:ext>
            </a:extLst>
          </p:cNvPr>
          <p:cNvSpPr txBox="1"/>
          <p:nvPr/>
        </p:nvSpPr>
        <p:spPr>
          <a:xfrm>
            <a:off x="968929" y="2499485"/>
            <a:ext cx="1356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configure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03C9F-60CA-01A1-C909-B5EAF8EE3842}"/>
              </a:ext>
            </a:extLst>
          </p:cNvPr>
          <p:cNvSpPr txBox="1"/>
          <p:nvPr/>
        </p:nvSpPr>
        <p:spPr>
          <a:xfrm>
            <a:off x="968929" y="2918826"/>
            <a:ext cx="769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11F0D-7465-B40D-0B05-5556B48D32D5}"/>
              </a:ext>
            </a:extLst>
          </p:cNvPr>
          <p:cNvSpPr txBox="1"/>
          <p:nvPr/>
        </p:nvSpPr>
        <p:spPr>
          <a:xfrm>
            <a:off x="968929" y="3338167"/>
            <a:ext cx="769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B5A4F-E8B4-19C4-ACDC-5865AB50F79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205383" y="3338167"/>
            <a:ext cx="4801270" cy="2829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C8EB36-D176-01A9-7CCB-635F2D50D89A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205383" y="1241462"/>
            <a:ext cx="4229690" cy="19243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02A550-0A10-4A57-1530-790E770524E7}"/>
              </a:ext>
            </a:extLst>
          </p:cNvPr>
          <p:cNvSpPr txBox="1"/>
          <p:nvPr/>
        </p:nvSpPr>
        <p:spPr>
          <a:xfrm>
            <a:off x="387991" y="3757508"/>
            <a:ext cx="204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^(</a:t>
            </a:r>
            <a:r>
              <a:rPr lang="en-US" dirty="0" err="1"/>
              <a:t>amq.fanout</a:t>
            </a:r>
            <a:r>
              <a:rPr lang="en-US" dirty="0"/>
              <a:t>)$	</a:t>
            </a:r>
          </a:p>
        </p:txBody>
      </p:sp>
    </p:spTree>
    <p:extLst>
      <p:ext uri="{BB962C8B-B14F-4D97-AF65-F5344CB8AC3E}">
        <p14:creationId xmlns:p14="http://schemas.microsoft.com/office/powerpoint/2010/main" val="13131560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C45B56-E9B1-A28F-AB3C-63F7E3248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510520"/>
              </p:ext>
            </p:extLst>
          </p:nvPr>
        </p:nvGraphicFramePr>
        <p:xfrm>
          <a:off x="504474" y="184005"/>
          <a:ext cx="9570705" cy="648999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914141">
                  <a:extLst>
                    <a:ext uri="{9D8B030D-6E8A-4147-A177-3AD203B41FA5}">
                      <a16:colId xmlns:a16="http://schemas.microsoft.com/office/drawing/2014/main" val="273020174"/>
                    </a:ext>
                  </a:extLst>
                </a:gridCol>
                <a:gridCol w="1914141">
                  <a:extLst>
                    <a:ext uri="{9D8B030D-6E8A-4147-A177-3AD203B41FA5}">
                      <a16:colId xmlns:a16="http://schemas.microsoft.com/office/drawing/2014/main" val="2075268083"/>
                    </a:ext>
                  </a:extLst>
                </a:gridCol>
                <a:gridCol w="1914141">
                  <a:extLst>
                    <a:ext uri="{9D8B030D-6E8A-4147-A177-3AD203B41FA5}">
                      <a16:colId xmlns:a16="http://schemas.microsoft.com/office/drawing/2014/main" val="1987533681"/>
                    </a:ext>
                  </a:extLst>
                </a:gridCol>
                <a:gridCol w="1914141">
                  <a:extLst>
                    <a:ext uri="{9D8B030D-6E8A-4147-A177-3AD203B41FA5}">
                      <a16:colId xmlns:a16="http://schemas.microsoft.com/office/drawing/2014/main" val="1279534534"/>
                    </a:ext>
                  </a:extLst>
                </a:gridCol>
                <a:gridCol w="1914141">
                  <a:extLst>
                    <a:ext uri="{9D8B030D-6E8A-4147-A177-3AD203B41FA5}">
                      <a16:colId xmlns:a16="http://schemas.microsoft.com/office/drawing/2014/main" val="2750836283"/>
                    </a:ext>
                  </a:extLst>
                </a:gridCol>
              </a:tblGrid>
              <a:tr h="360555">
                <a:tc gridSpan="2">
                  <a:txBody>
                    <a:bodyPr/>
                    <a:lstStyle/>
                    <a:p>
                      <a:pPr algn="ctr"/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</a:rPr>
                        <a:t>Permission</a:t>
                      </a:r>
                    </a:p>
                  </a:txBody>
                  <a:tcPr marL="37507" marR="37507" marT="7814" marB="7814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extLst>
                  <a:ext uri="{0D108BD9-81ED-4DB2-BD59-A6C34878D82A}">
                    <a16:rowId xmlns:a16="http://schemas.microsoft.com/office/drawing/2014/main" val="59447271"/>
                  </a:ext>
                </a:extLst>
              </a:tr>
              <a:tr h="36055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</a:rPr>
                        <a:t>Operation</a:t>
                      </a:r>
                    </a:p>
                  </a:txBody>
                  <a:tcPr marL="37507" marR="37507" marT="7814" marB="7814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</a:rPr>
                        <a:t>configure</a:t>
                      </a: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write</a:t>
                      </a: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</a:rPr>
                        <a:t>read</a:t>
                      </a:r>
                    </a:p>
                  </a:txBody>
                  <a:tcPr marL="37507" marR="37507" marT="7814" marB="7814" anchor="ctr"/>
                </a:tc>
                <a:extLst>
                  <a:ext uri="{0D108BD9-81ED-4DB2-BD59-A6C34878D82A}">
                    <a16:rowId xmlns:a16="http://schemas.microsoft.com/office/drawing/2014/main" val="2650249359"/>
                  </a:ext>
                </a:extLst>
              </a:tr>
              <a:tr h="360555"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>
                          <a:effectLst/>
                        </a:rPr>
                        <a:t>exchange.declare</a:t>
                      </a: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>
                          <a:effectLst/>
                        </a:rPr>
                        <a:t>(passive=false)</a:t>
                      </a: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>
                          <a:effectLst/>
                        </a:rPr>
                        <a:t>exchange</a:t>
                      </a: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>
                        <a:effectLst/>
                      </a:endParaRPr>
                    </a:p>
                  </a:txBody>
                  <a:tcPr marL="37507" marR="37507" marT="7814" marB="7814" anchor="ctr"/>
                </a:tc>
                <a:extLst>
                  <a:ext uri="{0D108BD9-81ED-4DB2-BD59-A6C34878D82A}">
                    <a16:rowId xmlns:a16="http://schemas.microsoft.com/office/drawing/2014/main" val="2602933407"/>
                  </a:ext>
                </a:extLst>
              </a:tr>
              <a:tr h="360555"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>
                          <a:effectLst/>
                        </a:rPr>
                        <a:t>exchange.declare</a:t>
                      </a: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>
                          <a:effectLst/>
                        </a:rPr>
                        <a:t>(passive=true)</a:t>
                      </a: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>
                        <a:effectLst/>
                      </a:endParaRPr>
                    </a:p>
                  </a:txBody>
                  <a:tcPr marL="37507" marR="37507" marT="7814" marB="7814" anchor="ctr"/>
                </a:tc>
                <a:extLst>
                  <a:ext uri="{0D108BD9-81ED-4DB2-BD59-A6C34878D82A}">
                    <a16:rowId xmlns:a16="http://schemas.microsoft.com/office/drawing/2014/main" val="1655123832"/>
                  </a:ext>
                </a:extLst>
              </a:tr>
              <a:tr h="360555"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>
                          <a:effectLst/>
                        </a:rPr>
                        <a:t>exchange.declare</a:t>
                      </a: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>
                          <a:effectLst/>
                        </a:rPr>
                        <a:t>(with </a:t>
                      </a:r>
                      <a:r>
                        <a:rPr lang="en-US" sz="1050" u="none" dirty="0">
                          <a:effectLst/>
                        </a:rPr>
                        <a:t>AE</a:t>
                      </a:r>
                      <a:r>
                        <a:rPr lang="en-US" sz="1050" dirty="0">
                          <a:effectLst/>
                        </a:rPr>
                        <a:t>)</a:t>
                      </a: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>
                          <a:effectLst/>
                        </a:rPr>
                        <a:t>exchange</a:t>
                      </a: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>
                          <a:effectLst/>
                        </a:rPr>
                        <a:t>exchange (AE)</a:t>
                      </a: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>
                          <a:effectLst/>
                        </a:rPr>
                        <a:t>exchange</a:t>
                      </a:r>
                    </a:p>
                  </a:txBody>
                  <a:tcPr marL="37507" marR="37507" marT="7814" marB="7814" anchor="ctr"/>
                </a:tc>
                <a:extLst>
                  <a:ext uri="{0D108BD9-81ED-4DB2-BD59-A6C34878D82A}">
                    <a16:rowId xmlns:a16="http://schemas.microsoft.com/office/drawing/2014/main" val="369727706"/>
                  </a:ext>
                </a:extLst>
              </a:tr>
              <a:tr h="360555">
                <a:tc>
                  <a:txBody>
                    <a:bodyPr/>
                    <a:lstStyle/>
                    <a:p>
                      <a:pPr lvl="0" algn="l"/>
                      <a:r>
                        <a:rPr lang="en-US" sz="1050">
                          <a:effectLst/>
                        </a:rPr>
                        <a:t>exchange.delete</a:t>
                      </a: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>
                          <a:effectLst/>
                        </a:rPr>
                        <a:t>exchange</a:t>
                      </a: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>
                        <a:effectLst/>
                      </a:endParaRPr>
                    </a:p>
                  </a:txBody>
                  <a:tcPr marL="37507" marR="37507" marT="7814" marB="7814" anchor="ctr"/>
                </a:tc>
                <a:extLst>
                  <a:ext uri="{0D108BD9-81ED-4DB2-BD59-A6C34878D82A}">
                    <a16:rowId xmlns:a16="http://schemas.microsoft.com/office/drawing/2014/main" val="1586690801"/>
                  </a:ext>
                </a:extLst>
              </a:tr>
              <a:tr h="360555">
                <a:tc>
                  <a:txBody>
                    <a:bodyPr/>
                    <a:lstStyle/>
                    <a:p>
                      <a:pPr lvl="0" algn="l"/>
                      <a:r>
                        <a:rPr lang="en-US" sz="1050">
                          <a:effectLst/>
                        </a:rPr>
                        <a:t>queue.declare</a:t>
                      </a: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>
                          <a:effectLst/>
                        </a:rPr>
                        <a:t>(passive=false)</a:t>
                      </a: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>
                          <a:effectLst/>
                        </a:rPr>
                        <a:t>queue</a:t>
                      </a: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>
                        <a:effectLst/>
                      </a:endParaRPr>
                    </a:p>
                  </a:txBody>
                  <a:tcPr marL="37507" marR="37507" marT="7814" marB="7814" anchor="ctr"/>
                </a:tc>
                <a:extLst>
                  <a:ext uri="{0D108BD9-81ED-4DB2-BD59-A6C34878D82A}">
                    <a16:rowId xmlns:a16="http://schemas.microsoft.com/office/drawing/2014/main" val="533566261"/>
                  </a:ext>
                </a:extLst>
              </a:tr>
              <a:tr h="360555"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>
                          <a:effectLst/>
                        </a:rPr>
                        <a:t>queue.declare</a:t>
                      </a: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>
                          <a:effectLst/>
                        </a:rPr>
                        <a:t>(passive=true)</a:t>
                      </a: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>
                        <a:effectLst/>
                      </a:endParaRPr>
                    </a:p>
                  </a:txBody>
                  <a:tcPr marL="37507" marR="37507" marT="7814" marB="7814" anchor="ctr"/>
                </a:tc>
                <a:extLst>
                  <a:ext uri="{0D108BD9-81ED-4DB2-BD59-A6C34878D82A}">
                    <a16:rowId xmlns:a16="http://schemas.microsoft.com/office/drawing/2014/main" val="4020384370"/>
                  </a:ext>
                </a:extLst>
              </a:tr>
              <a:tr h="360555">
                <a:tc>
                  <a:txBody>
                    <a:bodyPr/>
                    <a:lstStyle/>
                    <a:p>
                      <a:pPr lvl="0" algn="l"/>
                      <a:r>
                        <a:rPr lang="en-US" sz="1050">
                          <a:effectLst/>
                        </a:rPr>
                        <a:t>queue.declare</a:t>
                      </a: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>
                          <a:effectLst/>
                        </a:rPr>
                        <a:t>(with </a:t>
                      </a:r>
                      <a:r>
                        <a:rPr lang="en-US" sz="1050" u="none" dirty="0">
                          <a:effectLst/>
                        </a:rPr>
                        <a:t>DLX</a:t>
                      </a:r>
                      <a:r>
                        <a:rPr lang="en-US" sz="1050" dirty="0">
                          <a:effectLst/>
                        </a:rPr>
                        <a:t>)</a:t>
                      </a: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>
                          <a:effectLst/>
                        </a:rPr>
                        <a:t>queue</a:t>
                      </a: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>
                          <a:effectLst/>
                        </a:rPr>
                        <a:t>exchange (DLX)</a:t>
                      </a: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>
                          <a:effectLst/>
                        </a:rPr>
                        <a:t>queue</a:t>
                      </a:r>
                    </a:p>
                  </a:txBody>
                  <a:tcPr marL="37507" marR="37507" marT="7814" marB="7814" anchor="ctr"/>
                </a:tc>
                <a:extLst>
                  <a:ext uri="{0D108BD9-81ED-4DB2-BD59-A6C34878D82A}">
                    <a16:rowId xmlns:a16="http://schemas.microsoft.com/office/drawing/2014/main" val="1741782222"/>
                  </a:ext>
                </a:extLst>
              </a:tr>
              <a:tr h="360555"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 err="1">
                          <a:effectLst/>
                        </a:rPr>
                        <a:t>queue.delete</a:t>
                      </a:r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>
                          <a:effectLst/>
                        </a:rPr>
                        <a:t>queue</a:t>
                      </a: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extLst>
                  <a:ext uri="{0D108BD9-81ED-4DB2-BD59-A6C34878D82A}">
                    <a16:rowId xmlns:a16="http://schemas.microsoft.com/office/drawing/2014/main" val="101445276"/>
                  </a:ext>
                </a:extLst>
              </a:tr>
              <a:tr h="360555"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 err="1">
                          <a:effectLst/>
                        </a:rPr>
                        <a:t>exchange.bind</a:t>
                      </a:r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>
                          <a:effectLst/>
                        </a:rPr>
                        <a:t>exchange (destination)</a:t>
                      </a: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>
                          <a:effectLst/>
                        </a:rPr>
                        <a:t>exchange (source)</a:t>
                      </a:r>
                    </a:p>
                  </a:txBody>
                  <a:tcPr marL="37507" marR="37507" marT="7814" marB="7814" anchor="ctr"/>
                </a:tc>
                <a:extLst>
                  <a:ext uri="{0D108BD9-81ED-4DB2-BD59-A6C34878D82A}">
                    <a16:rowId xmlns:a16="http://schemas.microsoft.com/office/drawing/2014/main" val="4198956022"/>
                  </a:ext>
                </a:extLst>
              </a:tr>
              <a:tr h="360555"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 err="1">
                          <a:effectLst/>
                        </a:rPr>
                        <a:t>exchange.unbind</a:t>
                      </a:r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>
                          <a:effectLst/>
                        </a:rPr>
                        <a:t>exchange (destination)</a:t>
                      </a: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>
                          <a:effectLst/>
                        </a:rPr>
                        <a:t>exchange (source)</a:t>
                      </a:r>
                    </a:p>
                  </a:txBody>
                  <a:tcPr marL="37507" marR="37507" marT="7814" marB="7814" anchor="ctr"/>
                </a:tc>
                <a:extLst>
                  <a:ext uri="{0D108BD9-81ED-4DB2-BD59-A6C34878D82A}">
                    <a16:rowId xmlns:a16="http://schemas.microsoft.com/office/drawing/2014/main" val="1877427670"/>
                  </a:ext>
                </a:extLst>
              </a:tr>
              <a:tr h="360555"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 err="1">
                          <a:effectLst/>
                        </a:rPr>
                        <a:t>queue.bind</a:t>
                      </a:r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>
                          <a:effectLst/>
                        </a:rPr>
                        <a:t>queue</a:t>
                      </a: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>
                          <a:effectLst/>
                        </a:rPr>
                        <a:t>exchange</a:t>
                      </a:r>
                    </a:p>
                  </a:txBody>
                  <a:tcPr marL="37507" marR="37507" marT="7814" marB="7814" anchor="ctr"/>
                </a:tc>
                <a:extLst>
                  <a:ext uri="{0D108BD9-81ED-4DB2-BD59-A6C34878D82A}">
                    <a16:rowId xmlns:a16="http://schemas.microsoft.com/office/drawing/2014/main" val="1934658102"/>
                  </a:ext>
                </a:extLst>
              </a:tr>
              <a:tr h="360555"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 err="1">
                          <a:effectLst/>
                        </a:rPr>
                        <a:t>queue.unbind</a:t>
                      </a:r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>
                          <a:effectLst/>
                        </a:rPr>
                        <a:t>queue</a:t>
                      </a: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>
                          <a:effectLst/>
                        </a:rPr>
                        <a:t>exchange</a:t>
                      </a:r>
                    </a:p>
                  </a:txBody>
                  <a:tcPr marL="37507" marR="37507" marT="7814" marB="7814" anchor="ctr"/>
                </a:tc>
                <a:extLst>
                  <a:ext uri="{0D108BD9-81ED-4DB2-BD59-A6C34878D82A}">
                    <a16:rowId xmlns:a16="http://schemas.microsoft.com/office/drawing/2014/main" val="1194384143"/>
                  </a:ext>
                </a:extLst>
              </a:tr>
              <a:tr h="360555"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 err="1">
                          <a:effectLst/>
                        </a:rPr>
                        <a:t>basic.publish</a:t>
                      </a:r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>
                          <a:effectLst/>
                        </a:rPr>
                        <a:t>exchange</a:t>
                      </a: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extLst>
                  <a:ext uri="{0D108BD9-81ED-4DB2-BD59-A6C34878D82A}">
                    <a16:rowId xmlns:a16="http://schemas.microsoft.com/office/drawing/2014/main" val="1241021686"/>
                  </a:ext>
                </a:extLst>
              </a:tr>
              <a:tr h="360555"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 err="1">
                          <a:effectLst/>
                        </a:rPr>
                        <a:t>basic.get</a:t>
                      </a:r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>
                          <a:effectLst/>
                        </a:rPr>
                        <a:t>queue</a:t>
                      </a:r>
                    </a:p>
                  </a:txBody>
                  <a:tcPr marL="37507" marR="37507" marT="7814" marB="7814" anchor="ctr"/>
                </a:tc>
                <a:extLst>
                  <a:ext uri="{0D108BD9-81ED-4DB2-BD59-A6C34878D82A}">
                    <a16:rowId xmlns:a16="http://schemas.microsoft.com/office/drawing/2014/main" val="2144689499"/>
                  </a:ext>
                </a:extLst>
              </a:tr>
              <a:tr h="360555"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 err="1">
                          <a:effectLst/>
                        </a:rPr>
                        <a:t>basic.consume</a:t>
                      </a:r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>
                          <a:effectLst/>
                        </a:rPr>
                        <a:t>queue</a:t>
                      </a:r>
                    </a:p>
                  </a:txBody>
                  <a:tcPr marL="37507" marR="37507" marT="7814" marB="7814" anchor="ctr"/>
                </a:tc>
                <a:extLst>
                  <a:ext uri="{0D108BD9-81ED-4DB2-BD59-A6C34878D82A}">
                    <a16:rowId xmlns:a16="http://schemas.microsoft.com/office/drawing/2014/main" val="118755600"/>
                  </a:ext>
                </a:extLst>
              </a:tr>
              <a:tr h="360555"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 err="1">
                          <a:effectLst/>
                        </a:rPr>
                        <a:t>queue.purge</a:t>
                      </a:r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 dirty="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1050">
                        <a:effectLst/>
                      </a:endParaRPr>
                    </a:p>
                  </a:txBody>
                  <a:tcPr marL="37507" marR="37507" marT="7814" marB="7814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>
                          <a:effectLst/>
                        </a:rPr>
                        <a:t>queue</a:t>
                      </a:r>
                    </a:p>
                  </a:txBody>
                  <a:tcPr marL="37507" marR="37507" marT="7814" marB="7814" anchor="ctr"/>
                </a:tc>
                <a:extLst>
                  <a:ext uri="{0D108BD9-81ED-4DB2-BD59-A6C34878D82A}">
                    <a16:rowId xmlns:a16="http://schemas.microsoft.com/office/drawing/2014/main" val="357564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5351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RabbitMQ - Topic Permissions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3660866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A5C5CA-244B-BEC2-1123-5D718F95EE81}"/>
              </a:ext>
            </a:extLst>
          </p:cNvPr>
          <p:cNvSpPr/>
          <p:nvPr/>
        </p:nvSpPr>
        <p:spPr>
          <a:xfrm>
            <a:off x="3349305" y="2195814"/>
            <a:ext cx="5310232" cy="246636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536896" y="3101829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pic>
        <p:nvPicPr>
          <p:cNvPr id="12" name="Picture 6" descr="RabbitMQ logo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91" y="1552219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00BB4E-C39C-733F-A262-D9E8FD7101C2}"/>
              </a:ext>
            </a:extLst>
          </p:cNvPr>
          <p:cNvSpPr/>
          <p:nvPr/>
        </p:nvSpPr>
        <p:spPr>
          <a:xfrm>
            <a:off x="3667388" y="3101827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amq.topic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6772713" y="3101826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BC8C99-E3BE-F24F-5013-9780401AB42C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5236130" y="3428997"/>
            <a:ext cx="1536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105638" y="3428996"/>
            <a:ext cx="124366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303828" y="3051872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Publish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98" y="3472222"/>
            <a:ext cx="436213" cy="436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772661-5365-46C6-111F-7900302D6D5A}"/>
              </a:ext>
            </a:extLst>
          </p:cNvPr>
          <p:cNvSpPr txBox="1"/>
          <p:nvPr/>
        </p:nvSpPr>
        <p:spPr>
          <a:xfrm>
            <a:off x="5478363" y="3008650"/>
            <a:ext cx="10521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log.error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519999-91AB-5587-94F2-44B674054462}"/>
              </a:ext>
            </a:extLst>
          </p:cNvPr>
          <p:cNvSpPr txBox="1"/>
          <p:nvPr/>
        </p:nvSpPr>
        <p:spPr>
          <a:xfrm>
            <a:off x="280589" y="4323624"/>
            <a:ext cx="20813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log.info permission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AC831E-8734-C618-706B-569B475B7ADE}"/>
              </a:ext>
            </a:extLst>
          </p:cNvPr>
          <p:cNvCxnSpPr>
            <a:stCxn id="2" idx="2"/>
            <a:endCxn id="13" idx="0"/>
          </p:cNvCxnSpPr>
          <p:nvPr/>
        </p:nvCxnSpPr>
        <p:spPr>
          <a:xfrm>
            <a:off x="1321267" y="3756170"/>
            <a:ext cx="0" cy="56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https://banner2.kisspng.com/20180401/xvq/kisspng-x-mark-symbol-cross-clip-art-x-mark-5ac194c7366d34.5319450115226359752229.jpg">
            <a:extLst>
              <a:ext uri="{FF2B5EF4-FFF2-40B4-BE49-F238E27FC236}">
                <a16:creationId xmlns:a16="http://schemas.microsoft.com/office/drawing/2014/main" id="{00BA2757-849A-9C94-ED66-60FA5142416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72647" y="3599403"/>
            <a:ext cx="463548" cy="30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04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 animBg="1"/>
      <p:bldP spid="31" grpId="0" animBg="1"/>
      <p:bldP spid="44" grpId="0"/>
      <p:bldP spid="9" grpId="0"/>
      <p:bldP spid="1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A5C5CA-244B-BEC2-1123-5D718F95EE81}"/>
              </a:ext>
            </a:extLst>
          </p:cNvPr>
          <p:cNvSpPr/>
          <p:nvPr/>
        </p:nvSpPr>
        <p:spPr>
          <a:xfrm>
            <a:off x="3349305" y="2195814"/>
            <a:ext cx="5310232" cy="246636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536896" y="3101829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pic>
        <p:nvPicPr>
          <p:cNvPr id="12" name="Picture 6" descr="RabbitMQ logo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91" y="1552219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00BB4E-C39C-733F-A262-D9E8FD7101C2}"/>
              </a:ext>
            </a:extLst>
          </p:cNvPr>
          <p:cNvSpPr/>
          <p:nvPr/>
        </p:nvSpPr>
        <p:spPr>
          <a:xfrm>
            <a:off x="3667388" y="3101827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amq.topic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6772713" y="3101826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BC8C99-E3BE-F24F-5013-9780401AB42C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5236130" y="3428997"/>
            <a:ext cx="1536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105638" y="3428996"/>
            <a:ext cx="124366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303828" y="3051872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Publish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98" y="3472222"/>
            <a:ext cx="436213" cy="436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772661-5365-46C6-111F-7900302D6D5A}"/>
              </a:ext>
            </a:extLst>
          </p:cNvPr>
          <p:cNvSpPr txBox="1"/>
          <p:nvPr/>
        </p:nvSpPr>
        <p:spPr>
          <a:xfrm>
            <a:off x="5478363" y="3008650"/>
            <a:ext cx="10521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log.error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519999-91AB-5587-94F2-44B674054462}"/>
              </a:ext>
            </a:extLst>
          </p:cNvPr>
          <p:cNvSpPr txBox="1"/>
          <p:nvPr/>
        </p:nvSpPr>
        <p:spPr>
          <a:xfrm>
            <a:off x="280589" y="4323624"/>
            <a:ext cx="20813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log.error permission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AC831E-8734-C618-706B-569B475B7ADE}"/>
              </a:ext>
            </a:extLst>
          </p:cNvPr>
          <p:cNvCxnSpPr>
            <a:stCxn id="2" idx="2"/>
            <a:endCxn id="13" idx="0"/>
          </p:cNvCxnSpPr>
          <p:nvPr/>
        </p:nvCxnSpPr>
        <p:spPr>
          <a:xfrm>
            <a:off x="1321267" y="3756170"/>
            <a:ext cx="0" cy="56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Image result for Check sign">
            <a:extLst>
              <a:ext uri="{FF2B5EF4-FFF2-40B4-BE49-F238E27FC236}">
                <a16:creationId xmlns:a16="http://schemas.microsoft.com/office/drawing/2014/main" id="{052E2E63-8374-B7BE-D050-30C998DAC00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60529" y="3620651"/>
            <a:ext cx="287784" cy="28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32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 animBg="1"/>
      <p:bldP spid="31" grpId="0" animBg="1"/>
      <p:bldP spid="44" grpId="0"/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5447915A-D49A-3CA0-B4A5-5417F724A1AE}"/>
              </a:ext>
            </a:extLst>
          </p:cNvPr>
          <p:cNvSpPr/>
          <p:nvPr/>
        </p:nvSpPr>
        <p:spPr>
          <a:xfrm>
            <a:off x="444616" y="1499539"/>
            <a:ext cx="6543413" cy="397847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645951" y="1665917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2A9B25-2B2E-A519-680D-A97B23D8FEAA}"/>
              </a:ext>
            </a:extLst>
          </p:cNvPr>
          <p:cNvSpPr/>
          <p:nvPr/>
        </p:nvSpPr>
        <p:spPr>
          <a:xfrm>
            <a:off x="645951" y="3623357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1E588C9-8501-52FB-6A7C-D2451082C589}"/>
              </a:ext>
            </a:extLst>
          </p:cNvPr>
          <p:cNvSpPr/>
          <p:nvPr/>
        </p:nvSpPr>
        <p:spPr>
          <a:xfrm>
            <a:off x="645951" y="687197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1202E2C-BC55-7007-7FF2-E46157459F1A}"/>
              </a:ext>
            </a:extLst>
          </p:cNvPr>
          <p:cNvSpPr/>
          <p:nvPr/>
        </p:nvSpPr>
        <p:spPr>
          <a:xfrm>
            <a:off x="7977928" y="3161604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Pub/Sub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C959E0-28FD-53FC-7910-2DBB26703460}"/>
              </a:ext>
            </a:extLst>
          </p:cNvPr>
          <p:cNvSpPr txBox="1"/>
          <p:nvPr/>
        </p:nvSpPr>
        <p:spPr>
          <a:xfrm>
            <a:off x="2535573" y="2320258"/>
            <a:ext cx="4100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Applications that publish messages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001A11-BD69-FC92-51AB-82B18F9D0375}"/>
              </a:ext>
            </a:extLst>
          </p:cNvPr>
          <p:cNvSpPr txBox="1"/>
          <p:nvPr/>
        </p:nvSpPr>
        <p:spPr>
          <a:xfrm>
            <a:off x="2535573" y="4232745"/>
            <a:ext cx="4242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Applications that process message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ABA0016-6335-F860-0036-4EB537B72846}"/>
              </a:ext>
            </a:extLst>
          </p:cNvPr>
          <p:cNvSpPr txBox="1"/>
          <p:nvPr/>
        </p:nvSpPr>
        <p:spPr>
          <a:xfrm>
            <a:off x="2619463" y="829701"/>
            <a:ext cx="4368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Messaging brokers receive messages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CB22148-B830-4A2C-17CE-31BC6FA7BF11}"/>
              </a:ext>
            </a:extLst>
          </p:cNvPr>
          <p:cNvSpPr/>
          <p:nvPr/>
        </p:nvSpPr>
        <p:spPr>
          <a:xfrm>
            <a:off x="645951" y="2644637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B2B312-A82B-A64F-6A48-4C9F9AB6F98F}"/>
              </a:ext>
            </a:extLst>
          </p:cNvPr>
          <p:cNvSpPr/>
          <p:nvPr/>
        </p:nvSpPr>
        <p:spPr>
          <a:xfrm>
            <a:off x="645951" y="4602077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Subscriber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728C61F-7631-A72D-D7DE-7BEA72684813}"/>
              </a:ext>
            </a:extLst>
          </p:cNvPr>
          <p:cNvCxnSpPr>
            <a:stCxn id="61" idx="3"/>
            <a:endCxn id="50" idx="1"/>
          </p:cNvCxnSpPr>
          <p:nvPr/>
        </p:nvCxnSpPr>
        <p:spPr>
          <a:xfrm>
            <a:off x="6988029" y="3488775"/>
            <a:ext cx="989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48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2" grpId="0" animBg="1"/>
      <p:bldP spid="3" grpId="0" animBg="1"/>
      <p:bldP spid="50" grpId="0" animBg="1"/>
      <p:bldP spid="54" grpId="0"/>
      <p:bldP spid="56" grpId="0"/>
      <p:bldP spid="59" grpId="0" animBg="1"/>
      <p:bldP spid="6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RabbitMQ - Quorum Queue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20716336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6BB6E8-A793-072A-D8B6-BF1D65A4C17C}"/>
              </a:ext>
            </a:extLst>
          </p:cNvPr>
          <p:cNvSpPr txBox="1"/>
          <p:nvPr/>
        </p:nvSpPr>
        <p:spPr>
          <a:xfrm>
            <a:off x="387991" y="1346244"/>
            <a:ext cx="8210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Durable, replicated FIFO queue based on the Raft consensus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208983-A876-23B7-6289-5F639CDDA7D6}"/>
              </a:ext>
            </a:extLst>
          </p:cNvPr>
          <p:cNvSpPr txBox="1"/>
          <p:nvPr/>
        </p:nvSpPr>
        <p:spPr>
          <a:xfrm>
            <a:off x="387991" y="637455"/>
            <a:ext cx="27578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Quorum Queue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D747F-99CD-0014-315D-200096F5AEFA}"/>
              </a:ext>
            </a:extLst>
          </p:cNvPr>
          <p:cNvSpPr txBox="1"/>
          <p:nvPr/>
        </p:nvSpPr>
        <p:spPr>
          <a:xfrm>
            <a:off x="387990" y="1832805"/>
            <a:ext cx="7363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Quorum queues and streams replace durable mirrored queues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B278F-C734-A53C-E6A7-500CEDBEDF65}"/>
              </a:ext>
            </a:extLst>
          </p:cNvPr>
          <p:cNvSpPr txBox="1"/>
          <p:nvPr/>
        </p:nvSpPr>
        <p:spPr>
          <a:xfrm>
            <a:off x="387990" y="2319366"/>
            <a:ext cx="762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Quorum queues are optimized where data safety is a top priority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0D3E87-937D-E04C-EC04-74EB0ED89CB9}"/>
              </a:ext>
            </a:extLst>
          </p:cNvPr>
          <p:cNvSpPr txBox="1"/>
          <p:nvPr/>
        </p:nvSpPr>
        <p:spPr>
          <a:xfrm>
            <a:off x="387990" y="2805927"/>
            <a:ext cx="10106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client library that can use regular mirrored queues will be able to use quorum queues</a:t>
            </a:r>
          </a:p>
        </p:txBody>
      </p:sp>
    </p:spTree>
    <p:extLst>
      <p:ext uri="{BB962C8B-B14F-4D97-AF65-F5344CB8AC3E}">
        <p14:creationId xmlns:p14="http://schemas.microsoft.com/office/powerpoint/2010/main" val="86572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64567F4B-6A91-128B-7D7B-ABDFF9FB4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535482"/>
              </p:ext>
            </p:extLst>
          </p:nvPr>
        </p:nvGraphicFramePr>
        <p:xfrm>
          <a:off x="387991" y="1167818"/>
          <a:ext cx="678483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118">
                  <a:extLst>
                    <a:ext uri="{9D8B030D-6E8A-4147-A177-3AD203B41FA5}">
                      <a16:colId xmlns:a16="http://schemas.microsoft.com/office/drawing/2014/main" val="1792157807"/>
                    </a:ext>
                  </a:extLst>
                </a:gridCol>
                <a:gridCol w="1382798">
                  <a:extLst>
                    <a:ext uri="{9D8B030D-6E8A-4147-A177-3AD203B41FA5}">
                      <a16:colId xmlns:a16="http://schemas.microsoft.com/office/drawing/2014/main" val="438517896"/>
                    </a:ext>
                  </a:extLst>
                </a:gridCol>
                <a:gridCol w="2046914">
                  <a:extLst>
                    <a:ext uri="{9D8B030D-6E8A-4147-A177-3AD203B41FA5}">
                      <a16:colId xmlns:a16="http://schemas.microsoft.com/office/drawing/2014/main" val="2097672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Quorum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3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Non-durable queues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7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Exclusivity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1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 message persistence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Always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14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Membership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59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235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Queue 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71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Queue length limits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Lazy 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Always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91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76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Consumer 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7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Dead letter exchanges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72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Adheres to 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03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Poison message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5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Global QoS Prefetch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616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4EB2E40-A7C4-8BF2-9E40-3D010FB53EEF}"/>
              </a:ext>
            </a:extLst>
          </p:cNvPr>
          <p:cNvSpPr txBox="1"/>
          <p:nvPr/>
        </p:nvSpPr>
        <p:spPr>
          <a:xfrm>
            <a:off x="387991" y="637455"/>
            <a:ext cx="27578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Quorum Queue (cont.)</a:t>
            </a:r>
          </a:p>
        </p:txBody>
      </p:sp>
    </p:spTree>
    <p:extLst>
      <p:ext uri="{BB962C8B-B14F-4D97-AF65-F5344CB8AC3E}">
        <p14:creationId xmlns:p14="http://schemas.microsoft.com/office/powerpoint/2010/main" val="36163292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RabbitMQ - Streams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2873556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6BB6E8-A793-072A-D8B6-BF1D65A4C17C}"/>
              </a:ext>
            </a:extLst>
          </p:cNvPr>
          <p:cNvSpPr txBox="1"/>
          <p:nvPr/>
        </p:nvSpPr>
        <p:spPr>
          <a:xfrm>
            <a:off x="387991" y="1346244"/>
            <a:ext cx="8210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Streams are a new persistent and replicated data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208983-A876-23B7-6289-5F639CDDA7D6}"/>
              </a:ext>
            </a:extLst>
          </p:cNvPr>
          <p:cNvSpPr txBox="1"/>
          <p:nvPr/>
        </p:nvSpPr>
        <p:spPr>
          <a:xfrm>
            <a:off x="387991" y="637455"/>
            <a:ext cx="27578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Streams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D747F-99CD-0014-315D-200096F5AEFA}"/>
              </a:ext>
            </a:extLst>
          </p:cNvPr>
          <p:cNvSpPr txBox="1"/>
          <p:nvPr/>
        </p:nvSpPr>
        <p:spPr>
          <a:xfrm>
            <a:off x="387990" y="1832805"/>
            <a:ext cx="11113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They can be used via a RabbitMQ client library as if it was a queue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B278F-C734-A53C-E6A7-500CEDBEDF65}"/>
              </a:ext>
            </a:extLst>
          </p:cNvPr>
          <p:cNvSpPr txBox="1"/>
          <p:nvPr/>
        </p:nvSpPr>
        <p:spPr>
          <a:xfrm>
            <a:off x="387990" y="2319366"/>
            <a:ext cx="8210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 through a dedicated binary protocol plugin and associated client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DA223-C937-4BA1-91D1-2AD592A1E81F}"/>
              </a:ext>
            </a:extLst>
          </p:cNvPr>
          <p:cNvSpPr txBox="1"/>
          <p:nvPr/>
        </p:nvSpPr>
        <p:spPr>
          <a:xfrm>
            <a:off x="387990" y="2805927"/>
            <a:ext cx="1868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Large fan-outs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4D975-BEEC-DAE6-A4C8-21043F868258}"/>
              </a:ext>
            </a:extLst>
          </p:cNvPr>
          <p:cNvSpPr txBox="1"/>
          <p:nvPr/>
        </p:nvSpPr>
        <p:spPr>
          <a:xfrm>
            <a:off x="387990" y="3292488"/>
            <a:ext cx="2984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Replay / Time-travelling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2A298C-DE29-D67E-C2E6-BB3858CA6938}"/>
              </a:ext>
            </a:extLst>
          </p:cNvPr>
          <p:cNvSpPr txBox="1"/>
          <p:nvPr/>
        </p:nvSpPr>
        <p:spPr>
          <a:xfrm>
            <a:off x="387990" y="3779049"/>
            <a:ext cx="2984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Throughput Performance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5B71AF-B126-0181-A963-0486389E1D6A}"/>
              </a:ext>
            </a:extLst>
          </p:cNvPr>
          <p:cNvSpPr txBox="1"/>
          <p:nvPr/>
        </p:nvSpPr>
        <p:spPr>
          <a:xfrm>
            <a:off x="387990" y="4265718"/>
            <a:ext cx="1600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Large logs</a:t>
            </a:r>
          </a:p>
        </p:txBody>
      </p:sp>
    </p:spTree>
    <p:extLst>
      <p:ext uri="{BB962C8B-B14F-4D97-AF65-F5344CB8AC3E}">
        <p14:creationId xmlns:p14="http://schemas.microsoft.com/office/powerpoint/2010/main" val="122757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3" grpId="0"/>
      <p:bldP spid="5" grpId="0"/>
      <p:bldP spid="9" grpId="0"/>
      <p:bldP spid="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64567F4B-6A91-128B-7D7B-ABDFF9FB4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065070"/>
              </p:ext>
            </p:extLst>
          </p:nvPr>
        </p:nvGraphicFramePr>
        <p:xfrm>
          <a:off x="387991" y="1167818"/>
          <a:ext cx="678483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118">
                  <a:extLst>
                    <a:ext uri="{9D8B030D-6E8A-4147-A177-3AD203B41FA5}">
                      <a16:colId xmlns:a16="http://schemas.microsoft.com/office/drawing/2014/main" val="1792157807"/>
                    </a:ext>
                  </a:extLst>
                </a:gridCol>
                <a:gridCol w="1382798">
                  <a:extLst>
                    <a:ext uri="{9D8B030D-6E8A-4147-A177-3AD203B41FA5}">
                      <a16:colId xmlns:a16="http://schemas.microsoft.com/office/drawing/2014/main" val="438517896"/>
                    </a:ext>
                  </a:extLst>
                </a:gridCol>
                <a:gridCol w="2046914">
                  <a:extLst>
                    <a:ext uri="{9D8B030D-6E8A-4147-A177-3AD203B41FA5}">
                      <a16:colId xmlns:a16="http://schemas.microsoft.com/office/drawing/2014/main" val="2097672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Stream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3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Non-durable queues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7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Exclusivity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1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 message persistence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Always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14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Membership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59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235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Queue length limits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Lazy 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Inherent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91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76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Consumer 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7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Dead letter exchanges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72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Adheres to 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retention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03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Reacts to memory alarms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08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Poison message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5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Global QoS Prefetch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616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4EB2E40-A7C4-8BF2-9E40-3D010FB53EEF}"/>
              </a:ext>
            </a:extLst>
          </p:cNvPr>
          <p:cNvSpPr txBox="1"/>
          <p:nvPr/>
        </p:nvSpPr>
        <p:spPr>
          <a:xfrm>
            <a:off x="387991" y="637455"/>
            <a:ext cx="27578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Streams (cont.)</a:t>
            </a:r>
          </a:p>
        </p:txBody>
      </p:sp>
    </p:spTree>
    <p:extLst>
      <p:ext uri="{BB962C8B-B14F-4D97-AF65-F5344CB8AC3E}">
        <p14:creationId xmlns:p14="http://schemas.microsoft.com/office/powerpoint/2010/main" val="4058520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RabbitMQ - Quorum Features</a:t>
            </a:r>
            <a:br>
              <a:rPr lang="en-US" sz="4000" dirty="0"/>
            </a:br>
            <a:r>
              <a:rPr lang="en-US" sz="2400" dirty="0"/>
              <a:t>Replicas and Dead Letter Strategy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41934508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208983-A876-23B7-6289-5F639CDDA7D6}"/>
              </a:ext>
            </a:extLst>
          </p:cNvPr>
          <p:cNvSpPr txBox="1"/>
          <p:nvPr/>
        </p:nvSpPr>
        <p:spPr>
          <a:xfrm>
            <a:off x="387991" y="637455"/>
            <a:ext cx="314377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Quorum Replicas</a:t>
            </a:r>
          </a:p>
        </p:txBody>
      </p:sp>
      <p:pic>
        <p:nvPicPr>
          <p:cNvPr id="2" name="Picture 6" descr="RabbitMQ logo">
            <a:extLst>
              <a:ext uri="{FF2B5EF4-FFF2-40B4-BE49-F238E27FC236}">
                <a16:creationId xmlns:a16="http://schemas.microsoft.com/office/drawing/2014/main" id="{5A9D7A35-FBEE-0215-3F92-4B6483C0256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65" y="2198172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RabbitMQ logo">
            <a:extLst>
              <a:ext uri="{FF2B5EF4-FFF2-40B4-BE49-F238E27FC236}">
                <a16:creationId xmlns:a16="http://schemas.microsoft.com/office/drawing/2014/main" id="{2D4F60D4-A0D0-0FB5-6804-2388CDF0DC91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65" y="2821056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abbitMQ logo">
            <a:extLst>
              <a:ext uri="{FF2B5EF4-FFF2-40B4-BE49-F238E27FC236}">
                <a16:creationId xmlns:a16="http://schemas.microsoft.com/office/drawing/2014/main" id="{5605AAF7-7B14-8F44-42AC-82122FA0C38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65" y="3443940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abbitMQ logo">
            <a:extLst>
              <a:ext uri="{FF2B5EF4-FFF2-40B4-BE49-F238E27FC236}">
                <a16:creationId xmlns:a16="http://schemas.microsoft.com/office/drawing/2014/main" id="{BBC59089-F43F-6987-0E11-4031C81FFC71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65" y="4066824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abbitMQ logo">
            <a:extLst>
              <a:ext uri="{FF2B5EF4-FFF2-40B4-BE49-F238E27FC236}">
                <a16:creationId xmlns:a16="http://schemas.microsoft.com/office/drawing/2014/main" id="{AC2024A4-DBC9-4FF7-EB18-403DD773F82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65" y="4689708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A04D9F-2514-3AD6-6FD7-5258BDDE4AA1}"/>
              </a:ext>
            </a:extLst>
          </p:cNvPr>
          <p:cNvSpPr txBox="1"/>
          <p:nvPr/>
        </p:nvSpPr>
        <p:spPr>
          <a:xfrm>
            <a:off x="387991" y="3499278"/>
            <a:ext cx="3538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x-quorum-initial-group-size = 3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08D7B60-4230-6D71-E029-315025A04BFF}"/>
              </a:ext>
            </a:extLst>
          </p:cNvPr>
          <p:cNvCxnSpPr>
            <a:stCxn id="16" idx="0"/>
            <a:endCxn id="2" idx="1"/>
          </p:cNvCxnSpPr>
          <p:nvPr/>
        </p:nvCxnSpPr>
        <p:spPr>
          <a:xfrm rot="5400000" flipH="1" flipV="1">
            <a:off x="3410442" y="1184756"/>
            <a:ext cx="1061101" cy="35679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069B19-65E6-8B7C-E782-A90BE93E9480}"/>
              </a:ext>
            </a:extLst>
          </p:cNvPr>
          <p:cNvCxnSpPr>
            <a:stCxn id="16" idx="3"/>
            <a:endCxn id="8" idx="1"/>
          </p:cNvCxnSpPr>
          <p:nvPr/>
        </p:nvCxnSpPr>
        <p:spPr>
          <a:xfrm>
            <a:off x="3926048" y="3683944"/>
            <a:ext cx="17989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E5EABAC-9AB2-DD3F-9C50-605B1DF9D91E}"/>
              </a:ext>
            </a:extLst>
          </p:cNvPr>
          <p:cNvCxnSpPr>
            <a:stCxn id="16" idx="2"/>
            <a:endCxn id="13" idx="1"/>
          </p:cNvCxnSpPr>
          <p:nvPr/>
        </p:nvCxnSpPr>
        <p:spPr>
          <a:xfrm rot="16200000" flipH="1">
            <a:off x="3410441" y="2615188"/>
            <a:ext cx="1061103" cy="35679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0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A5C5CA-244B-BEC2-1123-5D718F95EE81}"/>
              </a:ext>
            </a:extLst>
          </p:cNvPr>
          <p:cNvSpPr/>
          <p:nvPr/>
        </p:nvSpPr>
        <p:spPr>
          <a:xfrm>
            <a:off x="3349305" y="2827100"/>
            <a:ext cx="4788016" cy="187491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536896" y="3437389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pic>
        <p:nvPicPr>
          <p:cNvPr id="12" name="Picture 6" descr="RabbitMQ logo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557" y="2827102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00BB4E-C39C-733F-A262-D9E8FD7101C2}"/>
              </a:ext>
            </a:extLst>
          </p:cNvPr>
          <p:cNvSpPr/>
          <p:nvPr/>
        </p:nvSpPr>
        <p:spPr>
          <a:xfrm>
            <a:off x="3667388" y="3437387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6151927" y="3437386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qu-queue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BC8C99-E3BE-F24F-5013-9780401AB42C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5236130" y="3764557"/>
            <a:ext cx="9157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105638" y="3764556"/>
            <a:ext cx="124366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303828" y="3387432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Publish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98" y="3807782"/>
            <a:ext cx="436213" cy="436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1" y="637455"/>
            <a:ext cx="40413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x-quorum-initial-group-size (cont.)</a:t>
            </a:r>
          </a:p>
        </p:txBody>
      </p:sp>
      <p:pic>
        <p:nvPicPr>
          <p:cNvPr id="10" name="Picture 6" descr="RabbitMQ logo">
            <a:extLst>
              <a:ext uri="{FF2B5EF4-FFF2-40B4-BE49-F238E27FC236}">
                <a16:creationId xmlns:a16="http://schemas.microsoft.com/office/drawing/2014/main" id="{5DBD2342-2283-CCC1-9D33-BF858EC711B5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557" y="3524552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abbitMQ logo">
            <a:extLst>
              <a:ext uri="{FF2B5EF4-FFF2-40B4-BE49-F238E27FC236}">
                <a16:creationId xmlns:a16="http://schemas.microsoft.com/office/drawing/2014/main" id="{21B5E08D-BA0E-3389-E699-BEDB4BCFFF5E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557" y="4222003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765CDB5-5548-FA24-8407-2BD6E3237CC7}"/>
              </a:ext>
            </a:extLst>
          </p:cNvPr>
          <p:cNvCxnSpPr>
            <a:cxnSpLocks/>
            <a:stCxn id="31" idx="0"/>
            <a:endCxn id="12" idx="1"/>
          </p:cNvCxnSpPr>
          <p:nvPr/>
        </p:nvCxnSpPr>
        <p:spPr>
          <a:xfrm rot="5400000" flipH="1" flipV="1">
            <a:off x="7672288" y="2331118"/>
            <a:ext cx="370279" cy="1842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95B337-D56B-47E4-AD92-9444332DB271}"/>
              </a:ext>
            </a:extLst>
          </p:cNvPr>
          <p:cNvCxnSpPr>
            <a:stCxn id="31" idx="3"/>
            <a:endCxn id="10" idx="1"/>
          </p:cNvCxnSpPr>
          <p:nvPr/>
        </p:nvCxnSpPr>
        <p:spPr>
          <a:xfrm>
            <a:off x="7720669" y="3764557"/>
            <a:ext cx="1057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05A0874-8CCC-FCB5-861B-DD32D33B9C2B}"/>
              </a:ext>
            </a:extLst>
          </p:cNvPr>
          <p:cNvCxnSpPr>
            <a:stCxn id="31" idx="2"/>
            <a:endCxn id="13" idx="1"/>
          </p:cNvCxnSpPr>
          <p:nvPr/>
        </p:nvCxnSpPr>
        <p:spPr>
          <a:xfrm rot="16200000" flipH="1">
            <a:off x="7672287" y="3355737"/>
            <a:ext cx="370281" cy="1842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50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208983-A876-23B7-6289-5F639CDDA7D6}"/>
              </a:ext>
            </a:extLst>
          </p:cNvPr>
          <p:cNvSpPr txBox="1"/>
          <p:nvPr/>
        </p:nvSpPr>
        <p:spPr>
          <a:xfrm>
            <a:off x="387991" y="637455"/>
            <a:ext cx="314377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Dead Letter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294025-9B87-5BB5-0579-432D47BC2832}"/>
              </a:ext>
            </a:extLst>
          </p:cNvPr>
          <p:cNvSpPr txBox="1"/>
          <p:nvPr/>
        </p:nvSpPr>
        <p:spPr>
          <a:xfrm>
            <a:off x="387991" y="1291796"/>
            <a:ext cx="4402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x-dead-letter-strategy = at-least-once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FC180C-0762-9627-0C7C-42035E79C006}"/>
              </a:ext>
            </a:extLst>
          </p:cNvPr>
          <p:cNvSpPr txBox="1"/>
          <p:nvPr/>
        </p:nvSpPr>
        <p:spPr>
          <a:xfrm>
            <a:off x="396380" y="1761471"/>
            <a:ext cx="3135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x-overflow = reject-publish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A2D8EF-8AC7-972E-4F3A-50DB691D5053}"/>
              </a:ext>
            </a:extLst>
          </p:cNvPr>
          <p:cNvSpPr txBox="1"/>
          <p:nvPr/>
        </p:nvSpPr>
        <p:spPr>
          <a:xfrm>
            <a:off x="387991" y="2231146"/>
            <a:ext cx="3403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x-dead-letter-exchange = 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ED5AEF-0AAA-1077-3849-CEF14DB91A51}"/>
              </a:ext>
            </a:extLst>
          </p:cNvPr>
          <p:cNvSpPr txBox="1"/>
          <p:nvPr/>
        </p:nvSpPr>
        <p:spPr>
          <a:xfrm>
            <a:off x="396380" y="2700821"/>
            <a:ext cx="3168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stream_queue is enabled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8319F4-13C5-9CCA-2A82-198685A73F43}"/>
              </a:ext>
            </a:extLst>
          </p:cNvPr>
          <p:cNvSpPr txBox="1"/>
          <p:nvPr/>
        </p:nvSpPr>
        <p:spPr>
          <a:xfrm>
            <a:off x="4790114" y="1291796"/>
            <a:ext cx="2810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default</a:t>
            </a:r>
            <a:r>
              <a:rPr lang="en-US" dirty="0"/>
              <a:t> = at-most-once</a:t>
            </a:r>
          </a:p>
        </p:txBody>
      </p:sp>
    </p:spTree>
    <p:extLst>
      <p:ext uri="{BB962C8B-B14F-4D97-AF65-F5344CB8AC3E}">
        <p14:creationId xmlns:p14="http://schemas.microsoft.com/office/powerpoint/2010/main" val="192202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  <p:bldP spid="15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A5C5CA-244B-BEC2-1123-5D718F95EE81}"/>
              </a:ext>
            </a:extLst>
          </p:cNvPr>
          <p:cNvSpPr/>
          <p:nvPr/>
        </p:nvSpPr>
        <p:spPr>
          <a:xfrm>
            <a:off x="3349305" y="2195814"/>
            <a:ext cx="5310232" cy="246636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536896" y="3101829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2A9B25-2B2E-A519-680D-A97B23D8FEAA}"/>
              </a:ext>
            </a:extLst>
          </p:cNvPr>
          <p:cNvSpPr/>
          <p:nvPr/>
        </p:nvSpPr>
        <p:spPr>
          <a:xfrm>
            <a:off x="9970316" y="3101826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pic>
        <p:nvPicPr>
          <p:cNvPr id="12" name="Picture 6" descr="RabbitMQ logo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91" y="1552219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00BB4E-C39C-733F-A262-D9E8FD7101C2}"/>
              </a:ext>
            </a:extLst>
          </p:cNvPr>
          <p:cNvSpPr/>
          <p:nvPr/>
        </p:nvSpPr>
        <p:spPr>
          <a:xfrm>
            <a:off x="3667388" y="3101827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6772713" y="3101826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BC8C99-E3BE-F24F-5013-9780401AB42C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5236130" y="3428997"/>
            <a:ext cx="1536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105638" y="3428996"/>
            <a:ext cx="124366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F61220-BB62-57B8-C356-E5C449814664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8659537" y="3428996"/>
            <a:ext cx="13107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303828" y="3051872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Publish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F2A80F-8FB8-D4E0-EAAF-CD9C5B56DB07}"/>
              </a:ext>
            </a:extLst>
          </p:cNvPr>
          <p:cNvSpPr txBox="1"/>
          <p:nvPr/>
        </p:nvSpPr>
        <p:spPr>
          <a:xfrm>
            <a:off x="8732939" y="3051872"/>
            <a:ext cx="1145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Consume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BCCB451-693D-7C4B-E643-80883A689785}"/>
              </a:ext>
            </a:extLst>
          </p:cNvPr>
          <p:cNvCxnSpPr>
            <a:stCxn id="3" idx="2"/>
            <a:endCxn id="31" idx="2"/>
          </p:cNvCxnSpPr>
          <p:nvPr/>
        </p:nvCxnSpPr>
        <p:spPr>
          <a:xfrm rot="5400000">
            <a:off x="9155886" y="2157366"/>
            <a:ext cx="12700" cy="3197603"/>
          </a:xfrm>
          <a:prstGeom prst="bentConnector3">
            <a:avLst>
              <a:gd name="adj1" fmla="val 569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4F6E7B-1930-08A6-F5FF-3E5703812440}"/>
              </a:ext>
            </a:extLst>
          </p:cNvPr>
          <p:cNvSpPr txBox="1"/>
          <p:nvPr/>
        </p:nvSpPr>
        <p:spPr>
          <a:xfrm>
            <a:off x="8818579" y="4083338"/>
            <a:ext cx="1145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Subscribe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C5713-9040-B733-55BA-574F690D5FCE}"/>
              </a:ext>
            </a:extLst>
          </p:cNvPr>
          <p:cNvSpPr txBox="1"/>
          <p:nvPr/>
        </p:nvSpPr>
        <p:spPr>
          <a:xfrm>
            <a:off x="5433648" y="3051872"/>
            <a:ext cx="1145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Routing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98" y="3472222"/>
            <a:ext cx="436213" cy="436213"/>
          </a:xfrm>
          <a:prstGeom prst="rect">
            <a:avLst/>
          </a:prstGeom>
        </p:spPr>
      </p:pic>
      <p:pic>
        <p:nvPicPr>
          <p:cNvPr id="17" name="Graphic 16" descr="Key">
            <a:extLst>
              <a:ext uri="{FF2B5EF4-FFF2-40B4-BE49-F238E27FC236}">
                <a16:creationId xmlns:a16="http://schemas.microsoft.com/office/drawing/2014/main" id="{A9391102-BB1E-FFC0-564D-AD6FF4D908B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15" y="3412661"/>
            <a:ext cx="495774" cy="495774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7469C4C-30D2-B267-7EE6-BC65111EB782}"/>
              </a:ext>
            </a:extLst>
          </p:cNvPr>
          <p:cNvCxnSpPr>
            <a:stCxn id="31" idx="0"/>
            <a:endCxn id="29" idx="0"/>
          </p:cNvCxnSpPr>
          <p:nvPr/>
        </p:nvCxnSpPr>
        <p:spPr>
          <a:xfrm rot="16200000" flipH="1" flipV="1">
            <a:off x="6004421" y="1549163"/>
            <a:ext cx="1" cy="3105325"/>
          </a:xfrm>
          <a:prstGeom prst="bentConnector3">
            <a:avLst>
              <a:gd name="adj1" fmla="val -228600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31CF92F-57FA-9CCD-2F23-9BCFB944A75E}"/>
              </a:ext>
            </a:extLst>
          </p:cNvPr>
          <p:cNvSpPr txBox="1"/>
          <p:nvPr/>
        </p:nvSpPr>
        <p:spPr>
          <a:xfrm>
            <a:off x="5431871" y="2403158"/>
            <a:ext cx="1145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Binding</a:t>
            </a:r>
          </a:p>
        </p:txBody>
      </p:sp>
    </p:spTree>
    <p:extLst>
      <p:ext uri="{BB962C8B-B14F-4D97-AF65-F5344CB8AC3E}">
        <p14:creationId xmlns:p14="http://schemas.microsoft.com/office/powerpoint/2010/main" val="388233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4" grpId="0"/>
      <p:bldP spid="47" grpId="0"/>
      <p:bldP spid="8" grpId="0"/>
      <p:bldP spid="9" grpId="0"/>
      <p:bldP spid="3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RabbitMQ - Quorum Features</a:t>
            </a:r>
            <a:br>
              <a:rPr lang="en-US" sz="4000" dirty="0"/>
            </a:br>
            <a:r>
              <a:rPr lang="en-US" sz="2400" dirty="0"/>
              <a:t>											</a:t>
            </a:r>
            <a:r>
              <a:rPr lang="en-US" sz="2400" dirty="0">
                <a:solidFill>
                  <a:srgbClr val="00B050"/>
                </a:solidFill>
              </a:rPr>
              <a:t>Poison Messages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22980661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A5C5CA-244B-BEC2-1123-5D718F95EE81}"/>
              </a:ext>
            </a:extLst>
          </p:cNvPr>
          <p:cNvSpPr/>
          <p:nvPr/>
        </p:nvSpPr>
        <p:spPr>
          <a:xfrm>
            <a:off x="3315749" y="3825389"/>
            <a:ext cx="5310232" cy="187491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503340" y="4435678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2A9B25-2B2E-A519-680D-A97B23D8FEAA}"/>
              </a:ext>
            </a:extLst>
          </p:cNvPr>
          <p:cNvSpPr/>
          <p:nvPr/>
        </p:nvSpPr>
        <p:spPr>
          <a:xfrm>
            <a:off x="9936760" y="4435675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pic>
        <p:nvPicPr>
          <p:cNvPr id="12" name="Picture 6" descr="RabbitMQ logo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735" y="3171294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00BB4E-C39C-733F-A262-D9E8FD7101C2}"/>
              </a:ext>
            </a:extLst>
          </p:cNvPr>
          <p:cNvSpPr/>
          <p:nvPr/>
        </p:nvSpPr>
        <p:spPr>
          <a:xfrm>
            <a:off x="3633832" y="4435676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6739157" y="4435675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qu-queue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BC8C99-E3BE-F24F-5013-9780401AB42C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5202574" y="4762846"/>
            <a:ext cx="1536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072082" y="4762845"/>
            <a:ext cx="124366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F61220-BB62-57B8-C356-E5C449814664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8625981" y="4762845"/>
            <a:ext cx="13107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270272" y="4385721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Publish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F2A80F-8FB8-D4E0-EAAF-CD9C5B56DB07}"/>
              </a:ext>
            </a:extLst>
          </p:cNvPr>
          <p:cNvSpPr txBox="1"/>
          <p:nvPr/>
        </p:nvSpPr>
        <p:spPr>
          <a:xfrm>
            <a:off x="8699383" y="4385721"/>
            <a:ext cx="1145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Consume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042" y="4806071"/>
            <a:ext cx="436213" cy="436213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40AB9EC-D242-0BF1-336B-499368A91C9A}"/>
              </a:ext>
            </a:extLst>
          </p:cNvPr>
          <p:cNvCxnSpPr>
            <a:stCxn id="3" idx="2"/>
            <a:endCxn id="31" idx="2"/>
          </p:cNvCxnSpPr>
          <p:nvPr/>
        </p:nvCxnSpPr>
        <p:spPr>
          <a:xfrm rot="5400000">
            <a:off x="9122330" y="3491215"/>
            <a:ext cx="12700" cy="3197603"/>
          </a:xfrm>
          <a:prstGeom prst="bentConnector3">
            <a:avLst>
              <a:gd name="adj1" fmla="val 682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D8BCA7-4081-C293-9511-F8D0CEB1A21C}"/>
              </a:ext>
            </a:extLst>
          </p:cNvPr>
          <p:cNvSpPr txBox="1"/>
          <p:nvPr/>
        </p:nvSpPr>
        <p:spPr>
          <a:xfrm>
            <a:off x="8331928" y="6027471"/>
            <a:ext cx="18988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N-Ack - Requeue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026AA-8B79-A03F-8201-6967779548DC}"/>
              </a:ext>
            </a:extLst>
          </p:cNvPr>
          <p:cNvSpPr txBox="1"/>
          <p:nvPr/>
        </p:nvSpPr>
        <p:spPr>
          <a:xfrm>
            <a:off x="387991" y="637455"/>
            <a:ext cx="27578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Poison Messages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DF9C8C-D558-F83E-719D-EE6905F04521}"/>
              </a:ext>
            </a:extLst>
          </p:cNvPr>
          <p:cNvSpPr/>
          <p:nvPr/>
        </p:nvSpPr>
        <p:spPr>
          <a:xfrm>
            <a:off x="6739157" y="2146879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DL or Drop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62B2F9-F111-3F70-D822-38A95834397B}"/>
              </a:ext>
            </a:extLst>
          </p:cNvPr>
          <p:cNvCxnSpPr>
            <a:stCxn id="31" idx="0"/>
            <a:endCxn id="4" idx="2"/>
          </p:cNvCxnSpPr>
          <p:nvPr/>
        </p:nvCxnSpPr>
        <p:spPr>
          <a:xfrm flipV="1">
            <a:off x="7523528" y="2801220"/>
            <a:ext cx="0" cy="163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22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7" grpId="0"/>
      <p:bldP spid="8" grpId="0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RabbitMQ - Streams, Retention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33204518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208983-A876-23B7-6289-5F639CDDA7D6}"/>
              </a:ext>
            </a:extLst>
          </p:cNvPr>
          <p:cNvSpPr txBox="1"/>
          <p:nvPr/>
        </p:nvSpPr>
        <p:spPr>
          <a:xfrm>
            <a:off x="387991" y="637455"/>
            <a:ext cx="314377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Retention Arguments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294025-9B87-5BB5-0579-432D47BC2832}"/>
              </a:ext>
            </a:extLst>
          </p:cNvPr>
          <p:cNvSpPr txBox="1"/>
          <p:nvPr/>
        </p:nvSpPr>
        <p:spPr>
          <a:xfrm>
            <a:off x="387991" y="1291796"/>
            <a:ext cx="1507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x-max-age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FC180C-0762-9627-0C7C-42035E79C006}"/>
              </a:ext>
            </a:extLst>
          </p:cNvPr>
          <p:cNvSpPr txBox="1"/>
          <p:nvPr/>
        </p:nvSpPr>
        <p:spPr>
          <a:xfrm>
            <a:off x="396381" y="1761471"/>
            <a:ext cx="2380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x-max-length-bytes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A4CD8-C8D2-47A2-EA2C-5D2075069F3E}"/>
              </a:ext>
            </a:extLst>
          </p:cNvPr>
          <p:cNvSpPr txBox="1"/>
          <p:nvPr/>
        </p:nvSpPr>
        <p:spPr>
          <a:xfrm>
            <a:off x="1895912" y="1291796"/>
            <a:ext cx="1910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Y, M, D, h, m, 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5DBC7-A978-DC16-B9B7-62C0B2678E77}"/>
              </a:ext>
            </a:extLst>
          </p:cNvPr>
          <p:cNvSpPr txBox="1"/>
          <p:nvPr/>
        </p:nvSpPr>
        <p:spPr>
          <a:xfrm>
            <a:off x="396381" y="2231146"/>
            <a:ext cx="3974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x-stream-max-segment-size-bytes</a:t>
            </a:r>
          </a:p>
        </p:txBody>
      </p:sp>
    </p:spTree>
    <p:extLst>
      <p:ext uri="{BB962C8B-B14F-4D97-AF65-F5344CB8AC3E}">
        <p14:creationId xmlns:p14="http://schemas.microsoft.com/office/powerpoint/2010/main" val="247089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RabbitMQ - Policies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38947084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214E771-FDFC-81FF-3F5D-9F70E5737499}"/>
              </a:ext>
            </a:extLst>
          </p:cNvPr>
          <p:cNvSpPr/>
          <p:nvPr/>
        </p:nvSpPr>
        <p:spPr>
          <a:xfrm>
            <a:off x="1818837" y="5175801"/>
            <a:ext cx="1979801" cy="98149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208983-A876-23B7-6289-5F639CDDA7D6}"/>
              </a:ext>
            </a:extLst>
          </p:cNvPr>
          <p:cNvSpPr txBox="1"/>
          <p:nvPr/>
        </p:nvSpPr>
        <p:spPr>
          <a:xfrm>
            <a:off x="387991" y="637455"/>
            <a:ext cx="361355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Why Policies were introduced?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F94497-E91E-F391-A2A8-78B34814CC22}"/>
              </a:ext>
            </a:extLst>
          </p:cNvPr>
          <p:cNvSpPr/>
          <p:nvPr/>
        </p:nvSpPr>
        <p:spPr>
          <a:xfrm>
            <a:off x="4085439" y="2692876"/>
            <a:ext cx="3892491" cy="187491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7EB5EE-0375-F13D-29A1-5F502A3154FE}"/>
              </a:ext>
            </a:extLst>
          </p:cNvPr>
          <p:cNvSpPr/>
          <p:nvPr/>
        </p:nvSpPr>
        <p:spPr>
          <a:xfrm>
            <a:off x="536896" y="3303165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pic>
        <p:nvPicPr>
          <p:cNvPr id="10" name="Picture 6" descr="RabbitMQ logo">
            <a:extLst>
              <a:ext uri="{FF2B5EF4-FFF2-40B4-BE49-F238E27FC236}">
                <a16:creationId xmlns:a16="http://schemas.microsoft.com/office/drawing/2014/main" id="{4C997D41-239E-6D17-28F5-A18F54580C77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91" y="2038781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CA3A50-AC96-CFC9-3B85-9C6D29C33493}"/>
              </a:ext>
            </a:extLst>
          </p:cNvPr>
          <p:cNvSpPr/>
          <p:nvPr/>
        </p:nvSpPr>
        <p:spPr>
          <a:xfrm>
            <a:off x="5247313" y="3303161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F16FD5-7047-9629-83C7-3B62F78C0A47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 flipV="1">
            <a:off x="2105638" y="3630332"/>
            <a:ext cx="1979801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54CD79-0E96-72CD-1845-2DD79EAE5201}"/>
              </a:ext>
            </a:extLst>
          </p:cNvPr>
          <p:cNvSpPr txBox="1"/>
          <p:nvPr/>
        </p:nvSpPr>
        <p:spPr>
          <a:xfrm>
            <a:off x="2278660" y="3293279"/>
            <a:ext cx="10601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Declare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C0D9CB-2C8F-FF7F-83DE-A31A3C77E94B}"/>
              </a:ext>
            </a:extLst>
          </p:cNvPr>
          <p:cNvSpPr txBox="1"/>
          <p:nvPr/>
        </p:nvSpPr>
        <p:spPr>
          <a:xfrm>
            <a:off x="2105638" y="5481881"/>
            <a:ext cx="1451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Arguments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0FAE2D-9392-31C5-4B3A-771A65DC5634}"/>
              </a:ext>
            </a:extLst>
          </p:cNvPr>
          <p:cNvCxnSpPr>
            <a:stCxn id="16" idx="2"/>
            <a:endCxn id="25" idx="0"/>
          </p:cNvCxnSpPr>
          <p:nvPr/>
        </p:nvCxnSpPr>
        <p:spPr>
          <a:xfrm flipH="1">
            <a:off x="2808738" y="3631833"/>
            <a:ext cx="1" cy="154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2CFBC1E-107A-36DD-CBCF-B6FE8E67F912}"/>
              </a:ext>
            </a:extLst>
          </p:cNvPr>
          <p:cNvSpPr txBox="1"/>
          <p:nvPr/>
        </p:nvSpPr>
        <p:spPr>
          <a:xfrm>
            <a:off x="4085439" y="5251302"/>
            <a:ext cx="1501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Max length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193961-B538-4A7C-F818-7E88807F3FBF}"/>
              </a:ext>
            </a:extLst>
          </p:cNvPr>
          <p:cNvSpPr txBox="1"/>
          <p:nvPr/>
        </p:nvSpPr>
        <p:spPr>
          <a:xfrm>
            <a:off x="4085439" y="5620634"/>
            <a:ext cx="1736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Message TTL</a:t>
            </a:r>
          </a:p>
        </p:txBody>
      </p:sp>
    </p:spTree>
    <p:extLst>
      <p:ext uri="{BB962C8B-B14F-4D97-AF65-F5344CB8AC3E}">
        <p14:creationId xmlns:p14="http://schemas.microsoft.com/office/powerpoint/2010/main" val="398827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" grpId="0" animBg="1"/>
      <p:bldP spid="12" grpId="0" animBg="1"/>
      <p:bldP spid="16" grpId="0"/>
      <p:bldP spid="22" grpId="0"/>
      <p:bldP spid="30" grpId="0"/>
      <p:bldP spid="3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208983-A876-23B7-6289-5F639CDDA7D6}"/>
              </a:ext>
            </a:extLst>
          </p:cNvPr>
          <p:cNvSpPr txBox="1"/>
          <p:nvPr/>
        </p:nvSpPr>
        <p:spPr>
          <a:xfrm>
            <a:off x="387991" y="637455"/>
            <a:ext cx="465379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Why Policies were introduced? (cont.)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F94497-E91E-F391-A2A8-78B34814CC22}"/>
              </a:ext>
            </a:extLst>
          </p:cNvPr>
          <p:cNvSpPr/>
          <p:nvPr/>
        </p:nvSpPr>
        <p:spPr>
          <a:xfrm>
            <a:off x="4085439" y="2692876"/>
            <a:ext cx="3892491" cy="187491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7EB5EE-0375-F13D-29A1-5F502A3154FE}"/>
              </a:ext>
            </a:extLst>
          </p:cNvPr>
          <p:cNvSpPr/>
          <p:nvPr/>
        </p:nvSpPr>
        <p:spPr>
          <a:xfrm>
            <a:off x="1354822" y="3301667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pic>
        <p:nvPicPr>
          <p:cNvPr id="10" name="Picture 6" descr="RabbitMQ logo">
            <a:extLst>
              <a:ext uri="{FF2B5EF4-FFF2-40B4-BE49-F238E27FC236}">
                <a16:creationId xmlns:a16="http://schemas.microsoft.com/office/drawing/2014/main" id="{4C997D41-239E-6D17-28F5-A18F54580C77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91" y="2038781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CA3A50-AC96-CFC9-3B85-9C6D29C33493}"/>
              </a:ext>
            </a:extLst>
          </p:cNvPr>
          <p:cNvSpPr/>
          <p:nvPr/>
        </p:nvSpPr>
        <p:spPr>
          <a:xfrm>
            <a:off x="5247313" y="3303161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F16FD5-7047-9629-83C7-3B62F78C0A47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2923564" y="3628838"/>
            <a:ext cx="1161875" cy="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54CD79-0E96-72CD-1845-2DD79EAE5201}"/>
              </a:ext>
            </a:extLst>
          </p:cNvPr>
          <p:cNvSpPr txBox="1"/>
          <p:nvPr/>
        </p:nvSpPr>
        <p:spPr>
          <a:xfrm>
            <a:off x="3010075" y="3291777"/>
            <a:ext cx="988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Declare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D7F5FE-D093-577A-2D8E-F6D21FBA89E3}"/>
              </a:ext>
            </a:extLst>
          </p:cNvPr>
          <p:cNvSpPr/>
          <p:nvPr/>
        </p:nvSpPr>
        <p:spPr>
          <a:xfrm>
            <a:off x="9139804" y="3301668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Policies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FD6E59-47DD-B759-E35C-453E12C0C476}"/>
              </a:ext>
            </a:extLst>
          </p:cNvPr>
          <p:cNvCxnSpPr>
            <a:stCxn id="5" idx="1"/>
            <a:endCxn id="2" idx="3"/>
          </p:cNvCxnSpPr>
          <p:nvPr/>
        </p:nvCxnSpPr>
        <p:spPr>
          <a:xfrm flipH="1">
            <a:off x="7977930" y="3628839"/>
            <a:ext cx="1161874" cy="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E13E7F6-17A5-60A0-B87C-380E4B628D80}"/>
              </a:ext>
            </a:extLst>
          </p:cNvPr>
          <p:cNvSpPr/>
          <p:nvPr/>
        </p:nvSpPr>
        <p:spPr>
          <a:xfrm>
            <a:off x="8932701" y="4891972"/>
            <a:ext cx="1979801" cy="98149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566F4D-C3EC-3EEB-B2C0-79F343C4F210}"/>
              </a:ext>
            </a:extLst>
          </p:cNvPr>
          <p:cNvSpPr txBox="1"/>
          <p:nvPr/>
        </p:nvSpPr>
        <p:spPr>
          <a:xfrm>
            <a:off x="9253058" y="5198052"/>
            <a:ext cx="1451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Arguments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3589CE-FF7B-C3F9-4EE4-B99603821CD2}"/>
              </a:ext>
            </a:extLst>
          </p:cNvPr>
          <p:cNvSpPr txBox="1"/>
          <p:nvPr/>
        </p:nvSpPr>
        <p:spPr>
          <a:xfrm>
            <a:off x="7229736" y="5013386"/>
            <a:ext cx="1501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Max length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0FB1D6-4EBF-F9A7-B024-57D87106A55F}"/>
              </a:ext>
            </a:extLst>
          </p:cNvPr>
          <p:cNvSpPr txBox="1"/>
          <p:nvPr/>
        </p:nvSpPr>
        <p:spPr>
          <a:xfrm>
            <a:off x="7229736" y="5382718"/>
            <a:ext cx="1736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Message TTL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4FBF01-041D-7FB7-AF4B-FC3045BB3782}"/>
              </a:ext>
            </a:extLst>
          </p:cNvPr>
          <p:cNvCxnSpPr>
            <a:stCxn id="5" idx="2"/>
            <a:endCxn id="18" idx="0"/>
          </p:cNvCxnSpPr>
          <p:nvPr/>
        </p:nvCxnSpPr>
        <p:spPr>
          <a:xfrm flipH="1">
            <a:off x="9922602" y="3956009"/>
            <a:ext cx="1573" cy="93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6" grpId="0"/>
      <p:bldP spid="5" grpId="0" animBg="1"/>
      <p:bldP spid="18" grpId="0" animBg="1"/>
      <p:bldP spid="19" grpId="0"/>
      <p:bldP spid="20" grpId="0"/>
      <p:bldP spid="2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208983-A876-23B7-6289-5F639CDDA7D6}"/>
              </a:ext>
            </a:extLst>
          </p:cNvPr>
          <p:cNvSpPr txBox="1"/>
          <p:nvPr/>
        </p:nvSpPr>
        <p:spPr>
          <a:xfrm>
            <a:off x="387991" y="637455"/>
            <a:ext cx="465379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How Policies Work?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F94497-E91E-F391-A2A8-78B34814CC22}"/>
              </a:ext>
            </a:extLst>
          </p:cNvPr>
          <p:cNvSpPr/>
          <p:nvPr/>
        </p:nvSpPr>
        <p:spPr>
          <a:xfrm>
            <a:off x="3212983" y="2692876"/>
            <a:ext cx="3892491" cy="187491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7EB5EE-0375-F13D-29A1-5F502A3154FE}"/>
              </a:ext>
            </a:extLst>
          </p:cNvPr>
          <p:cNvSpPr/>
          <p:nvPr/>
        </p:nvSpPr>
        <p:spPr>
          <a:xfrm>
            <a:off x="482366" y="3301667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pic>
        <p:nvPicPr>
          <p:cNvPr id="10" name="Picture 6" descr="RabbitMQ logo">
            <a:extLst>
              <a:ext uri="{FF2B5EF4-FFF2-40B4-BE49-F238E27FC236}">
                <a16:creationId xmlns:a16="http://schemas.microsoft.com/office/drawing/2014/main" id="{4C997D41-239E-6D17-28F5-A18F54580C77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835" y="2038781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CA3A50-AC96-CFC9-3B85-9C6D29C33493}"/>
              </a:ext>
            </a:extLst>
          </p:cNvPr>
          <p:cNvSpPr/>
          <p:nvPr/>
        </p:nvSpPr>
        <p:spPr>
          <a:xfrm>
            <a:off x="4374857" y="3303161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F16FD5-7047-9629-83C7-3B62F78C0A47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2051108" y="3628838"/>
            <a:ext cx="1161875" cy="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54CD79-0E96-72CD-1845-2DD79EAE5201}"/>
              </a:ext>
            </a:extLst>
          </p:cNvPr>
          <p:cNvSpPr txBox="1"/>
          <p:nvPr/>
        </p:nvSpPr>
        <p:spPr>
          <a:xfrm>
            <a:off x="2137619" y="3291777"/>
            <a:ext cx="988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Declare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D7F5FE-D093-577A-2D8E-F6D21FBA89E3}"/>
              </a:ext>
            </a:extLst>
          </p:cNvPr>
          <p:cNvSpPr/>
          <p:nvPr/>
        </p:nvSpPr>
        <p:spPr>
          <a:xfrm>
            <a:off x="8267348" y="3301668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Policies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FD6E59-47DD-B759-E35C-453E12C0C476}"/>
              </a:ext>
            </a:extLst>
          </p:cNvPr>
          <p:cNvCxnSpPr>
            <a:stCxn id="5" idx="1"/>
            <a:endCxn id="2" idx="3"/>
          </p:cNvCxnSpPr>
          <p:nvPr/>
        </p:nvCxnSpPr>
        <p:spPr>
          <a:xfrm flipH="1">
            <a:off x="7105474" y="3628839"/>
            <a:ext cx="1161874" cy="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E13E7F6-17A5-60A0-B87C-380E4B628D80}"/>
              </a:ext>
            </a:extLst>
          </p:cNvPr>
          <p:cNvSpPr/>
          <p:nvPr/>
        </p:nvSpPr>
        <p:spPr>
          <a:xfrm>
            <a:off x="8060245" y="4891972"/>
            <a:ext cx="1979801" cy="98149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566F4D-C3EC-3EEB-B2C0-79F343C4F210}"/>
              </a:ext>
            </a:extLst>
          </p:cNvPr>
          <p:cNvSpPr txBox="1"/>
          <p:nvPr/>
        </p:nvSpPr>
        <p:spPr>
          <a:xfrm>
            <a:off x="8380602" y="5198052"/>
            <a:ext cx="1451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3589CE-FF7B-C3F9-4EE4-B99603821CD2}"/>
              </a:ext>
            </a:extLst>
          </p:cNvPr>
          <p:cNvSpPr txBox="1"/>
          <p:nvPr/>
        </p:nvSpPr>
        <p:spPr>
          <a:xfrm>
            <a:off x="6357280" y="5013386"/>
            <a:ext cx="1501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Max length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0FB1D6-4EBF-F9A7-B024-57D87106A55F}"/>
              </a:ext>
            </a:extLst>
          </p:cNvPr>
          <p:cNvSpPr txBox="1"/>
          <p:nvPr/>
        </p:nvSpPr>
        <p:spPr>
          <a:xfrm>
            <a:off x="6357280" y="5382718"/>
            <a:ext cx="1736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Message TTL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4FBF01-041D-7FB7-AF4B-FC3045BB3782}"/>
              </a:ext>
            </a:extLst>
          </p:cNvPr>
          <p:cNvCxnSpPr>
            <a:stCxn id="5" idx="2"/>
            <a:endCxn id="18" idx="0"/>
          </p:cNvCxnSpPr>
          <p:nvPr/>
        </p:nvCxnSpPr>
        <p:spPr>
          <a:xfrm flipH="1">
            <a:off x="9050146" y="3956009"/>
            <a:ext cx="1573" cy="93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F9AE938-819B-12C1-A6C8-98CC2CC21F3C}"/>
              </a:ext>
            </a:extLst>
          </p:cNvPr>
          <p:cNvGrpSpPr/>
          <p:nvPr/>
        </p:nvGrpSpPr>
        <p:grpSpPr>
          <a:xfrm>
            <a:off x="7781182" y="1253943"/>
            <a:ext cx="2537928" cy="1110269"/>
            <a:chOff x="7858913" y="1253942"/>
            <a:chExt cx="2537928" cy="111026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D97C8C-7BE9-2D49-029F-CB481F75C52A}"/>
                </a:ext>
              </a:extLst>
            </p:cNvPr>
            <p:cNvSpPr/>
            <p:nvPr/>
          </p:nvSpPr>
          <p:spPr>
            <a:xfrm>
              <a:off x="7858913" y="1253942"/>
              <a:ext cx="2537928" cy="111026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235E60-D9A4-34BF-C799-3769625099D5}"/>
                </a:ext>
              </a:extLst>
            </p:cNvPr>
            <p:cNvSpPr txBox="1"/>
            <p:nvPr/>
          </p:nvSpPr>
          <p:spPr>
            <a:xfrm>
              <a:off x="7967966" y="1395745"/>
              <a:ext cx="9248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6360104-CB25-109E-317C-2B28500175FD}"/>
                </a:ext>
              </a:extLst>
            </p:cNvPr>
            <p:cNvSpPr txBox="1"/>
            <p:nvPr/>
          </p:nvSpPr>
          <p:spPr>
            <a:xfrm>
              <a:off x="9249120" y="1395745"/>
              <a:ext cx="10218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Pattern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F03E1C-30BD-0932-1A57-79036B8BBF9B}"/>
                </a:ext>
              </a:extLst>
            </p:cNvPr>
            <p:cNvSpPr txBox="1"/>
            <p:nvPr/>
          </p:nvSpPr>
          <p:spPr>
            <a:xfrm>
              <a:off x="7967966" y="1835639"/>
              <a:ext cx="11618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Apply to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81AADE-8F56-6891-C602-4A2625941A9D}"/>
                </a:ext>
              </a:extLst>
            </p:cNvPr>
            <p:cNvSpPr txBox="1"/>
            <p:nvPr/>
          </p:nvSpPr>
          <p:spPr>
            <a:xfrm>
              <a:off x="9249120" y="1835639"/>
              <a:ext cx="9269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Priority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896D29-2832-9928-B173-1982BDC3AE77}"/>
              </a:ext>
            </a:extLst>
          </p:cNvPr>
          <p:cNvCxnSpPr>
            <a:stCxn id="5" idx="0"/>
            <a:endCxn id="34" idx="2"/>
          </p:cNvCxnSpPr>
          <p:nvPr/>
        </p:nvCxnSpPr>
        <p:spPr>
          <a:xfrm flipH="1" flipV="1">
            <a:off x="9050146" y="2364212"/>
            <a:ext cx="1573" cy="93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30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6" grpId="0"/>
      <p:bldP spid="5" grpId="0" animBg="1"/>
      <p:bldP spid="18" grpId="0" animBg="1"/>
      <p:bldP spid="19" grpId="0"/>
      <p:bldP spid="20" grpId="0"/>
      <p:bldP spid="2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RabbitMQ - Operator Policies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41075115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208983-A876-23B7-6289-5F639CDDA7D6}"/>
              </a:ext>
            </a:extLst>
          </p:cNvPr>
          <p:cNvSpPr txBox="1"/>
          <p:nvPr/>
        </p:nvSpPr>
        <p:spPr>
          <a:xfrm>
            <a:off x="387991" y="637455"/>
            <a:ext cx="465379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How Operator Policy Works?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CA3A50-AC96-CFC9-3B85-9C6D29C33493}"/>
              </a:ext>
            </a:extLst>
          </p:cNvPr>
          <p:cNvSpPr/>
          <p:nvPr/>
        </p:nvSpPr>
        <p:spPr>
          <a:xfrm>
            <a:off x="7098483" y="3101828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queue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D7F5FE-D093-577A-2D8E-F6D21FBA89E3}"/>
              </a:ext>
            </a:extLst>
          </p:cNvPr>
          <p:cNvSpPr/>
          <p:nvPr/>
        </p:nvSpPr>
        <p:spPr>
          <a:xfrm>
            <a:off x="2395054" y="2365399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Policy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69E533-E884-D7B4-86EC-D1840A1232CA}"/>
              </a:ext>
            </a:extLst>
          </p:cNvPr>
          <p:cNvSpPr/>
          <p:nvPr/>
        </p:nvSpPr>
        <p:spPr>
          <a:xfrm>
            <a:off x="2395054" y="3838261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Policy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B0E96E-265D-9D36-C0C7-0BEC20D27A77}"/>
              </a:ext>
            </a:extLst>
          </p:cNvPr>
          <p:cNvSpPr/>
          <p:nvPr/>
        </p:nvSpPr>
        <p:spPr>
          <a:xfrm>
            <a:off x="4518868" y="3101828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58FA54F-039A-C76B-1926-A8BCED99662E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3963796" y="2692570"/>
            <a:ext cx="1339443" cy="409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8F98466-021D-47B2-B217-2D2F138D28A8}"/>
              </a:ext>
            </a:extLst>
          </p:cNvPr>
          <p:cNvCxnSpPr>
            <a:stCxn id="3" idx="3"/>
            <a:endCxn id="6" idx="2"/>
          </p:cNvCxnSpPr>
          <p:nvPr/>
        </p:nvCxnSpPr>
        <p:spPr>
          <a:xfrm flipV="1">
            <a:off x="3963796" y="3756169"/>
            <a:ext cx="1339443" cy="409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9F0813-4F71-3874-3E83-533CB9E661F2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6087610" y="3428999"/>
            <a:ext cx="1010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70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RabbitMQ - Exchange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40146244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RabbitMQ - Streams</a:t>
            </a:r>
            <a:br>
              <a:rPr lang="en-US" sz="4000" dirty="0"/>
            </a:br>
            <a:r>
              <a:rPr lang="en-US" sz="3200" dirty="0">
                <a:solidFill>
                  <a:srgbClr val="00B050"/>
                </a:solidFill>
              </a:rPr>
              <a:t>DOTNET Introduction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9128304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RabbitMQ - Streams - </a:t>
            </a:r>
            <a:r>
              <a:rPr lang="en-US" sz="3200" dirty="0">
                <a:solidFill>
                  <a:srgbClr val="00B050"/>
                </a:solidFill>
              </a:rPr>
              <a:t>Message Offset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19443622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208983-A876-23B7-6289-5F639CDDA7D6}"/>
              </a:ext>
            </a:extLst>
          </p:cNvPr>
          <p:cNvSpPr txBox="1"/>
          <p:nvPr/>
        </p:nvSpPr>
        <p:spPr>
          <a:xfrm>
            <a:off x="387991" y="637455"/>
            <a:ext cx="465379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Consumer Stream - Offset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EA2494-791B-B48E-8D4A-ABEBF3DF8B77}"/>
              </a:ext>
            </a:extLst>
          </p:cNvPr>
          <p:cNvSpPr/>
          <p:nvPr/>
        </p:nvSpPr>
        <p:spPr>
          <a:xfrm>
            <a:off x="3021434" y="3101826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stream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7D12598-062B-905D-3953-3633A3D5D8A5}"/>
              </a:ext>
            </a:extLst>
          </p:cNvPr>
          <p:cNvSpPr/>
          <p:nvPr/>
        </p:nvSpPr>
        <p:spPr>
          <a:xfrm>
            <a:off x="387991" y="3101827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D26CBE-B180-834B-5E6A-6ADE43F16B48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 flipV="1">
            <a:off x="1956733" y="3428997"/>
            <a:ext cx="10647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FD1A62E-6459-5B2E-0044-050DCF749406}"/>
              </a:ext>
            </a:extLst>
          </p:cNvPr>
          <p:cNvSpPr txBox="1"/>
          <p:nvPr/>
        </p:nvSpPr>
        <p:spPr>
          <a:xfrm>
            <a:off x="8898974" y="1916276"/>
            <a:ext cx="689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First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EF56FE34-A798-A3B9-1D80-478DC59A3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399621"/>
              </p:ext>
            </p:extLst>
          </p:nvPr>
        </p:nvGraphicFramePr>
        <p:xfrm>
          <a:off x="6679036" y="1916276"/>
          <a:ext cx="1483451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451">
                  <a:extLst>
                    <a:ext uri="{9D8B030D-6E8A-4147-A177-3AD203B41FA5}">
                      <a16:colId xmlns:a16="http://schemas.microsoft.com/office/drawing/2014/main" val="1629564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020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Message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16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4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4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86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72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5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74881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35BE2E-2EED-B308-CB06-0DE5FB17FFE9}"/>
              </a:ext>
            </a:extLst>
          </p:cNvPr>
          <p:cNvCxnSpPr>
            <a:stCxn id="22" idx="1"/>
          </p:cNvCxnSpPr>
          <p:nvPr/>
        </p:nvCxnSpPr>
        <p:spPr>
          <a:xfrm flipH="1">
            <a:off x="8162487" y="2100942"/>
            <a:ext cx="736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6FC3B1-F07F-8FBB-F831-8A5AD900B17A}"/>
              </a:ext>
            </a:extLst>
          </p:cNvPr>
          <p:cNvSpPr txBox="1"/>
          <p:nvPr/>
        </p:nvSpPr>
        <p:spPr>
          <a:xfrm>
            <a:off x="8898973" y="4513664"/>
            <a:ext cx="689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C1D197-94AF-935F-2D84-D44E1EE57521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8162487" y="4698330"/>
            <a:ext cx="736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0959509-7956-C7BA-BB27-D38E21DF1EE5}"/>
              </a:ext>
            </a:extLst>
          </p:cNvPr>
          <p:cNvSpPr txBox="1"/>
          <p:nvPr/>
        </p:nvSpPr>
        <p:spPr>
          <a:xfrm>
            <a:off x="8898973" y="5135847"/>
            <a:ext cx="689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D9EC5C-1A54-70B9-F818-45AD14E080CD}"/>
              </a:ext>
            </a:extLst>
          </p:cNvPr>
          <p:cNvCxnSpPr>
            <a:cxnSpLocks/>
            <a:stCxn id="30" idx="1"/>
            <a:endCxn id="33" idx="3"/>
          </p:cNvCxnSpPr>
          <p:nvPr/>
        </p:nvCxnSpPr>
        <p:spPr>
          <a:xfrm flipH="1">
            <a:off x="8162487" y="5320513"/>
            <a:ext cx="736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46663A8-6EBD-8E6E-CACE-C15A3403689A}"/>
              </a:ext>
            </a:extLst>
          </p:cNvPr>
          <p:cNvSpPr txBox="1"/>
          <p:nvPr/>
        </p:nvSpPr>
        <p:spPr>
          <a:xfrm>
            <a:off x="6679036" y="5135847"/>
            <a:ext cx="1483451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/>
              <a:t>Message 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512EB8-57B3-2AF3-1A26-98B87404A0D0}"/>
              </a:ext>
            </a:extLst>
          </p:cNvPr>
          <p:cNvSpPr txBox="1"/>
          <p:nvPr/>
        </p:nvSpPr>
        <p:spPr>
          <a:xfrm>
            <a:off x="8898972" y="3030303"/>
            <a:ext cx="890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Offset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6F60EBE-5332-4342-30D0-9C955473ADBE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8162485" y="3214968"/>
            <a:ext cx="7364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Brace 39">
            <a:extLst>
              <a:ext uri="{FF2B5EF4-FFF2-40B4-BE49-F238E27FC236}">
                <a16:creationId xmlns:a16="http://schemas.microsoft.com/office/drawing/2014/main" id="{A76C6791-DCD3-B9E7-2D5C-4B3461AACD67}"/>
              </a:ext>
            </a:extLst>
          </p:cNvPr>
          <p:cNvSpPr/>
          <p:nvPr/>
        </p:nvSpPr>
        <p:spPr>
          <a:xfrm>
            <a:off x="8414157" y="3523375"/>
            <a:ext cx="109057" cy="11749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4C2114-6239-6EED-6980-5B151B50E834}"/>
              </a:ext>
            </a:extLst>
          </p:cNvPr>
          <p:cNvSpPr txBox="1"/>
          <p:nvPr/>
        </p:nvSpPr>
        <p:spPr>
          <a:xfrm>
            <a:off x="8883067" y="3926183"/>
            <a:ext cx="1411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Timestamp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67AD48-BA3C-A81F-4D3D-B20E9BB4848D}"/>
              </a:ext>
            </a:extLst>
          </p:cNvPr>
          <p:cNvCxnSpPr>
            <a:cxnSpLocks/>
            <a:stCxn id="41" idx="1"/>
            <a:endCxn id="40" idx="1"/>
          </p:cNvCxnSpPr>
          <p:nvPr/>
        </p:nvCxnSpPr>
        <p:spPr>
          <a:xfrm flipH="1">
            <a:off x="8523214" y="4110849"/>
            <a:ext cx="359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Brace 44">
            <a:extLst>
              <a:ext uri="{FF2B5EF4-FFF2-40B4-BE49-F238E27FC236}">
                <a16:creationId xmlns:a16="http://schemas.microsoft.com/office/drawing/2014/main" id="{2628BC6D-92F6-7ED6-7CF2-755C47FF97FE}"/>
              </a:ext>
            </a:extLst>
          </p:cNvPr>
          <p:cNvSpPr/>
          <p:nvPr/>
        </p:nvSpPr>
        <p:spPr>
          <a:xfrm>
            <a:off x="6020495" y="2090704"/>
            <a:ext cx="441473" cy="26765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5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30" grpId="0"/>
      <p:bldP spid="33" grpId="0" animBg="1"/>
      <p:bldP spid="36" grpId="0"/>
      <p:bldP spid="40" grpId="0" animBg="1"/>
      <p:bldP spid="41" grpId="0"/>
      <p:bldP spid="4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208983-A876-23B7-6289-5F639CDDA7D6}"/>
              </a:ext>
            </a:extLst>
          </p:cNvPr>
          <p:cNvSpPr txBox="1"/>
          <p:nvPr/>
        </p:nvSpPr>
        <p:spPr>
          <a:xfrm>
            <a:off x="387991" y="637455"/>
            <a:ext cx="465379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Consumer Stream - Offset (cont.)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0EB80-7EDC-71FD-9BF9-A63585E6EF06}"/>
              </a:ext>
            </a:extLst>
          </p:cNvPr>
          <p:cNvSpPr txBox="1"/>
          <p:nvPr/>
        </p:nvSpPr>
        <p:spPr>
          <a:xfrm>
            <a:off x="387991" y="1426020"/>
            <a:ext cx="7405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First: start from the first available message in the log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FB63D-DDFE-7422-11F2-6204523F735A}"/>
              </a:ext>
            </a:extLst>
          </p:cNvPr>
          <p:cNvSpPr txBox="1"/>
          <p:nvPr/>
        </p:nvSpPr>
        <p:spPr>
          <a:xfrm>
            <a:off x="387991" y="1962807"/>
            <a:ext cx="7271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Last: this starts reading from the last written "chunk" of messages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FBA4C8-E03B-4520-EE8A-44253AAA0682}"/>
              </a:ext>
            </a:extLst>
          </p:cNvPr>
          <p:cNvSpPr txBox="1"/>
          <p:nvPr/>
        </p:nvSpPr>
        <p:spPr>
          <a:xfrm>
            <a:off x="387990" y="2499594"/>
            <a:ext cx="7329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Next: same as not specifying any offset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5F27F-75FD-9C30-596A-B763FD485A7D}"/>
              </a:ext>
            </a:extLst>
          </p:cNvPr>
          <p:cNvSpPr txBox="1"/>
          <p:nvPr/>
        </p:nvSpPr>
        <p:spPr>
          <a:xfrm>
            <a:off x="387991" y="3036381"/>
            <a:ext cx="8890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Offset: a numerical value specifying an exact offset to attach to the log at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F93688-93D9-83F3-AFC6-E99515BC21F4}"/>
              </a:ext>
            </a:extLst>
          </p:cNvPr>
          <p:cNvSpPr txBox="1"/>
          <p:nvPr/>
        </p:nvSpPr>
        <p:spPr>
          <a:xfrm>
            <a:off x="387990" y="3573168"/>
            <a:ext cx="9351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Timestamp:  a timestamp value specifying the point in time to attach to the log 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15324-7E48-817E-EC49-5DEFA7760A8D}"/>
              </a:ext>
            </a:extLst>
          </p:cNvPr>
          <p:cNvSpPr txBox="1"/>
          <p:nvPr/>
        </p:nvSpPr>
        <p:spPr>
          <a:xfrm>
            <a:off x="387991" y="4109955"/>
            <a:ext cx="10668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Interval: a string value specifying the time interval relative to current time to attach the log at</a:t>
            </a:r>
          </a:p>
        </p:txBody>
      </p:sp>
    </p:spTree>
    <p:extLst>
      <p:ext uri="{BB962C8B-B14F-4D97-AF65-F5344CB8AC3E}">
        <p14:creationId xmlns:p14="http://schemas.microsoft.com/office/powerpoint/2010/main" val="208586258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RabbitMQ - Streams - </a:t>
            </a:r>
            <a:r>
              <a:rPr lang="en-US" sz="2000" dirty="0">
                <a:solidFill>
                  <a:srgbClr val="00B050"/>
                </a:solidFill>
              </a:rPr>
              <a:t>Manage Consumer Offset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42287224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208983-A876-23B7-6289-5F639CDDA7D6}"/>
              </a:ext>
            </a:extLst>
          </p:cNvPr>
          <p:cNvSpPr txBox="1"/>
          <p:nvPr/>
        </p:nvSpPr>
        <p:spPr>
          <a:xfrm>
            <a:off x="387991" y="637455"/>
            <a:ext cx="465379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/>
              <a:t>Manage Consumer Offset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7D12598-062B-905D-3953-3633A3D5D8A5}"/>
              </a:ext>
            </a:extLst>
          </p:cNvPr>
          <p:cNvSpPr/>
          <p:nvPr/>
        </p:nvSpPr>
        <p:spPr>
          <a:xfrm>
            <a:off x="1930516" y="3101824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D1A62E-6459-5B2E-0044-050DCF749406}"/>
              </a:ext>
            </a:extLst>
          </p:cNvPr>
          <p:cNvSpPr txBox="1"/>
          <p:nvPr/>
        </p:nvSpPr>
        <p:spPr>
          <a:xfrm>
            <a:off x="8898974" y="1916276"/>
            <a:ext cx="689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First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EF56FE34-A798-A3B9-1D80-478DC59A3449}"/>
              </a:ext>
            </a:extLst>
          </p:cNvPr>
          <p:cNvGraphicFramePr>
            <a:graphicFrameLocks noGrp="1"/>
          </p:cNvGraphicFramePr>
          <p:nvPr/>
        </p:nvGraphicFramePr>
        <p:xfrm>
          <a:off x="6679036" y="1916276"/>
          <a:ext cx="1483451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451">
                  <a:extLst>
                    <a:ext uri="{9D8B030D-6E8A-4147-A177-3AD203B41FA5}">
                      <a16:colId xmlns:a16="http://schemas.microsoft.com/office/drawing/2014/main" val="1629564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020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Message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16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4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4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86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72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5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74881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35BE2E-2EED-B308-CB06-0DE5FB17FFE9}"/>
              </a:ext>
            </a:extLst>
          </p:cNvPr>
          <p:cNvCxnSpPr>
            <a:stCxn id="22" idx="1"/>
          </p:cNvCxnSpPr>
          <p:nvPr/>
        </p:nvCxnSpPr>
        <p:spPr>
          <a:xfrm flipH="1">
            <a:off x="8162487" y="2100942"/>
            <a:ext cx="736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6FC3B1-F07F-8FBB-F831-8A5AD900B17A}"/>
              </a:ext>
            </a:extLst>
          </p:cNvPr>
          <p:cNvSpPr txBox="1"/>
          <p:nvPr/>
        </p:nvSpPr>
        <p:spPr>
          <a:xfrm>
            <a:off x="8898973" y="4513664"/>
            <a:ext cx="689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C1D197-94AF-935F-2D84-D44E1EE57521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8162487" y="4698330"/>
            <a:ext cx="736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0959509-7956-C7BA-BB27-D38E21DF1EE5}"/>
              </a:ext>
            </a:extLst>
          </p:cNvPr>
          <p:cNvSpPr txBox="1"/>
          <p:nvPr/>
        </p:nvSpPr>
        <p:spPr>
          <a:xfrm>
            <a:off x="8898973" y="5135847"/>
            <a:ext cx="689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D9EC5C-1A54-70B9-F818-45AD14E080CD}"/>
              </a:ext>
            </a:extLst>
          </p:cNvPr>
          <p:cNvCxnSpPr>
            <a:cxnSpLocks/>
            <a:stCxn id="30" idx="1"/>
            <a:endCxn id="33" idx="3"/>
          </p:cNvCxnSpPr>
          <p:nvPr/>
        </p:nvCxnSpPr>
        <p:spPr>
          <a:xfrm flipH="1">
            <a:off x="8162487" y="5320513"/>
            <a:ext cx="736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46663A8-6EBD-8E6E-CACE-C15A3403689A}"/>
              </a:ext>
            </a:extLst>
          </p:cNvPr>
          <p:cNvSpPr txBox="1"/>
          <p:nvPr/>
        </p:nvSpPr>
        <p:spPr>
          <a:xfrm>
            <a:off x="6679036" y="5135847"/>
            <a:ext cx="1483451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/>
              <a:t>Message 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512EB8-57B3-2AF3-1A26-98B87404A0D0}"/>
              </a:ext>
            </a:extLst>
          </p:cNvPr>
          <p:cNvSpPr txBox="1"/>
          <p:nvPr/>
        </p:nvSpPr>
        <p:spPr>
          <a:xfrm>
            <a:off x="8898972" y="3030303"/>
            <a:ext cx="890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Offset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6F60EBE-5332-4342-30D0-9C955473ADBE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8162485" y="3214968"/>
            <a:ext cx="7364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Brace 39">
            <a:extLst>
              <a:ext uri="{FF2B5EF4-FFF2-40B4-BE49-F238E27FC236}">
                <a16:creationId xmlns:a16="http://schemas.microsoft.com/office/drawing/2014/main" id="{A76C6791-DCD3-B9E7-2D5C-4B3461AACD67}"/>
              </a:ext>
            </a:extLst>
          </p:cNvPr>
          <p:cNvSpPr/>
          <p:nvPr/>
        </p:nvSpPr>
        <p:spPr>
          <a:xfrm>
            <a:off x="8414157" y="3523375"/>
            <a:ext cx="109057" cy="11749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4C2114-6239-6EED-6980-5B151B50E834}"/>
              </a:ext>
            </a:extLst>
          </p:cNvPr>
          <p:cNvSpPr txBox="1"/>
          <p:nvPr/>
        </p:nvSpPr>
        <p:spPr>
          <a:xfrm>
            <a:off x="8883067" y="3926183"/>
            <a:ext cx="1411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Timestamp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67AD48-BA3C-A81F-4D3D-B20E9BB4848D}"/>
              </a:ext>
            </a:extLst>
          </p:cNvPr>
          <p:cNvCxnSpPr>
            <a:cxnSpLocks/>
            <a:stCxn id="41" idx="1"/>
            <a:endCxn id="40" idx="1"/>
          </p:cNvCxnSpPr>
          <p:nvPr/>
        </p:nvCxnSpPr>
        <p:spPr>
          <a:xfrm flipH="1">
            <a:off x="8523214" y="4110849"/>
            <a:ext cx="359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D1798B6-B1DD-6144-1A65-4E88A11AD3B5}"/>
              </a:ext>
            </a:extLst>
          </p:cNvPr>
          <p:cNvCxnSpPr>
            <a:stCxn id="15" idx="0"/>
          </p:cNvCxnSpPr>
          <p:nvPr/>
        </p:nvCxnSpPr>
        <p:spPr>
          <a:xfrm rot="5400000" flipH="1" flipV="1">
            <a:off x="4191401" y="614190"/>
            <a:ext cx="1011120" cy="3964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4F78EF8-4F9B-B8F5-2157-52407EDA0007}"/>
              </a:ext>
            </a:extLst>
          </p:cNvPr>
          <p:cNvCxnSpPr>
            <a:stCxn id="15" idx="0"/>
          </p:cNvCxnSpPr>
          <p:nvPr/>
        </p:nvCxnSpPr>
        <p:spPr>
          <a:xfrm rot="5400000" flipH="1" flipV="1">
            <a:off x="4387620" y="810409"/>
            <a:ext cx="618683" cy="3964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155958-D8DB-0B0C-E790-43CB16D1BB1C}"/>
              </a:ext>
            </a:extLst>
          </p:cNvPr>
          <p:cNvSpPr txBox="1"/>
          <p:nvPr/>
        </p:nvSpPr>
        <p:spPr>
          <a:xfrm>
            <a:off x="4102348" y="1674913"/>
            <a:ext cx="11892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Store Offset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DC47FD-A96D-B421-9863-BA55CA619DED}"/>
              </a:ext>
            </a:extLst>
          </p:cNvPr>
          <p:cNvSpPr txBox="1"/>
          <p:nvPr/>
        </p:nvSpPr>
        <p:spPr>
          <a:xfrm>
            <a:off x="4102348" y="2128340"/>
            <a:ext cx="11892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Store Offset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1D517DC-53D2-E4E1-B5C5-84CB08A0CE6D}"/>
              </a:ext>
            </a:extLst>
          </p:cNvPr>
          <p:cNvCxnSpPr>
            <a:stCxn id="15" idx="0"/>
          </p:cNvCxnSpPr>
          <p:nvPr/>
        </p:nvCxnSpPr>
        <p:spPr>
          <a:xfrm rot="5400000" flipH="1" flipV="1">
            <a:off x="4567983" y="990772"/>
            <a:ext cx="257956" cy="3964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CB3D7DD-599D-97A7-5B53-D548BB45213A}"/>
              </a:ext>
            </a:extLst>
          </p:cNvPr>
          <p:cNvCxnSpPr>
            <a:stCxn id="15" idx="3"/>
          </p:cNvCxnSpPr>
          <p:nvPr/>
        </p:nvCxnSpPr>
        <p:spPr>
          <a:xfrm flipV="1">
            <a:off x="3499258" y="3214968"/>
            <a:ext cx="3179778" cy="2140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1B47A8A-8DE5-380E-D879-C43692F62EFD}"/>
              </a:ext>
            </a:extLst>
          </p:cNvPr>
          <p:cNvCxnSpPr>
            <a:stCxn id="15" idx="3"/>
          </p:cNvCxnSpPr>
          <p:nvPr/>
        </p:nvCxnSpPr>
        <p:spPr>
          <a:xfrm>
            <a:off x="3499258" y="3428995"/>
            <a:ext cx="3179778" cy="1782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81600FC-4CA5-F86A-FEBE-E1A39AFEF546}"/>
              </a:ext>
            </a:extLst>
          </p:cNvPr>
          <p:cNvSpPr txBox="1"/>
          <p:nvPr/>
        </p:nvSpPr>
        <p:spPr>
          <a:xfrm>
            <a:off x="4102348" y="3643022"/>
            <a:ext cx="11892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Store Offset</a:t>
            </a:r>
          </a:p>
        </p:txBody>
      </p:sp>
    </p:spTree>
    <p:extLst>
      <p:ext uri="{BB962C8B-B14F-4D97-AF65-F5344CB8AC3E}">
        <p14:creationId xmlns:p14="http://schemas.microsoft.com/office/powerpoint/2010/main" val="396908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RabbitMQ - Message Tracer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11338991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A5C5CA-244B-BEC2-1123-5D718F95EE81}"/>
              </a:ext>
            </a:extLst>
          </p:cNvPr>
          <p:cNvSpPr/>
          <p:nvPr/>
        </p:nvSpPr>
        <p:spPr>
          <a:xfrm>
            <a:off x="3200400" y="2407640"/>
            <a:ext cx="5310232" cy="243210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397079" y="3295470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73204" y="1840465"/>
            <a:ext cx="1245591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00BB4E-C39C-733F-A262-D9E8FD7101C2}"/>
              </a:ext>
            </a:extLst>
          </p:cNvPr>
          <p:cNvSpPr/>
          <p:nvPr/>
        </p:nvSpPr>
        <p:spPr>
          <a:xfrm>
            <a:off x="3518483" y="2732710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6623808" y="2732709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BC8C99-E3BE-F24F-5013-9780401AB42C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5087225" y="3059880"/>
            <a:ext cx="1536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965821" y="3622641"/>
            <a:ext cx="1234579" cy="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154923" y="3261596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Publish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693" y="3681946"/>
            <a:ext cx="436213" cy="436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1" y="637455"/>
            <a:ext cx="27578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Firehose Plugin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865605-9A01-76FF-765A-18136A34EEC9}"/>
              </a:ext>
            </a:extLst>
          </p:cNvPr>
          <p:cNvSpPr/>
          <p:nvPr/>
        </p:nvSpPr>
        <p:spPr>
          <a:xfrm>
            <a:off x="6623808" y="3949811"/>
            <a:ext cx="1568742" cy="6543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trace-qu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702DB8-F042-EE6F-24AA-DBB298544647}"/>
              </a:ext>
            </a:extLst>
          </p:cNvPr>
          <p:cNvSpPr/>
          <p:nvPr/>
        </p:nvSpPr>
        <p:spPr>
          <a:xfrm>
            <a:off x="3518483" y="3949811"/>
            <a:ext cx="1568742" cy="65434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amq.rabbitmq.trace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AA6A48-E6EF-A502-5D31-4E41A93C782E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5087225" y="4276982"/>
            <a:ext cx="1536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4A8F65-3600-1FE7-A29F-7ECC9D1C2898}"/>
              </a:ext>
            </a:extLst>
          </p:cNvPr>
          <p:cNvCxnSpPr>
            <a:endCxn id="8" idx="0"/>
          </p:cNvCxnSpPr>
          <p:nvPr/>
        </p:nvCxnSpPr>
        <p:spPr>
          <a:xfrm>
            <a:off x="4302854" y="3387050"/>
            <a:ext cx="0" cy="5627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CD82C9E-69A0-862F-C855-B577155090CB}"/>
              </a:ext>
            </a:extLst>
          </p:cNvPr>
          <p:cNvSpPr txBox="1"/>
          <p:nvPr/>
        </p:nvSpPr>
        <p:spPr>
          <a:xfrm>
            <a:off x="3200400" y="5118094"/>
            <a:ext cx="3048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publish.{exchangename}</a:t>
            </a:r>
          </a:p>
        </p:txBody>
      </p:sp>
    </p:spTree>
    <p:extLst>
      <p:ext uri="{BB962C8B-B14F-4D97-AF65-F5344CB8AC3E}">
        <p14:creationId xmlns:p14="http://schemas.microsoft.com/office/powerpoint/2010/main" val="291454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 animBg="1"/>
      <p:bldP spid="31" grpId="0" animBg="1"/>
      <p:bldP spid="44" grpId="0"/>
      <p:bldP spid="4" grpId="0" animBg="1"/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A5C5CA-244B-BEC2-1123-5D718F95EE81}"/>
              </a:ext>
            </a:extLst>
          </p:cNvPr>
          <p:cNvSpPr/>
          <p:nvPr/>
        </p:nvSpPr>
        <p:spPr>
          <a:xfrm>
            <a:off x="3200400" y="2407640"/>
            <a:ext cx="5310232" cy="243210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397079" y="3295470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73204" y="1840465"/>
            <a:ext cx="1245591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00BB4E-C39C-733F-A262-D9E8FD7101C2}"/>
              </a:ext>
            </a:extLst>
          </p:cNvPr>
          <p:cNvSpPr/>
          <p:nvPr/>
        </p:nvSpPr>
        <p:spPr>
          <a:xfrm>
            <a:off x="3518483" y="2732710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6623808" y="2732709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BC8C99-E3BE-F24F-5013-9780401AB42C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5087225" y="3059880"/>
            <a:ext cx="1536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965821" y="3622641"/>
            <a:ext cx="1234579" cy="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154923" y="3261596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Publish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693" y="3681946"/>
            <a:ext cx="436213" cy="436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1" y="637455"/>
            <a:ext cx="27578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Firehose Plugin (cont.)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865605-9A01-76FF-765A-18136A34EEC9}"/>
              </a:ext>
            </a:extLst>
          </p:cNvPr>
          <p:cNvSpPr/>
          <p:nvPr/>
        </p:nvSpPr>
        <p:spPr>
          <a:xfrm>
            <a:off x="6623808" y="3949811"/>
            <a:ext cx="1568742" cy="6543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trace-</a:t>
            </a:r>
            <a:r>
              <a:rPr lang="en-US" sz="1600" dirty="0" err="1"/>
              <a:t>qu</a:t>
            </a: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702DB8-F042-EE6F-24AA-DBB298544647}"/>
              </a:ext>
            </a:extLst>
          </p:cNvPr>
          <p:cNvSpPr/>
          <p:nvPr/>
        </p:nvSpPr>
        <p:spPr>
          <a:xfrm>
            <a:off x="3518483" y="3949811"/>
            <a:ext cx="1568742" cy="65434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amq.rabbitmq.trace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AA6A48-E6EF-A502-5D31-4E41A93C782E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5087225" y="4276982"/>
            <a:ext cx="1536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D5F4DFA-8CE1-E23F-FAD7-FA8031DEAF4F}"/>
              </a:ext>
            </a:extLst>
          </p:cNvPr>
          <p:cNvCxnSpPr>
            <a:stCxn id="31" idx="2"/>
            <a:endCxn id="8" idx="0"/>
          </p:cNvCxnSpPr>
          <p:nvPr/>
        </p:nvCxnSpPr>
        <p:spPr>
          <a:xfrm rot="5400000">
            <a:off x="5574137" y="2115768"/>
            <a:ext cx="562761" cy="310532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4DDB13-46B0-95D0-C94F-CF85C56E429A}"/>
              </a:ext>
            </a:extLst>
          </p:cNvPr>
          <p:cNvSpPr txBox="1"/>
          <p:nvPr/>
        </p:nvSpPr>
        <p:spPr>
          <a:xfrm>
            <a:off x="3200400" y="5033172"/>
            <a:ext cx="264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deliver.{queuename}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C41A29-5166-6294-EBFD-8C103E7A745C}"/>
              </a:ext>
            </a:extLst>
          </p:cNvPr>
          <p:cNvSpPr/>
          <p:nvPr/>
        </p:nvSpPr>
        <p:spPr>
          <a:xfrm>
            <a:off x="9980453" y="3296052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FB4DD6-3CA2-A091-C59A-B123CB1FF4DA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8510632" y="3623223"/>
            <a:ext cx="1469821" cy="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21828E-303B-19FF-CB45-71917D98FDFA}"/>
              </a:ext>
            </a:extLst>
          </p:cNvPr>
          <p:cNvSpPr txBox="1"/>
          <p:nvPr/>
        </p:nvSpPr>
        <p:spPr>
          <a:xfrm>
            <a:off x="8743076" y="3246098"/>
            <a:ext cx="1145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Consume</a:t>
            </a:r>
          </a:p>
        </p:txBody>
      </p:sp>
    </p:spTree>
    <p:extLst>
      <p:ext uri="{BB962C8B-B14F-4D97-AF65-F5344CB8AC3E}">
        <p14:creationId xmlns:p14="http://schemas.microsoft.com/office/powerpoint/2010/main" val="264302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 animBg="1"/>
      <p:bldP spid="31" grpId="0" animBg="1"/>
      <p:bldP spid="44" grpId="0"/>
      <p:bldP spid="4" grpId="0" animBg="1"/>
      <p:bldP spid="8" grpId="0" animBg="1"/>
      <p:bldP spid="13" grpId="0" animBg="1"/>
      <p:bldP spid="1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1" y="637455"/>
            <a:ext cx="27578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Firehose Plugin (cont.)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9ECC71-4483-56F0-3FA8-916600C54462}"/>
              </a:ext>
            </a:extLst>
          </p:cNvPr>
          <p:cNvSpPr txBox="1"/>
          <p:nvPr/>
        </p:nvSpPr>
        <p:spPr>
          <a:xfrm>
            <a:off x="387991" y="1442798"/>
            <a:ext cx="5022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rabbitmq-plugins enable </a:t>
            </a:r>
            <a:r>
              <a:rPr lang="en-US" dirty="0" err="1"/>
              <a:t>rabbitmq_tracing</a:t>
            </a: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22C32F-4B5D-E698-F878-E8DB12368F3F}"/>
              </a:ext>
            </a:extLst>
          </p:cNvPr>
          <p:cNvSpPr txBox="1"/>
          <p:nvPr/>
        </p:nvSpPr>
        <p:spPr>
          <a:xfrm>
            <a:off x="387989" y="1950223"/>
            <a:ext cx="2640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rabbitmqctl trace_on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07D612-D46E-9EE1-2C77-15B3266C7B65}"/>
              </a:ext>
            </a:extLst>
          </p:cNvPr>
          <p:cNvSpPr txBox="1"/>
          <p:nvPr/>
        </p:nvSpPr>
        <p:spPr>
          <a:xfrm>
            <a:off x="387990" y="2457649"/>
            <a:ext cx="2640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rabbitmqctl trace_off</a:t>
            </a:r>
          </a:p>
        </p:txBody>
      </p:sp>
    </p:spTree>
    <p:extLst>
      <p:ext uri="{BB962C8B-B14F-4D97-AF65-F5344CB8AC3E}">
        <p14:creationId xmlns:p14="http://schemas.microsoft.com/office/powerpoint/2010/main" val="251262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A5C5CA-244B-BEC2-1123-5D718F95EE81}"/>
              </a:ext>
            </a:extLst>
          </p:cNvPr>
          <p:cNvSpPr/>
          <p:nvPr/>
        </p:nvSpPr>
        <p:spPr>
          <a:xfrm>
            <a:off x="3349305" y="2195814"/>
            <a:ext cx="5310232" cy="246636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536896" y="3101829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2A9B25-2B2E-A519-680D-A97B23D8FEAA}"/>
              </a:ext>
            </a:extLst>
          </p:cNvPr>
          <p:cNvSpPr/>
          <p:nvPr/>
        </p:nvSpPr>
        <p:spPr>
          <a:xfrm>
            <a:off x="9970316" y="3101826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pic>
        <p:nvPicPr>
          <p:cNvPr id="12" name="Picture 6" descr="RabbitMQ logo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91" y="1552219"/>
            <a:ext cx="1601422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00BB4E-C39C-733F-A262-D9E8FD7101C2}"/>
              </a:ext>
            </a:extLst>
          </p:cNvPr>
          <p:cNvSpPr/>
          <p:nvPr/>
        </p:nvSpPr>
        <p:spPr>
          <a:xfrm>
            <a:off x="3667388" y="3101827"/>
            <a:ext cx="1568742" cy="65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C2E169-7031-49C7-70C6-5CE3285CFAB9}"/>
              </a:ext>
            </a:extLst>
          </p:cNvPr>
          <p:cNvSpPr/>
          <p:nvPr/>
        </p:nvSpPr>
        <p:spPr>
          <a:xfrm>
            <a:off x="6772713" y="3101826"/>
            <a:ext cx="1568742" cy="6543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BC8C99-E3BE-F24F-5013-9780401AB42C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5236130" y="3428997"/>
            <a:ext cx="1536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105638" y="3428996"/>
            <a:ext cx="124366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F61220-BB62-57B8-C356-E5C449814664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8659537" y="3428996"/>
            <a:ext cx="13107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303828" y="3051872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Publish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F2A80F-8FB8-D4E0-EAAF-CD9C5B56DB07}"/>
              </a:ext>
            </a:extLst>
          </p:cNvPr>
          <p:cNvSpPr txBox="1"/>
          <p:nvPr/>
        </p:nvSpPr>
        <p:spPr>
          <a:xfrm>
            <a:off x="8732939" y="3051872"/>
            <a:ext cx="1145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Consume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BCCB451-693D-7C4B-E643-80883A689785}"/>
              </a:ext>
            </a:extLst>
          </p:cNvPr>
          <p:cNvCxnSpPr>
            <a:stCxn id="3" idx="2"/>
            <a:endCxn id="31" idx="2"/>
          </p:cNvCxnSpPr>
          <p:nvPr/>
        </p:nvCxnSpPr>
        <p:spPr>
          <a:xfrm rot="5400000">
            <a:off x="9155886" y="2157366"/>
            <a:ext cx="12700" cy="3197603"/>
          </a:xfrm>
          <a:prstGeom prst="bentConnector3">
            <a:avLst>
              <a:gd name="adj1" fmla="val 569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4F6E7B-1930-08A6-F5FF-3E5703812440}"/>
              </a:ext>
            </a:extLst>
          </p:cNvPr>
          <p:cNvSpPr txBox="1"/>
          <p:nvPr/>
        </p:nvSpPr>
        <p:spPr>
          <a:xfrm>
            <a:off x="8818579" y="4083338"/>
            <a:ext cx="1145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Subscribe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C5713-9040-B733-55BA-574F690D5FCE}"/>
              </a:ext>
            </a:extLst>
          </p:cNvPr>
          <p:cNvSpPr txBox="1"/>
          <p:nvPr/>
        </p:nvSpPr>
        <p:spPr>
          <a:xfrm>
            <a:off x="5433648" y="3051872"/>
            <a:ext cx="1145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Routing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9FC7C7F-0EB7-EA32-5F0E-11821FB38B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98" y="3472222"/>
            <a:ext cx="436213" cy="436213"/>
          </a:xfrm>
          <a:prstGeom prst="rect">
            <a:avLst/>
          </a:prstGeom>
        </p:spPr>
      </p:pic>
      <p:pic>
        <p:nvPicPr>
          <p:cNvPr id="17" name="Graphic 16" descr="Key">
            <a:extLst>
              <a:ext uri="{FF2B5EF4-FFF2-40B4-BE49-F238E27FC236}">
                <a16:creationId xmlns:a16="http://schemas.microsoft.com/office/drawing/2014/main" id="{A9391102-BB1E-FFC0-564D-AD6FF4D908B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15" y="3412661"/>
            <a:ext cx="495774" cy="495774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7469C4C-30D2-B267-7EE6-BC65111EB782}"/>
              </a:ext>
            </a:extLst>
          </p:cNvPr>
          <p:cNvCxnSpPr>
            <a:stCxn id="31" idx="0"/>
            <a:endCxn id="29" idx="0"/>
          </p:cNvCxnSpPr>
          <p:nvPr/>
        </p:nvCxnSpPr>
        <p:spPr>
          <a:xfrm rot="16200000" flipH="1" flipV="1">
            <a:off x="6004421" y="1549163"/>
            <a:ext cx="1" cy="3105325"/>
          </a:xfrm>
          <a:prstGeom prst="bentConnector3">
            <a:avLst>
              <a:gd name="adj1" fmla="val -228600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31CF92F-57FA-9CCD-2F23-9BCFB944A75E}"/>
              </a:ext>
            </a:extLst>
          </p:cNvPr>
          <p:cNvSpPr txBox="1"/>
          <p:nvPr/>
        </p:nvSpPr>
        <p:spPr>
          <a:xfrm>
            <a:off x="5431871" y="2403158"/>
            <a:ext cx="1145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Binding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5B9D4F-C0F7-038F-89DE-9E325BFE9F47}"/>
              </a:ext>
            </a:extLst>
          </p:cNvPr>
          <p:cNvSpPr/>
          <p:nvPr/>
        </p:nvSpPr>
        <p:spPr>
          <a:xfrm>
            <a:off x="310393" y="2032228"/>
            <a:ext cx="3159477" cy="284177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6E29ED-95A0-9101-C56D-FD6629A47734}"/>
              </a:ext>
            </a:extLst>
          </p:cNvPr>
          <p:cNvSpPr/>
          <p:nvPr/>
        </p:nvSpPr>
        <p:spPr>
          <a:xfrm>
            <a:off x="5431871" y="2051334"/>
            <a:ext cx="6223233" cy="284177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361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RabbitMQ - Internal Events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336153775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D2DBCC-2F5A-20AB-2AF2-7BB2AE2BCA8C}"/>
              </a:ext>
            </a:extLst>
          </p:cNvPr>
          <p:cNvSpPr/>
          <p:nvPr/>
        </p:nvSpPr>
        <p:spPr>
          <a:xfrm>
            <a:off x="397079" y="3295470"/>
            <a:ext cx="1568742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044347E2-F503-441B-1209-CD70DD7D5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0460" y="3382635"/>
            <a:ext cx="1252239" cy="4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DF564-B537-FB25-4318-1DB083B5D0BA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1965821" y="3622640"/>
            <a:ext cx="12646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876F95-679B-6E09-53CA-8A0022740212}"/>
              </a:ext>
            </a:extLst>
          </p:cNvPr>
          <p:cNvSpPr txBox="1"/>
          <p:nvPr/>
        </p:nvSpPr>
        <p:spPr>
          <a:xfrm>
            <a:off x="2154923" y="3261596"/>
            <a:ext cx="88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1" y="637455"/>
            <a:ext cx="279143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Event Exchange Plugin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865605-9A01-76FF-765A-18136A34EEC9}"/>
              </a:ext>
            </a:extLst>
          </p:cNvPr>
          <p:cNvSpPr/>
          <p:nvPr/>
        </p:nvSpPr>
        <p:spPr>
          <a:xfrm>
            <a:off x="8839722" y="3295470"/>
            <a:ext cx="1568742" cy="6543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trace-qu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702DB8-F042-EE6F-24AA-DBB298544647}"/>
              </a:ext>
            </a:extLst>
          </p:cNvPr>
          <p:cNvSpPr/>
          <p:nvPr/>
        </p:nvSpPr>
        <p:spPr>
          <a:xfrm>
            <a:off x="6036401" y="3295470"/>
            <a:ext cx="1568742" cy="65434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amq.rabbitmq.event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AA6A48-E6EF-A502-5D31-4E41A93C782E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7605143" y="3622641"/>
            <a:ext cx="1234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4DDB13-46B0-95D0-C94F-CF85C56E429A}"/>
              </a:ext>
            </a:extLst>
          </p:cNvPr>
          <p:cNvSpPr txBox="1"/>
          <p:nvPr/>
        </p:nvSpPr>
        <p:spPr>
          <a:xfrm>
            <a:off x="6036401" y="4189816"/>
            <a:ext cx="264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queue.created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FBE70-4943-BB30-C23E-EBA911182D4E}"/>
              </a:ext>
            </a:extLst>
          </p:cNvPr>
          <p:cNvSpPr txBox="1"/>
          <p:nvPr/>
        </p:nvSpPr>
        <p:spPr>
          <a:xfrm>
            <a:off x="6036401" y="4648628"/>
            <a:ext cx="209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binding.created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358256-163A-F8E3-272A-FDE7E1AF4514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4482699" y="3622640"/>
            <a:ext cx="1553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25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4" grpId="0"/>
      <p:bldP spid="4" grpId="0" animBg="1"/>
      <p:bldP spid="8" grpId="0" animBg="1"/>
      <p:bldP spid="10" grpId="0"/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0" y="637455"/>
            <a:ext cx="364711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Event Exchange Plugin (cont.)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9ECC71-4483-56F0-3FA8-916600C54462}"/>
              </a:ext>
            </a:extLst>
          </p:cNvPr>
          <p:cNvSpPr txBox="1"/>
          <p:nvPr/>
        </p:nvSpPr>
        <p:spPr>
          <a:xfrm>
            <a:off x="387990" y="1442798"/>
            <a:ext cx="6054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rabbitmq-plugins enable </a:t>
            </a:r>
            <a:r>
              <a:rPr lang="en-US" dirty="0" err="1"/>
              <a:t>rabbitmq_event_exchange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B630B-F61E-3C48-5A41-0E816FD64A40}"/>
              </a:ext>
            </a:extLst>
          </p:cNvPr>
          <p:cNvSpPr txBox="1"/>
          <p:nvPr/>
        </p:nvSpPr>
        <p:spPr>
          <a:xfrm>
            <a:off x="387990" y="1878809"/>
            <a:ext cx="260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amq.rabbitmq.event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6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RabbitMQ - Installing on Windows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167958169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0" y="637455"/>
            <a:ext cx="364711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Installation options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626212-4563-6AE3-4F2A-7B5FEDFEDC85}"/>
              </a:ext>
            </a:extLst>
          </p:cNvPr>
          <p:cNvSpPr txBox="1"/>
          <p:nvPr/>
        </p:nvSpPr>
        <p:spPr>
          <a:xfrm>
            <a:off x="387989" y="1232803"/>
            <a:ext cx="2363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Chocolatey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4C58C-F5A6-BB59-9A36-C940D070CE04}"/>
              </a:ext>
            </a:extLst>
          </p:cNvPr>
          <p:cNvSpPr txBox="1"/>
          <p:nvPr/>
        </p:nvSpPr>
        <p:spPr>
          <a:xfrm>
            <a:off x="387989" y="1643485"/>
            <a:ext cx="2204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the Installer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AE1AE7-C026-222C-8120-FA767B4D7269}"/>
              </a:ext>
            </a:extLst>
          </p:cNvPr>
          <p:cNvSpPr txBox="1"/>
          <p:nvPr/>
        </p:nvSpPr>
        <p:spPr>
          <a:xfrm>
            <a:off x="387990" y="2601877"/>
            <a:ext cx="38652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Assumptions and Requirements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BE8508-E4C9-01F0-60C4-C9C28B8172B9}"/>
              </a:ext>
            </a:extLst>
          </p:cNvPr>
          <p:cNvSpPr txBox="1"/>
          <p:nvPr/>
        </p:nvSpPr>
        <p:spPr>
          <a:xfrm>
            <a:off x="387989" y="3197225"/>
            <a:ext cx="6482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must be only one Erlang version installed at a 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888061-4989-179B-18C6-40A0319C64CA}"/>
              </a:ext>
            </a:extLst>
          </p:cNvPr>
          <p:cNvSpPr txBox="1"/>
          <p:nvPr/>
        </p:nvSpPr>
        <p:spPr>
          <a:xfrm>
            <a:off x="387989" y="3607907"/>
            <a:ext cx="6683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Erlang must be installed using an administrative account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1DB93E-D3E4-19FB-26AC-B63557105048}"/>
              </a:ext>
            </a:extLst>
          </p:cNvPr>
          <p:cNvSpPr txBox="1"/>
          <p:nvPr/>
        </p:nvSpPr>
        <p:spPr>
          <a:xfrm>
            <a:off x="387989" y="4018589"/>
            <a:ext cx="9863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 is highly recommended that RabbitMQ is also installed as an administrative account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052CAF-E0F6-8CBD-03B6-83069F3604C9}"/>
              </a:ext>
            </a:extLst>
          </p:cNvPr>
          <p:cNvSpPr txBox="1"/>
          <p:nvPr/>
        </p:nvSpPr>
        <p:spPr>
          <a:xfrm>
            <a:off x="387988" y="4429271"/>
            <a:ext cx="10005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 is highly recommended that the path does not contain spaces in any directory names</a:t>
            </a:r>
          </a:p>
        </p:txBody>
      </p:sp>
    </p:spTree>
    <p:extLst>
      <p:ext uri="{BB962C8B-B14F-4D97-AF65-F5344CB8AC3E}">
        <p14:creationId xmlns:p14="http://schemas.microsoft.com/office/powerpoint/2010/main" val="337388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 animBg="1"/>
      <p:bldP spid="17" grpId="0"/>
      <p:bldP spid="19" grpId="0"/>
      <p:bldP spid="21" grpId="0"/>
      <p:bldP spid="23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0" y="637455"/>
            <a:ext cx="364711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Post-Installation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EC73D-45E1-60F4-5B5B-BC5427A16D38}"/>
              </a:ext>
            </a:extLst>
          </p:cNvPr>
          <p:cNvSpPr txBox="1"/>
          <p:nvPr/>
        </p:nvSpPr>
        <p:spPr>
          <a:xfrm>
            <a:off x="387990" y="167725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rabbitmq-plugins enable </a:t>
            </a:r>
            <a:r>
              <a:rPr lang="en-US" dirty="0" err="1"/>
              <a:t>rabbitmq_management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25F56-9610-5DF5-F3B1-B883DE306BDE}"/>
              </a:ext>
            </a:extLst>
          </p:cNvPr>
          <p:cNvSpPr txBox="1"/>
          <p:nvPr/>
        </p:nvSpPr>
        <p:spPr>
          <a:xfrm>
            <a:off x="387990" y="1195268"/>
            <a:ext cx="2774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http://localhost:15672/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1F2B15-201A-6081-9352-07CD6FD95C90}"/>
              </a:ext>
            </a:extLst>
          </p:cNvPr>
          <p:cNvSpPr txBox="1"/>
          <p:nvPr/>
        </p:nvSpPr>
        <p:spPr>
          <a:xfrm>
            <a:off x="387990" y="215924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guest/guest</a:t>
            </a:r>
          </a:p>
        </p:txBody>
      </p:sp>
    </p:spTree>
    <p:extLst>
      <p:ext uri="{BB962C8B-B14F-4D97-AF65-F5344CB8AC3E}">
        <p14:creationId xmlns:p14="http://schemas.microsoft.com/office/powerpoint/2010/main" val="99030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RabbitMQ - Building Cluster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149612893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0" y="637455"/>
            <a:ext cx="364711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RabbitMQ Cluster - 2 Nodes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9635F87-477B-4913-2665-319A86889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7990" y="2489690"/>
            <a:ext cx="444892" cy="46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341391-471B-6181-9321-640AA26B4258}"/>
              </a:ext>
            </a:extLst>
          </p:cNvPr>
          <p:cNvSpPr txBox="1"/>
          <p:nvPr/>
        </p:nvSpPr>
        <p:spPr>
          <a:xfrm>
            <a:off x="387991" y="3058097"/>
            <a:ext cx="2714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NODENAME: node01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54BA1-CCAA-DD61-8043-05A15DB439A3}"/>
              </a:ext>
            </a:extLst>
          </p:cNvPr>
          <p:cNvSpPr txBox="1"/>
          <p:nvPr/>
        </p:nvSpPr>
        <p:spPr>
          <a:xfrm>
            <a:off x="387990" y="3427429"/>
            <a:ext cx="18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PORT: 5672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03BF16-D70D-59B9-2FC9-734203BC1754}"/>
              </a:ext>
            </a:extLst>
          </p:cNvPr>
          <p:cNvSpPr txBox="1"/>
          <p:nvPr/>
        </p:nvSpPr>
        <p:spPr>
          <a:xfrm>
            <a:off x="387990" y="3796761"/>
            <a:ext cx="5902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RABBITMQ_BASE=D:\Softwares\RabbitMQ\node01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0FB8009-4F81-935C-BB51-648820014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39981" y="2489690"/>
            <a:ext cx="444892" cy="46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D5C32C-E6A5-E933-F5F0-70D2DDA81EA4}"/>
              </a:ext>
            </a:extLst>
          </p:cNvPr>
          <p:cNvSpPr txBox="1"/>
          <p:nvPr/>
        </p:nvSpPr>
        <p:spPr>
          <a:xfrm>
            <a:off x="6339982" y="3058097"/>
            <a:ext cx="2714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NODENAME: node02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9BF4E-B666-B367-0FA7-2BD6A6525FCF}"/>
              </a:ext>
            </a:extLst>
          </p:cNvPr>
          <p:cNvSpPr txBox="1"/>
          <p:nvPr/>
        </p:nvSpPr>
        <p:spPr>
          <a:xfrm>
            <a:off x="6339981" y="3427429"/>
            <a:ext cx="18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PORT: 5673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3BAFAB-35F7-2F7B-91F8-121373668790}"/>
              </a:ext>
            </a:extLst>
          </p:cNvPr>
          <p:cNvSpPr txBox="1"/>
          <p:nvPr/>
        </p:nvSpPr>
        <p:spPr>
          <a:xfrm>
            <a:off x="6339981" y="3796761"/>
            <a:ext cx="5902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RABBITMQ_BASE=D:\Softwares\RabbitMQ\node02</a:t>
            </a:r>
          </a:p>
        </p:txBody>
      </p:sp>
    </p:spTree>
    <p:extLst>
      <p:ext uri="{BB962C8B-B14F-4D97-AF65-F5344CB8AC3E}">
        <p14:creationId xmlns:p14="http://schemas.microsoft.com/office/powerpoint/2010/main" val="29256625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765-2232-4951-05B7-9E4835B1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RabbitMQ - Clustered Quorum Queue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AB7B-6242-668D-111C-A38E680CA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Eng. Ismail Anjrini</a:t>
            </a:r>
          </a:p>
        </p:txBody>
      </p:sp>
    </p:spTree>
    <p:extLst>
      <p:ext uri="{BB962C8B-B14F-4D97-AF65-F5344CB8AC3E}">
        <p14:creationId xmlns:p14="http://schemas.microsoft.com/office/powerpoint/2010/main" val="313523192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AD70FC-A475-6611-4F59-960476DEF19D}"/>
              </a:ext>
            </a:extLst>
          </p:cNvPr>
          <p:cNvSpPr txBox="1"/>
          <p:nvPr/>
        </p:nvSpPr>
        <p:spPr>
          <a:xfrm>
            <a:off x="387991" y="637455"/>
            <a:ext cx="40413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RabbitMQ Cluster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7F12E7-7844-54CE-7BCB-6B2948691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2034" y="3003161"/>
            <a:ext cx="444892" cy="46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3534CC-04E1-CD10-2064-615703EF4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38449" y="3003162"/>
            <a:ext cx="444892" cy="46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355B2F-C7DB-EF7C-2DF8-B649F6A8B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84864" y="3003162"/>
            <a:ext cx="444892" cy="46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691225-5C5D-E619-CA99-17CFA5923528}"/>
              </a:ext>
            </a:extLst>
          </p:cNvPr>
          <p:cNvSpPr txBox="1"/>
          <p:nvPr/>
        </p:nvSpPr>
        <p:spPr>
          <a:xfrm>
            <a:off x="3684864" y="3586604"/>
            <a:ext cx="1063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node01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6984DC-2C3D-C133-15C4-24E7A8FD9F55}"/>
              </a:ext>
            </a:extLst>
          </p:cNvPr>
          <p:cNvSpPr txBox="1"/>
          <p:nvPr/>
        </p:nvSpPr>
        <p:spPr>
          <a:xfrm>
            <a:off x="5438449" y="3586604"/>
            <a:ext cx="1063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node02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63AED-AAA6-3587-3438-24B955AAA4A5}"/>
              </a:ext>
            </a:extLst>
          </p:cNvPr>
          <p:cNvSpPr txBox="1"/>
          <p:nvPr/>
        </p:nvSpPr>
        <p:spPr>
          <a:xfrm>
            <a:off x="7192034" y="3586604"/>
            <a:ext cx="1063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node03</a:t>
            </a:r>
          </a:p>
        </p:txBody>
      </p:sp>
    </p:spTree>
    <p:extLst>
      <p:ext uri="{BB962C8B-B14F-4D97-AF65-F5344CB8AC3E}">
        <p14:creationId xmlns:p14="http://schemas.microsoft.com/office/powerpoint/2010/main" val="1458869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8259</TotalTime>
  <Words>3436</Words>
  <Application>Microsoft Office PowerPoint</Application>
  <PresentationFormat>Widescreen</PresentationFormat>
  <Paragraphs>1151</Paragraphs>
  <Slides>146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146</vt:i4>
      </vt:variant>
    </vt:vector>
  </HeadingPairs>
  <TitlesOfParts>
    <vt:vector size="151" baseType="lpstr">
      <vt:lpstr>Arial</vt:lpstr>
      <vt:lpstr>Calibri</vt:lpstr>
      <vt:lpstr>Century Gothic</vt:lpstr>
      <vt:lpstr>Wingdings 3</vt:lpstr>
      <vt:lpstr>Ion Boardroom</vt:lpstr>
      <vt:lpstr>RabbitMQ - Get Started</vt:lpstr>
      <vt:lpstr>PowerPoint Presentation</vt:lpstr>
      <vt:lpstr>PowerPoint Presentation</vt:lpstr>
      <vt:lpstr>RabbitMQ Introduction</vt:lpstr>
      <vt:lpstr>RabbitMQ - Concepts</vt:lpstr>
      <vt:lpstr>PowerPoint Presentation</vt:lpstr>
      <vt:lpstr>PowerPoint Presentation</vt:lpstr>
      <vt:lpstr>RabbitMQ - Exchange 01</vt:lpstr>
      <vt:lpstr>PowerPoint Presentation</vt:lpstr>
      <vt:lpstr>PowerPoint Presentation</vt:lpstr>
      <vt:lpstr>RabbitMQ - Exchange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RabbitMQ - Queue Introduction</vt:lpstr>
      <vt:lpstr>PowerPoint Presentation</vt:lpstr>
      <vt:lpstr>PowerPoint Presentation</vt:lpstr>
      <vt:lpstr>C# Example - Exchange Topic</vt:lpstr>
      <vt:lpstr>PowerPoint Presentation</vt:lpstr>
      <vt:lpstr>RabbitMQ - Dead Messages</vt:lpstr>
      <vt:lpstr>PowerPoint Presentation</vt:lpstr>
      <vt:lpstr>PowerPoint Presentation</vt:lpstr>
      <vt:lpstr>RabbitMQ - Alternate Exchange</vt:lpstr>
      <vt:lpstr>PowerPoint Presentation</vt:lpstr>
      <vt:lpstr>RabbitMQ - Message Expiry Time</vt:lpstr>
      <vt:lpstr>PowerPoint Presentation</vt:lpstr>
      <vt:lpstr>PowerPoint Presentation</vt:lpstr>
      <vt:lpstr>RabbitMQ - Reliable Publishing</vt:lpstr>
      <vt:lpstr>PowerPoint Presentation</vt:lpstr>
      <vt:lpstr>PowerPoint Presentation</vt:lpstr>
      <vt:lpstr>RabbitMQ - Consumer Acknowledgement</vt:lpstr>
      <vt:lpstr>PowerPoint Presentation</vt:lpstr>
      <vt:lpstr>PowerPoint Presentation</vt:lpstr>
      <vt:lpstr>PowerPoint Presentation</vt:lpstr>
      <vt:lpstr>RabbitMQ - Consumer Prefetch</vt:lpstr>
      <vt:lpstr>PowerPoint Presentation</vt:lpstr>
      <vt:lpstr>RabbitMQ - Queue Capacity</vt:lpstr>
      <vt:lpstr>PowerPoint Presentation</vt:lpstr>
      <vt:lpstr>PowerPoint Presentation</vt:lpstr>
      <vt:lpstr>RabbitMQ - Message Persistence</vt:lpstr>
      <vt:lpstr>PowerPoint Presentation</vt:lpstr>
      <vt:lpstr>PowerPoint Presentation</vt:lpstr>
      <vt:lpstr>PowerPoint Presentation</vt:lpstr>
      <vt:lpstr>RabbitMQ - Multi Tenancy</vt:lpstr>
      <vt:lpstr>PowerPoint Presentation</vt:lpstr>
      <vt:lpstr>RabbitMQ - Users and Permissions</vt:lpstr>
      <vt:lpstr>PowerPoint Presentation</vt:lpstr>
      <vt:lpstr>PowerPoint Presentation</vt:lpstr>
      <vt:lpstr>RabbitMQ - Topic Permissions</vt:lpstr>
      <vt:lpstr>PowerPoint Presentation</vt:lpstr>
      <vt:lpstr>PowerPoint Presentation</vt:lpstr>
      <vt:lpstr>RabbitMQ - Quorum Queue</vt:lpstr>
      <vt:lpstr>PowerPoint Presentation</vt:lpstr>
      <vt:lpstr>PowerPoint Presentation</vt:lpstr>
      <vt:lpstr>RabbitMQ - Streams</vt:lpstr>
      <vt:lpstr>PowerPoint Presentation</vt:lpstr>
      <vt:lpstr>PowerPoint Presentation</vt:lpstr>
      <vt:lpstr>RabbitMQ - Quorum Features Replicas and Dead Letter Strategy</vt:lpstr>
      <vt:lpstr>PowerPoint Presentation</vt:lpstr>
      <vt:lpstr>PowerPoint Presentation</vt:lpstr>
      <vt:lpstr>PowerPoint Presentation</vt:lpstr>
      <vt:lpstr>RabbitMQ - Quorum Features            Poison Messages</vt:lpstr>
      <vt:lpstr>PowerPoint Presentation</vt:lpstr>
      <vt:lpstr>RabbitMQ - Streams, Retention</vt:lpstr>
      <vt:lpstr>PowerPoint Presentation</vt:lpstr>
      <vt:lpstr>RabbitMQ - Policies</vt:lpstr>
      <vt:lpstr>PowerPoint Presentation</vt:lpstr>
      <vt:lpstr>PowerPoint Presentation</vt:lpstr>
      <vt:lpstr>PowerPoint Presentation</vt:lpstr>
      <vt:lpstr>RabbitMQ - Operator Policies</vt:lpstr>
      <vt:lpstr>PowerPoint Presentation</vt:lpstr>
      <vt:lpstr>RabbitMQ - Streams DOTNET Introduction</vt:lpstr>
      <vt:lpstr>RabbitMQ - Streams - Message Offset</vt:lpstr>
      <vt:lpstr>PowerPoint Presentation</vt:lpstr>
      <vt:lpstr>PowerPoint Presentation</vt:lpstr>
      <vt:lpstr>RabbitMQ - Streams - Manage Consumer Offset</vt:lpstr>
      <vt:lpstr>PowerPoint Presentation</vt:lpstr>
      <vt:lpstr>RabbitMQ - Message Tracer</vt:lpstr>
      <vt:lpstr>PowerPoint Presentation</vt:lpstr>
      <vt:lpstr>PowerPoint Presentation</vt:lpstr>
      <vt:lpstr>PowerPoint Presentation</vt:lpstr>
      <vt:lpstr>RabbitMQ - Internal Events</vt:lpstr>
      <vt:lpstr>PowerPoint Presentation</vt:lpstr>
      <vt:lpstr>PowerPoint Presentation</vt:lpstr>
      <vt:lpstr>RabbitMQ - Installing on Windows</vt:lpstr>
      <vt:lpstr>PowerPoint Presentation</vt:lpstr>
      <vt:lpstr>PowerPoint Presentation</vt:lpstr>
      <vt:lpstr>RabbitMQ - Building Cluster</vt:lpstr>
      <vt:lpstr>PowerPoint Presentation</vt:lpstr>
      <vt:lpstr>RabbitMQ - Clustered Quorum 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RabbitMQ - Quorum Queue Members</vt:lpstr>
      <vt:lpstr>PowerPoint Presentation</vt:lpstr>
      <vt:lpstr>PowerPoint Presentation</vt:lpstr>
      <vt:lpstr>PowerPoint Presentation</vt:lpstr>
      <vt:lpstr>PowerPoint Presentation</vt:lpstr>
      <vt:lpstr>RabbitMQ - Message Ordering</vt:lpstr>
      <vt:lpstr>PowerPoint Presentation</vt:lpstr>
      <vt:lpstr>PowerPoint Presentation</vt:lpstr>
      <vt:lpstr>RabbitMQ - Federation Plugin</vt:lpstr>
      <vt:lpstr>PowerPoint Presentation</vt:lpstr>
      <vt:lpstr>PowerPoint Presentation</vt:lpstr>
      <vt:lpstr>RabbitMQ - Shovel Plugin</vt:lpstr>
      <vt:lpstr>PowerPoint Presentation</vt:lpstr>
      <vt:lpstr>PowerPoint Presentation</vt:lpstr>
      <vt:lpstr>RabbitMQ – MQTT - IoT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RabbitMQ – Stream Filtering</vt:lpstr>
      <vt:lpstr>PowerPoint Presentation</vt:lpstr>
      <vt:lpstr>RabbitMQ – Streams</vt:lpstr>
      <vt:lpstr>PowerPoint Presentation</vt:lpstr>
      <vt:lpstr>RabbitMQ – Streams – Single Consumer</vt:lpstr>
      <vt:lpstr>PowerPoint Presentation</vt:lpstr>
      <vt:lpstr>PowerPoint Presentation</vt:lpstr>
      <vt:lpstr>PowerPoint Presentation</vt:lpstr>
      <vt:lpstr>RabbitMQ – Streams – Grouped Single Consumer</vt:lpstr>
      <vt:lpstr>PowerPoint Presentation</vt:lpstr>
      <vt:lpstr>RabbitMQ – Super Streams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RabbitMQ – Local Random Exchange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Enjreny</dc:creator>
  <cp:lastModifiedBy>Ismail Anjrini</cp:lastModifiedBy>
  <cp:revision>725</cp:revision>
  <dcterms:created xsi:type="dcterms:W3CDTF">2022-10-15T18:26:08Z</dcterms:created>
  <dcterms:modified xsi:type="dcterms:W3CDTF">2024-08-31T14:45:44Z</dcterms:modified>
</cp:coreProperties>
</file>