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7" r:id="rId1"/>
  </p:sldMasterIdLst>
  <p:notesMasterIdLst>
    <p:notesMasterId r:id="rId62"/>
  </p:notesMasterIdLst>
  <p:sldIdLst>
    <p:sldId id="259" r:id="rId2"/>
    <p:sldId id="403" r:id="rId3"/>
    <p:sldId id="404" r:id="rId4"/>
    <p:sldId id="405" r:id="rId5"/>
    <p:sldId id="346" r:id="rId6"/>
    <p:sldId id="348" r:id="rId7"/>
    <p:sldId id="347" r:id="rId8"/>
    <p:sldId id="349" r:id="rId9"/>
    <p:sldId id="350" r:id="rId10"/>
    <p:sldId id="355" r:id="rId11"/>
    <p:sldId id="356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71" r:id="rId21"/>
    <p:sldId id="372" r:id="rId22"/>
    <p:sldId id="368" r:id="rId23"/>
    <p:sldId id="373" r:id="rId24"/>
    <p:sldId id="374" r:id="rId25"/>
    <p:sldId id="375" r:id="rId26"/>
    <p:sldId id="370" r:id="rId27"/>
    <p:sldId id="381" r:id="rId28"/>
    <p:sldId id="382" r:id="rId29"/>
    <p:sldId id="383" r:id="rId30"/>
    <p:sldId id="369" r:id="rId31"/>
    <p:sldId id="376" r:id="rId32"/>
    <p:sldId id="377" r:id="rId33"/>
    <p:sldId id="378" r:id="rId34"/>
    <p:sldId id="379" r:id="rId35"/>
    <p:sldId id="380" r:id="rId36"/>
    <p:sldId id="406" r:id="rId37"/>
    <p:sldId id="384" r:id="rId38"/>
    <p:sldId id="385" r:id="rId39"/>
    <p:sldId id="386" r:id="rId40"/>
    <p:sldId id="387" r:id="rId41"/>
    <p:sldId id="389" r:id="rId42"/>
    <p:sldId id="390" r:id="rId43"/>
    <p:sldId id="391" r:id="rId44"/>
    <p:sldId id="392" r:id="rId45"/>
    <p:sldId id="393" r:id="rId46"/>
    <p:sldId id="394" r:id="rId47"/>
    <p:sldId id="395" r:id="rId48"/>
    <p:sldId id="396" r:id="rId49"/>
    <p:sldId id="397" r:id="rId50"/>
    <p:sldId id="398" r:id="rId51"/>
    <p:sldId id="399" r:id="rId52"/>
    <p:sldId id="400" r:id="rId53"/>
    <p:sldId id="401" r:id="rId54"/>
    <p:sldId id="402" r:id="rId55"/>
    <p:sldId id="407" r:id="rId56"/>
    <p:sldId id="408" r:id="rId57"/>
    <p:sldId id="409" r:id="rId58"/>
    <p:sldId id="410" r:id="rId59"/>
    <p:sldId id="411" r:id="rId60"/>
    <p:sldId id="412" r:id="rId61"/>
  </p:sldIdLst>
  <p:sldSz cx="9144000" cy="5143500" type="screen16x9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al Mueller" initials="" lastIdx="9" clrIdx="0"/>
  <p:cmAuthor id="1" name="Chuck Erickson" initials="" lastIdx="6" clrIdx="1"/>
  <p:cmAuthor id="2" name="Adam Glick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57"/>
    <p:restoredTop sz="74334" autoAdjust="0"/>
  </p:normalViewPr>
  <p:slideViewPr>
    <p:cSldViewPr snapToGrid="0" snapToObjects="1">
      <p:cViewPr varScale="1">
        <p:scale>
          <a:sx n="146" d="100"/>
          <a:sy n="146" d="100"/>
        </p:scale>
        <p:origin x="510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mail Anjrini" userId="17b5de30cc7033fd" providerId="LiveId" clId="{6847D350-0CD0-40C4-94EB-87F2AB49B64E}"/>
    <pc:docChg chg="custSel modSld">
      <pc:chgData name="Ismail Anjrini" userId="17b5de30cc7033fd" providerId="LiveId" clId="{6847D350-0CD0-40C4-94EB-87F2AB49B64E}" dt="2024-07-15T03:34:54.763" v="11" actId="20577"/>
      <pc:docMkLst>
        <pc:docMk/>
      </pc:docMkLst>
      <pc:sldChg chg="addSp delSp modSp mod">
        <pc:chgData name="Ismail Anjrini" userId="17b5de30cc7033fd" providerId="LiveId" clId="{6847D350-0CD0-40C4-94EB-87F2AB49B64E}" dt="2024-07-15T03:34:54.763" v="11" actId="20577"/>
        <pc:sldMkLst>
          <pc:docMk/>
          <pc:sldMk cId="0" sldId="259"/>
        </pc:sldMkLst>
      </pc:sldChg>
    </pc:docChg>
  </pc:docChgLst>
  <pc:docChgLst>
    <pc:chgData name="Ismail" userId="17b5de30cc7033fd" providerId="LiveId" clId="{3C82AC64-9E03-4F0D-B563-36900FB563B5}"/>
    <pc:docChg chg="undo redo custSel addSld delSld modSld sldOrd modMainMaster">
      <pc:chgData name="Ismail" userId="17b5de30cc7033fd" providerId="LiveId" clId="{3C82AC64-9E03-4F0D-B563-36900FB563B5}" dt="2023-02-24T05:35:40.279" v="2094" actId="17032"/>
      <pc:docMkLst>
        <pc:docMk/>
      </pc:docMkLst>
      <pc:sldChg chg="modSp del mod">
        <pc:chgData name="Ismail" userId="17b5de30cc7033fd" providerId="LiveId" clId="{3C82AC64-9E03-4F0D-B563-36900FB563B5}" dt="2023-02-19T16:44:28.940" v="58" actId="2696"/>
        <pc:sldMkLst>
          <pc:docMk/>
          <pc:sldMk cId="0" sldId="258"/>
        </pc:sldMkLst>
      </pc:sldChg>
      <pc:sldChg chg="addSp modSp mod ord modNotesTx">
        <pc:chgData name="Ismail" userId="17b5de30cc7033fd" providerId="LiveId" clId="{3C82AC64-9E03-4F0D-B563-36900FB563B5}" dt="2023-02-19T18:35:52.209" v="540"/>
        <pc:sldMkLst>
          <pc:docMk/>
          <pc:sldMk cId="0" sldId="259"/>
        </pc:sldMkLst>
      </pc:sldChg>
      <pc:sldChg chg="del">
        <pc:chgData name="Ismail" userId="17b5de30cc7033fd" providerId="LiveId" clId="{3C82AC64-9E03-4F0D-B563-36900FB563B5}" dt="2023-02-19T16:57:14.312" v="130" actId="47"/>
        <pc:sldMkLst>
          <pc:docMk/>
          <pc:sldMk cId="0" sldId="260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261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262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263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264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265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266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267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268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269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270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271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272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273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274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275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276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277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278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279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280"/>
        </pc:sldMkLst>
      </pc:sldChg>
      <pc:sldChg chg="addSp delSp modSp del">
        <pc:chgData name="Ismail" userId="17b5de30cc7033fd" providerId="LiveId" clId="{3C82AC64-9E03-4F0D-B563-36900FB563B5}" dt="2023-02-20T16:45:49.446" v="563" actId="47"/>
        <pc:sldMkLst>
          <pc:docMk/>
          <pc:sldMk cId="0" sldId="281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282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283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284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285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286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287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288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289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290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291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292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293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294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295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296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297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298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299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300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301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302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303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304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305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306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307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308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309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310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311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312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313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314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315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316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317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318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319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320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321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322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323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324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325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326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327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328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329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330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331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332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333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334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335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336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337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338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339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340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341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342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343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344"/>
        </pc:sldMkLst>
      </pc:sldChg>
      <pc:sldChg chg="del">
        <pc:chgData name="Ismail" userId="17b5de30cc7033fd" providerId="LiveId" clId="{3C82AC64-9E03-4F0D-B563-36900FB563B5}" dt="2023-02-20T16:45:49.446" v="563" actId="47"/>
        <pc:sldMkLst>
          <pc:docMk/>
          <pc:sldMk cId="0" sldId="345"/>
        </pc:sldMkLst>
      </pc:sldChg>
      <pc:sldChg chg="addSp delSp modSp new mod modAnim">
        <pc:chgData name="Ismail" userId="17b5de30cc7033fd" providerId="LiveId" clId="{3C82AC64-9E03-4F0D-B563-36900FB563B5}" dt="2023-02-20T16:46:26.335" v="564" actId="6549"/>
        <pc:sldMkLst>
          <pc:docMk/>
          <pc:sldMk cId="1912382621" sldId="346"/>
        </pc:sldMkLst>
      </pc:sldChg>
      <pc:sldChg chg="new del">
        <pc:chgData name="Ismail" userId="17b5de30cc7033fd" providerId="LiveId" clId="{3C82AC64-9E03-4F0D-B563-36900FB563B5}" dt="2023-02-19T03:27:53.281" v="2" actId="47"/>
        <pc:sldMkLst>
          <pc:docMk/>
          <pc:sldMk cId="3769256337" sldId="346"/>
        </pc:sldMkLst>
      </pc:sldChg>
      <pc:sldChg chg="modSp add del mod">
        <pc:chgData name="Ismail" userId="17b5de30cc7033fd" providerId="LiveId" clId="{3C82AC64-9E03-4F0D-B563-36900FB563B5}" dt="2023-02-19T16:44:30.753" v="59" actId="2696"/>
        <pc:sldMkLst>
          <pc:docMk/>
          <pc:sldMk cId="4182998798" sldId="346"/>
        </pc:sldMkLst>
      </pc:sldChg>
      <pc:sldChg chg="add del">
        <pc:chgData name="Ismail" userId="17b5de30cc7033fd" providerId="LiveId" clId="{3C82AC64-9E03-4F0D-B563-36900FB563B5}" dt="2023-02-19T16:44:34.352" v="60" actId="2696"/>
        <pc:sldMkLst>
          <pc:docMk/>
          <pc:sldMk cId="392433683" sldId="347"/>
        </pc:sldMkLst>
      </pc:sldChg>
      <pc:sldChg chg="modSp add mod modAnim">
        <pc:chgData name="Ismail" userId="17b5de30cc7033fd" providerId="LiveId" clId="{3C82AC64-9E03-4F0D-B563-36900FB563B5}" dt="2023-02-20T16:45:10.954" v="552"/>
        <pc:sldMkLst>
          <pc:docMk/>
          <pc:sldMk cId="4086786268" sldId="347"/>
        </pc:sldMkLst>
      </pc:sldChg>
      <pc:sldChg chg="addSp delSp modSp new del ord">
        <pc:chgData name="Ismail" userId="17b5de30cc7033fd" providerId="LiveId" clId="{3C82AC64-9E03-4F0D-B563-36900FB563B5}" dt="2023-02-19T16:43:52.049" v="57" actId="47"/>
        <pc:sldMkLst>
          <pc:docMk/>
          <pc:sldMk cId="2144685921" sldId="348"/>
        </pc:sldMkLst>
      </pc:sldChg>
      <pc:sldChg chg="addSp delSp modSp new mod ord modAnim">
        <pc:chgData name="Ismail" userId="17b5de30cc7033fd" providerId="LiveId" clId="{3C82AC64-9E03-4F0D-B563-36900FB563B5}" dt="2023-02-20T16:47:00.009" v="566"/>
        <pc:sldMkLst>
          <pc:docMk/>
          <pc:sldMk cId="3545835734" sldId="348"/>
        </pc:sldMkLst>
      </pc:sldChg>
      <pc:sldChg chg="addSp delSp modSp new mod">
        <pc:chgData name="Ismail" userId="17b5de30cc7033fd" providerId="LiveId" clId="{3C82AC64-9E03-4F0D-B563-36900FB563B5}" dt="2023-02-19T17:12:12.706" v="182"/>
        <pc:sldMkLst>
          <pc:docMk/>
          <pc:sldMk cId="3199135327" sldId="349"/>
        </pc:sldMkLst>
      </pc:sldChg>
      <pc:sldChg chg="addSp new">
        <pc:chgData name="Ismail" userId="17b5de30cc7033fd" providerId="LiveId" clId="{3C82AC64-9E03-4F0D-B563-36900FB563B5}" dt="2023-02-19T17:12:07.261" v="180"/>
        <pc:sldMkLst>
          <pc:docMk/>
          <pc:sldMk cId="3876545482" sldId="350"/>
        </pc:sldMkLst>
      </pc:sldChg>
      <pc:sldChg chg="modSp new del mod ord">
        <pc:chgData name="Ismail" userId="17b5de30cc7033fd" providerId="LiveId" clId="{3C82AC64-9E03-4F0D-B563-36900FB563B5}" dt="2023-02-19T18:18:54.931" v="431" actId="47"/>
        <pc:sldMkLst>
          <pc:docMk/>
          <pc:sldMk cId="2205952040" sldId="351"/>
        </pc:sldMkLst>
      </pc:sldChg>
      <pc:sldChg chg="modSp new del mod">
        <pc:chgData name="Ismail" userId="17b5de30cc7033fd" providerId="LiveId" clId="{3C82AC64-9E03-4F0D-B563-36900FB563B5}" dt="2023-02-19T18:18:57.235" v="432" actId="47"/>
        <pc:sldMkLst>
          <pc:docMk/>
          <pc:sldMk cId="859532598" sldId="352"/>
        </pc:sldMkLst>
      </pc:sldChg>
      <pc:sldChg chg="modSp new del mod">
        <pc:chgData name="Ismail" userId="17b5de30cc7033fd" providerId="LiveId" clId="{3C82AC64-9E03-4F0D-B563-36900FB563B5}" dt="2023-02-19T18:19:49.140" v="448" actId="47"/>
        <pc:sldMkLst>
          <pc:docMk/>
          <pc:sldMk cId="116194601" sldId="353"/>
        </pc:sldMkLst>
      </pc:sldChg>
      <pc:sldChg chg="addSp delSp modSp new del mod setBg modClrScheme chgLayout">
        <pc:chgData name="Ismail" userId="17b5de30cc7033fd" providerId="LiveId" clId="{3C82AC64-9E03-4F0D-B563-36900FB563B5}" dt="2023-02-19T18:20:56.262" v="460" actId="47"/>
        <pc:sldMkLst>
          <pc:docMk/>
          <pc:sldMk cId="2453820807" sldId="354"/>
        </pc:sldMkLst>
      </pc:sldChg>
      <pc:sldChg chg="new del">
        <pc:chgData name="Ismail" userId="17b5de30cc7033fd" providerId="LiveId" clId="{3C82AC64-9E03-4F0D-B563-36900FB563B5}" dt="2023-02-19T18:13:14.722" v="253" actId="680"/>
        <pc:sldMkLst>
          <pc:docMk/>
          <pc:sldMk cId="209789310" sldId="355"/>
        </pc:sldMkLst>
      </pc:sldChg>
      <pc:sldChg chg="modSp add mod ord">
        <pc:chgData name="Ismail" userId="17b5de30cc7033fd" providerId="LiveId" clId="{3C82AC64-9E03-4F0D-B563-36900FB563B5}" dt="2023-02-19T18:20:42.098" v="456"/>
        <pc:sldMkLst>
          <pc:docMk/>
          <pc:sldMk cId="2856881114" sldId="355"/>
        </pc:sldMkLst>
      </pc:sldChg>
      <pc:sldChg chg="addSp modSp new mod modAnim">
        <pc:chgData name="Ismail" userId="17b5de30cc7033fd" providerId="LiveId" clId="{3C82AC64-9E03-4F0D-B563-36900FB563B5}" dt="2023-02-20T16:45:43.235" v="562"/>
        <pc:sldMkLst>
          <pc:docMk/>
          <pc:sldMk cId="2444541239" sldId="356"/>
        </pc:sldMkLst>
      </pc:sldChg>
      <pc:sldChg chg="new del ord">
        <pc:chgData name="Ismail" userId="17b5de30cc7033fd" providerId="LiveId" clId="{3C82AC64-9E03-4F0D-B563-36900FB563B5}" dt="2023-02-21T03:15:35.684" v="575" actId="47"/>
        <pc:sldMkLst>
          <pc:docMk/>
          <pc:sldMk cId="991246383" sldId="357"/>
        </pc:sldMkLst>
      </pc:sldChg>
      <pc:sldChg chg="modSp add del mod ord">
        <pc:chgData name="Ismail" userId="17b5de30cc7033fd" providerId="LiveId" clId="{3C82AC64-9E03-4F0D-B563-36900FB563B5}" dt="2023-02-19T18:36:01.360" v="541" actId="47"/>
        <pc:sldMkLst>
          <pc:docMk/>
          <pc:sldMk cId="1772996192" sldId="357"/>
        </pc:sldMkLst>
      </pc:sldChg>
      <pc:sldChg chg="new del">
        <pc:chgData name="Ismail" userId="17b5de30cc7033fd" providerId="LiveId" clId="{3C82AC64-9E03-4F0D-B563-36900FB563B5}" dt="2023-02-21T03:10:39.633" v="568" actId="47"/>
        <pc:sldMkLst>
          <pc:docMk/>
          <pc:sldMk cId="1976600627" sldId="357"/>
        </pc:sldMkLst>
      </pc:sldChg>
      <pc:sldChg chg="modSp add mod ord">
        <pc:chgData name="Ismail" userId="17b5de30cc7033fd" providerId="LiveId" clId="{3C82AC64-9E03-4F0D-B563-36900FB563B5}" dt="2023-02-21T03:45:57.033" v="794" actId="1076"/>
        <pc:sldMkLst>
          <pc:docMk/>
          <pc:sldMk cId="1702987042" sldId="358"/>
        </pc:sldMkLst>
      </pc:sldChg>
      <pc:sldChg chg="addSp delSp modSp new del mod">
        <pc:chgData name="Ismail" userId="17b5de30cc7033fd" providerId="LiveId" clId="{3C82AC64-9E03-4F0D-B563-36900FB563B5}" dt="2023-02-19T18:36:03.215" v="542" actId="47"/>
        <pc:sldMkLst>
          <pc:docMk/>
          <pc:sldMk cId="3031832705" sldId="358"/>
        </pc:sldMkLst>
      </pc:sldChg>
      <pc:sldChg chg="addSp new del">
        <pc:chgData name="Ismail" userId="17b5de30cc7033fd" providerId="LiveId" clId="{3C82AC64-9E03-4F0D-B563-36900FB563B5}" dt="2023-02-19T18:36:08.559" v="543" actId="47"/>
        <pc:sldMkLst>
          <pc:docMk/>
          <pc:sldMk cId="773167879" sldId="359"/>
        </pc:sldMkLst>
      </pc:sldChg>
      <pc:sldChg chg="delSp modSp add del mod">
        <pc:chgData name="Ismail" userId="17b5de30cc7033fd" providerId="LiveId" clId="{3C82AC64-9E03-4F0D-B563-36900FB563B5}" dt="2023-02-19T18:31:15.532" v="526" actId="47"/>
        <pc:sldMkLst>
          <pc:docMk/>
          <pc:sldMk cId="1609780250" sldId="359"/>
        </pc:sldMkLst>
      </pc:sldChg>
      <pc:sldChg chg="addSp delSp modSp new mod modAnim">
        <pc:chgData name="Ismail" userId="17b5de30cc7033fd" providerId="LiveId" clId="{3C82AC64-9E03-4F0D-B563-36900FB563B5}" dt="2023-02-21T03:23:10.113" v="615"/>
        <pc:sldMkLst>
          <pc:docMk/>
          <pc:sldMk cId="3123728306" sldId="359"/>
        </pc:sldMkLst>
      </pc:sldChg>
      <pc:sldChg chg="addSp modSp add mod modAnim">
        <pc:chgData name="Ismail" userId="17b5de30cc7033fd" providerId="LiveId" clId="{3C82AC64-9E03-4F0D-B563-36900FB563B5}" dt="2023-02-21T03:46:13.330" v="795"/>
        <pc:sldMkLst>
          <pc:docMk/>
          <pc:sldMk cId="1829795877" sldId="360"/>
        </pc:sldMkLst>
      </pc:sldChg>
      <pc:sldChg chg="add del">
        <pc:chgData name="Ismail" userId="17b5de30cc7033fd" providerId="LiveId" clId="{3C82AC64-9E03-4F0D-B563-36900FB563B5}" dt="2023-02-19T18:31:40.957" v="530" actId="47"/>
        <pc:sldMkLst>
          <pc:docMk/>
          <pc:sldMk cId="1836664157" sldId="360"/>
        </pc:sldMkLst>
      </pc:sldChg>
      <pc:sldChg chg="addSp delSp modSp add mod delAnim modAnim">
        <pc:chgData name="Ismail" userId="17b5de30cc7033fd" providerId="LiveId" clId="{3C82AC64-9E03-4F0D-B563-36900FB563B5}" dt="2023-02-21T03:46:17.452" v="796"/>
        <pc:sldMkLst>
          <pc:docMk/>
          <pc:sldMk cId="1388161508" sldId="361"/>
        </pc:sldMkLst>
      </pc:sldChg>
      <pc:sldChg chg="addSp delSp modSp add mod delAnim modAnim">
        <pc:chgData name="Ismail" userId="17b5de30cc7033fd" providerId="LiveId" clId="{3C82AC64-9E03-4F0D-B563-36900FB563B5}" dt="2023-02-21T03:39:49.507" v="739"/>
        <pc:sldMkLst>
          <pc:docMk/>
          <pc:sldMk cId="3449840290" sldId="362"/>
        </pc:sldMkLst>
      </pc:sldChg>
      <pc:sldChg chg="addSp delSp modSp add mod">
        <pc:chgData name="Ismail" userId="17b5de30cc7033fd" providerId="LiveId" clId="{3C82AC64-9E03-4F0D-B563-36900FB563B5}" dt="2023-02-22T04:13:08.237" v="812" actId="20577"/>
        <pc:sldMkLst>
          <pc:docMk/>
          <pc:sldMk cId="1233645980" sldId="363"/>
        </pc:sldMkLst>
      </pc:sldChg>
      <pc:sldChg chg="addSp delSp modSp add mod">
        <pc:chgData name="Ismail" userId="17b5de30cc7033fd" providerId="LiveId" clId="{3C82AC64-9E03-4F0D-B563-36900FB563B5}" dt="2023-02-21T03:44:10.088" v="793" actId="1076"/>
        <pc:sldMkLst>
          <pc:docMk/>
          <pc:sldMk cId="1021608200" sldId="364"/>
        </pc:sldMkLst>
      </pc:sldChg>
      <pc:sldChg chg="modSp add mod ord modNotesTx">
        <pc:chgData name="Ismail" userId="17b5de30cc7033fd" providerId="LiveId" clId="{3C82AC64-9E03-4F0D-B563-36900FB563B5}" dt="2023-02-22T04:34:06.606" v="817"/>
        <pc:sldMkLst>
          <pc:docMk/>
          <pc:sldMk cId="807606494" sldId="365"/>
        </pc:sldMkLst>
      </pc:sldChg>
      <pc:sldChg chg="addSp delSp modSp new del mod delAnim modAnim">
        <pc:chgData name="Ismail" userId="17b5de30cc7033fd" providerId="LiveId" clId="{3C82AC64-9E03-4F0D-B563-36900FB563B5}" dt="2023-02-22T05:42:34.692" v="1079" actId="47"/>
        <pc:sldMkLst>
          <pc:docMk/>
          <pc:sldMk cId="1670575784" sldId="366"/>
        </pc:sldMkLst>
      </pc:sldChg>
      <pc:sldChg chg="addSp delSp modSp add del mod addAnim delAnim">
        <pc:chgData name="Ismail" userId="17b5de30cc7033fd" providerId="LiveId" clId="{3C82AC64-9E03-4F0D-B563-36900FB563B5}" dt="2023-02-22T04:51:31.165" v="1055" actId="47"/>
        <pc:sldMkLst>
          <pc:docMk/>
          <pc:sldMk cId="3145855181" sldId="367"/>
        </pc:sldMkLst>
      </pc:sldChg>
      <pc:sldChg chg="addSp new">
        <pc:chgData name="Ismail" userId="17b5de30cc7033fd" providerId="LiveId" clId="{3C82AC64-9E03-4F0D-B563-36900FB563B5}" dt="2023-02-22T04:45:55.184" v="987"/>
        <pc:sldMkLst>
          <pc:docMk/>
          <pc:sldMk cId="4076189016" sldId="368"/>
        </pc:sldMkLst>
      </pc:sldChg>
      <pc:sldChg chg="addSp new mod modShow">
        <pc:chgData name="Ismail" userId="17b5de30cc7033fd" providerId="LiveId" clId="{3C82AC64-9E03-4F0D-B563-36900FB563B5}" dt="2023-02-22T18:23:36.382" v="1611" actId="729"/>
        <pc:sldMkLst>
          <pc:docMk/>
          <pc:sldMk cId="2954343258" sldId="369"/>
        </pc:sldMkLst>
      </pc:sldChg>
      <pc:sldChg chg="addSp new mod ord modShow">
        <pc:chgData name="Ismail" userId="17b5de30cc7033fd" providerId="LiveId" clId="{3C82AC64-9E03-4F0D-B563-36900FB563B5}" dt="2023-02-22T13:24:11.099" v="1422" actId="729"/>
        <pc:sldMkLst>
          <pc:docMk/>
          <pc:sldMk cId="1481162965" sldId="370"/>
        </pc:sldMkLst>
      </pc:sldChg>
      <pc:sldChg chg="addSp delSp modSp new mod ord delAnim modAnim modNotesTx">
        <pc:chgData name="Ismail" userId="17b5de30cc7033fd" providerId="LiveId" clId="{3C82AC64-9E03-4F0D-B563-36900FB563B5}" dt="2023-02-22T11:29:15.544" v="1297"/>
        <pc:sldMkLst>
          <pc:docMk/>
          <pc:sldMk cId="3736536503" sldId="371"/>
        </pc:sldMkLst>
      </pc:sldChg>
      <pc:sldChg chg="addSp delSp modSp new mod ord delAnim modAnim">
        <pc:chgData name="Ismail" userId="17b5de30cc7033fd" providerId="LiveId" clId="{3C82AC64-9E03-4F0D-B563-36900FB563B5}" dt="2023-02-22T11:24:44.438" v="1296"/>
        <pc:sldMkLst>
          <pc:docMk/>
          <pc:sldMk cId="3686969523" sldId="372"/>
        </pc:sldMkLst>
      </pc:sldChg>
      <pc:sldChg chg="modSp add mod ord">
        <pc:chgData name="Ismail" userId="17b5de30cc7033fd" providerId="LiveId" clId="{3C82AC64-9E03-4F0D-B563-36900FB563B5}" dt="2023-02-22T13:17:54.449" v="1339" actId="404"/>
        <pc:sldMkLst>
          <pc:docMk/>
          <pc:sldMk cId="1749147380" sldId="373"/>
        </pc:sldMkLst>
      </pc:sldChg>
      <pc:sldChg chg="addSp modSp add mod ord modAnim">
        <pc:chgData name="Ismail" userId="17b5de30cc7033fd" providerId="LiveId" clId="{3C82AC64-9E03-4F0D-B563-36900FB563B5}" dt="2023-02-22T13:20:59.892" v="1401"/>
        <pc:sldMkLst>
          <pc:docMk/>
          <pc:sldMk cId="3687064358" sldId="374"/>
        </pc:sldMkLst>
      </pc:sldChg>
      <pc:sldChg chg="addSp delSp modSp add mod ord delAnim modAnim">
        <pc:chgData name="Ismail" userId="17b5de30cc7033fd" providerId="LiveId" clId="{3C82AC64-9E03-4F0D-B563-36900FB563B5}" dt="2023-02-22T13:23:43.451" v="1419"/>
        <pc:sldMkLst>
          <pc:docMk/>
          <pc:sldMk cId="2923081550" sldId="375"/>
        </pc:sldMkLst>
      </pc:sldChg>
      <pc:sldChg chg="modSp add mod ord">
        <pc:chgData name="Ismail" userId="17b5de30cc7033fd" providerId="LiveId" clId="{3C82AC64-9E03-4F0D-B563-36900FB563B5}" dt="2023-02-22T16:34:49.015" v="1436"/>
        <pc:sldMkLst>
          <pc:docMk/>
          <pc:sldMk cId="449308562" sldId="376"/>
        </pc:sldMkLst>
      </pc:sldChg>
      <pc:sldChg chg="addSp delSp modSp add mod ord delAnim modAnim">
        <pc:chgData name="Ismail" userId="17b5de30cc7033fd" providerId="LiveId" clId="{3C82AC64-9E03-4F0D-B563-36900FB563B5}" dt="2023-02-22T16:44:08.638" v="1522" actId="21"/>
        <pc:sldMkLst>
          <pc:docMk/>
          <pc:sldMk cId="1056173162" sldId="377"/>
        </pc:sldMkLst>
      </pc:sldChg>
      <pc:sldChg chg="addSp modSp new mod">
        <pc:chgData name="Ismail" userId="17b5de30cc7033fd" providerId="LiveId" clId="{3C82AC64-9E03-4F0D-B563-36900FB563B5}" dt="2023-02-22T16:59:20.102" v="1531" actId="693"/>
        <pc:sldMkLst>
          <pc:docMk/>
          <pc:sldMk cId="2339107982" sldId="378"/>
        </pc:sldMkLst>
      </pc:sldChg>
      <pc:sldChg chg="modSp add mod ord modNotesTx">
        <pc:chgData name="Ismail" userId="17b5de30cc7033fd" providerId="LiveId" clId="{3C82AC64-9E03-4F0D-B563-36900FB563B5}" dt="2023-02-22T17:51:53.214" v="1537"/>
        <pc:sldMkLst>
          <pc:docMk/>
          <pc:sldMk cId="704155310" sldId="379"/>
        </pc:sldMkLst>
      </pc:sldChg>
      <pc:sldChg chg="new del">
        <pc:chgData name="Ismail" userId="17b5de30cc7033fd" providerId="LiveId" clId="{3C82AC64-9E03-4F0D-B563-36900FB563B5}" dt="2023-02-22T16:58:21.529" v="1526" actId="47"/>
        <pc:sldMkLst>
          <pc:docMk/>
          <pc:sldMk cId="1834150050" sldId="379"/>
        </pc:sldMkLst>
      </pc:sldChg>
      <pc:sldChg chg="new del">
        <pc:chgData name="Ismail" userId="17b5de30cc7033fd" providerId="LiveId" clId="{3C82AC64-9E03-4F0D-B563-36900FB563B5}" dt="2023-02-22T17:54:18.336" v="1539" actId="680"/>
        <pc:sldMkLst>
          <pc:docMk/>
          <pc:sldMk cId="378475078" sldId="380"/>
        </pc:sldMkLst>
      </pc:sldChg>
      <pc:sldChg chg="addSp modSp new mod ord">
        <pc:chgData name="Ismail" userId="17b5de30cc7033fd" providerId="LiveId" clId="{3C82AC64-9E03-4F0D-B563-36900FB563B5}" dt="2023-02-22T17:55:46.190" v="1554" actId="1076"/>
        <pc:sldMkLst>
          <pc:docMk/>
          <pc:sldMk cId="3097689181" sldId="380"/>
        </pc:sldMkLst>
      </pc:sldChg>
      <pc:sldChg chg="modSp new del mod">
        <pc:chgData name="Ismail" userId="17b5de30cc7033fd" providerId="LiveId" clId="{3C82AC64-9E03-4F0D-B563-36900FB563B5}" dt="2023-02-22T17:54:42.132" v="1543" actId="47"/>
        <pc:sldMkLst>
          <pc:docMk/>
          <pc:sldMk cId="3141356624" sldId="380"/>
        </pc:sldMkLst>
      </pc:sldChg>
      <pc:sldChg chg="modSp add mod ord">
        <pc:chgData name="Ismail" userId="17b5de30cc7033fd" providerId="LiveId" clId="{3C82AC64-9E03-4F0D-B563-36900FB563B5}" dt="2023-02-22T18:18:42.896" v="1561" actId="20577"/>
        <pc:sldMkLst>
          <pc:docMk/>
          <pc:sldMk cId="1135579185" sldId="381"/>
        </pc:sldMkLst>
      </pc:sldChg>
      <pc:sldChg chg="addSp delSp modSp add mod ord delAnim modAnim">
        <pc:chgData name="Ismail" userId="17b5de30cc7033fd" providerId="LiveId" clId="{3C82AC64-9E03-4F0D-B563-36900FB563B5}" dt="2023-02-22T18:23:17.421" v="1610"/>
        <pc:sldMkLst>
          <pc:docMk/>
          <pc:sldMk cId="1350191292" sldId="382"/>
        </pc:sldMkLst>
      </pc:sldChg>
      <pc:sldChg chg="addSp delSp modSp add mod ord delAnim modAnim">
        <pc:chgData name="Ismail" userId="17b5de30cc7033fd" providerId="LiveId" clId="{3C82AC64-9E03-4F0D-B563-36900FB563B5}" dt="2023-02-22T18:34:56.174" v="1614" actId="11529"/>
        <pc:sldMkLst>
          <pc:docMk/>
          <pc:sldMk cId="3891401351" sldId="383"/>
        </pc:sldMkLst>
      </pc:sldChg>
      <pc:sldChg chg="addSp delSp modSp mod">
        <pc:chgData name="Ismail" userId="17b5de30cc7033fd" providerId="LiveId" clId="{3C82AC64-9E03-4F0D-B563-36900FB563B5}" dt="2023-02-23T15:34:14.604" v="1700" actId="22"/>
        <pc:sldMkLst>
          <pc:docMk/>
          <pc:sldMk cId="1261474816" sldId="389"/>
        </pc:sldMkLst>
      </pc:sldChg>
      <pc:sldChg chg="addSp delSp modSp add del mod ord delAnim modAnim">
        <pc:chgData name="Ismail" userId="17b5de30cc7033fd" providerId="LiveId" clId="{3C82AC64-9E03-4F0D-B563-36900FB563B5}" dt="2023-02-23T15:39:10.482" v="1721" actId="1076"/>
        <pc:sldMkLst>
          <pc:docMk/>
          <pc:sldMk cId="3006780490" sldId="390"/>
        </pc:sldMkLst>
      </pc:sldChg>
      <pc:sldChg chg="new add del ord">
        <pc:chgData name="Ismail" userId="17b5de30cc7033fd" providerId="LiveId" clId="{3C82AC64-9E03-4F0D-B563-36900FB563B5}" dt="2023-02-23T15:34:15.887" v="1702" actId="680"/>
        <pc:sldMkLst>
          <pc:docMk/>
          <pc:sldMk cId="3999322012" sldId="390"/>
        </pc:sldMkLst>
      </pc:sldChg>
      <pc:sldChg chg="addSp modSp new mod modAnim">
        <pc:chgData name="Ismail" userId="17b5de30cc7033fd" providerId="LiveId" clId="{3C82AC64-9E03-4F0D-B563-36900FB563B5}" dt="2023-02-23T15:40:50.580" v="1736"/>
        <pc:sldMkLst>
          <pc:docMk/>
          <pc:sldMk cId="2736262087" sldId="391"/>
        </pc:sldMkLst>
      </pc:sldChg>
      <pc:sldChg chg="modSp add mod ord">
        <pc:chgData name="Ismail" userId="17b5de30cc7033fd" providerId="LiveId" clId="{3C82AC64-9E03-4F0D-B563-36900FB563B5}" dt="2023-02-23T16:17:34.627" v="1744" actId="20577"/>
        <pc:sldMkLst>
          <pc:docMk/>
          <pc:sldMk cId="2575515154" sldId="392"/>
        </pc:sldMkLst>
      </pc:sldChg>
      <pc:sldChg chg="addSp delSp modSp add mod ord delAnim modAnim">
        <pc:chgData name="Ismail" userId="17b5de30cc7033fd" providerId="LiveId" clId="{3C82AC64-9E03-4F0D-B563-36900FB563B5}" dt="2023-02-24T03:38:16.594" v="1802"/>
        <pc:sldMkLst>
          <pc:docMk/>
          <pc:sldMk cId="2483455786" sldId="393"/>
        </pc:sldMkLst>
      </pc:sldChg>
      <pc:sldChg chg="modSp add mod ord modNotesTx">
        <pc:chgData name="Ismail" userId="17b5de30cc7033fd" providerId="LiveId" clId="{3C82AC64-9E03-4F0D-B563-36900FB563B5}" dt="2023-02-24T04:01:51.826" v="1815"/>
        <pc:sldMkLst>
          <pc:docMk/>
          <pc:sldMk cId="2530757704" sldId="394"/>
        </pc:sldMkLst>
      </pc:sldChg>
      <pc:sldChg chg="addSp delSp modSp add mod ord modAnim">
        <pc:chgData name="Ismail" userId="17b5de30cc7033fd" providerId="LiveId" clId="{3C82AC64-9E03-4F0D-B563-36900FB563B5}" dt="2023-02-24T04:07:56.318" v="1832"/>
        <pc:sldMkLst>
          <pc:docMk/>
          <pc:sldMk cId="897685269" sldId="395"/>
        </pc:sldMkLst>
      </pc:sldChg>
      <pc:sldChg chg="addSp modSp new mod modAnim">
        <pc:chgData name="Ismail" userId="17b5de30cc7033fd" providerId="LiveId" clId="{3C82AC64-9E03-4F0D-B563-36900FB563B5}" dt="2023-02-24T04:24:21.675" v="2028"/>
        <pc:sldMkLst>
          <pc:docMk/>
          <pc:sldMk cId="1207435311" sldId="396"/>
        </pc:sldMkLst>
      </pc:sldChg>
      <pc:sldChg chg="modSp add mod ord modNotesTx">
        <pc:chgData name="Ismail" userId="17b5de30cc7033fd" providerId="LiveId" clId="{3C82AC64-9E03-4F0D-B563-36900FB563B5}" dt="2023-02-24T05:22:25.802" v="2038"/>
        <pc:sldMkLst>
          <pc:docMk/>
          <pc:sldMk cId="599980075" sldId="397"/>
        </pc:sldMkLst>
      </pc:sldChg>
      <pc:sldChg chg="addSp delSp modSp new del mod">
        <pc:chgData name="Ismail" userId="17b5de30cc7033fd" providerId="LiveId" clId="{3C82AC64-9E03-4F0D-B563-36900FB563B5}" dt="2023-02-24T04:24:12.729" v="2026" actId="47"/>
        <pc:sldMkLst>
          <pc:docMk/>
          <pc:sldMk cId="1188724211" sldId="397"/>
        </pc:sldMkLst>
      </pc:sldChg>
      <pc:sldChg chg="addSp modSp new mod">
        <pc:chgData name="Ismail" userId="17b5de30cc7033fd" providerId="LiveId" clId="{3C82AC64-9E03-4F0D-B563-36900FB563B5}" dt="2023-02-24T05:25:29.924" v="2053" actId="1076"/>
        <pc:sldMkLst>
          <pc:docMk/>
          <pc:sldMk cId="965558107" sldId="398"/>
        </pc:sldMkLst>
      </pc:sldChg>
      <pc:sldChg chg="new del">
        <pc:chgData name="Ismail" userId="17b5de30cc7033fd" providerId="LiveId" clId="{3C82AC64-9E03-4F0D-B563-36900FB563B5}" dt="2023-02-24T05:22:34.254" v="2040" actId="47"/>
        <pc:sldMkLst>
          <pc:docMk/>
          <pc:sldMk cId="3229515114" sldId="398"/>
        </pc:sldMkLst>
      </pc:sldChg>
      <pc:sldChg chg="addSp delSp modSp add mod ord delAnim">
        <pc:chgData name="Ismail" userId="17b5de30cc7033fd" providerId="LiveId" clId="{3C82AC64-9E03-4F0D-B563-36900FB563B5}" dt="2023-02-24T05:30:40.710" v="2090" actId="1076"/>
        <pc:sldMkLst>
          <pc:docMk/>
          <pc:sldMk cId="1312299361" sldId="399"/>
        </pc:sldMkLst>
      </pc:sldChg>
      <pc:sldChg chg="addSp modSp new mod">
        <pc:chgData name="Ismail" userId="17b5de30cc7033fd" providerId="LiveId" clId="{3C82AC64-9E03-4F0D-B563-36900FB563B5}" dt="2023-02-24T05:35:40.279" v="2094" actId="17032"/>
        <pc:sldMkLst>
          <pc:docMk/>
          <pc:sldMk cId="713676969" sldId="400"/>
        </pc:sldMkLst>
      </pc:sldChg>
      <pc:sldMasterChg chg="delSldLayout modSldLayout">
        <pc:chgData name="Ismail" userId="17b5de30cc7033fd" providerId="LiveId" clId="{3C82AC64-9E03-4F0D-B563-36900FB563B5}" dt="2023-02-22T17:54:42.132" v="1543" actId="47"/>
        <pc:sldMasterMkLst>
          <pc:docMk/>
          <pc:sldMasterMk cId="0" sldId="2147483687"/>
        </pc:sldMasterMkLst>
        <pc:sldLayoutChg chg="del">
          <pc:chgData name="Ismail" userId="17b5de30cc7033fd" providerId="LiveId" clId="{3C82AC64-9E03-4F0D-B563-36900FB563B5}" dt="2023-02-19T16:44:30.753" v="59" actId="2696"/>
          <pc:sldLayoutMkLst>
            <pc:docMk/>
            <pc:sldMasterMk cId="0" sldId="2147483687"/>
            <pc:sldLayoutMk cId="0" sldId="2147483648"/>
          </pc:sldLayoutMkLst>
        </pc:sldLayoutChg>
        <pc:sldLayoutChg chg="delSp del mod">
          <pc:chgData name="Ismail" userId="17b5de30cc7033fd" providerId="LiveId" clId="{3C82AC64-9E03-4F0D-B563-36900FB563B5}" dt="2023-02-22T17:54:42.132" v="1543" actId="47"/>
          <pc:sldLayoutMkLst>
            <pc:docMk/>
            <pc:sldMasterMk cId="0" sldId="2147483687"/>
            <pc:sldLayoutMk cId="0" sldId="2147483661"/>
          </pc:sldLayoutMkLst>
        </pc:sldLayoutChg>
        <pc:sldLayoutChg chg="delSp mod">
          <pc:chgData name="Ismail" userId="17b5de30cc7033fd" providerId="LiveId" clId="{3C82AC64-9E03-4F0D-B563-36900FB563B5}" dt="2023-02-19T16:42:06.548" v="47" actId="478"/>
          <pc:sldLayoutMkLst>
            <pc:docMk/>
            <pc:sldMasterMk cId="0" sldId="2147483687"/>
            <pc:sldLayoutMk cId="0" sldId="2147483662"/>
          </pc:sldLayoutMkLst>
        </pc:sldLayoutChg>
        <pc:sldLayoutChg chg="delSp mod">
          <pc:chgData name="Ismail" userId="17b5de30cc7033fd" providerId="LiveId" clId="{3C82AC64-9E03-4F0D-B563-36900FB563B5}" dt="2023-02-19T16:42:02.397" v="46" actId="478"/>
          <pc:sldLayoutMkLst>
            <pc:docMk/>
            <pc:sldMasterMk cId="0" sldId="2147483687"/>
            <pc:sldLayoutMk cId="0" sldId="2147483663"/>
          </pc:sldLayoutMkLst>
        </pc:sldLayoutChg>
        <pc:sldLayoutChg chg="delSp mod">
          <pc:chgData name="Ismail" userId="17b5de30cc7033fd" providerId="LiveId" clId="{3C82AC64-9E03-4F0D-B563-36900FB563B5}" dt="2023-02-19T16:42:13.812" v="49" actId="478"/>
          <pc:sldLayoutMkLst>
            <pc:docMk/>
            <pc:sldMasterMk cId="0" sldId="2147483687"/>
            <pc:sldLayoutMk cId="0" sldId="2147483664"/>
          </pc:sldLayoutMkLst>
        </pc:sldLayoutChg>
        <pc:sldLayoutChg chg="del">
          <pc:chgData name="Ismail" userId="17b5de30cc7033fd" providerId="LiveId" clId="{3C82AC64-9E03-4F0D-B563-36900FB563B5}" dt="2023-02-21T03:10:39.633" v="568" actId="47"/>
          <pc:sldLayoutMkLst>
            <pc:docMk/>
            <pc:sldMasterMk cId="0" sldId="2147483687"/>
            <pc:sldLayoutMk cId="0" sldId="2147483669"/>
          </pc:sldLayoutMkLst>
        </pc:sldLayoutChg>
        <pc:sldLayoutChg chg="del">
          <pc:chgData name="Ismail" userId="17b5de30cc7033fd" providerId="LiveId" clId="{3C82AC64-9E03-4F0D-B563-36900FB563B5}" dt="2023-02-22T16:58:21.529" v="1526" actId="47"/>
          <pc:sldLayoutMkLst>
            <pc:docMk/>
            <pc:sldMasterMk cId="0" sldId="2147483687"/>
            <pc:sldLayoutMk cId="0" sldId="2147483670"/>
          </pc:sldLayoutMkLst>
        </pc:sldLayoutChg>
        <pc:sldLayoutChg chg="del">
          <pc:chgData name="Ismail" userId="17b5de30cc7033fd" providerId="LiveId" clId="{3C82AC64-9E03-4F0D-B563-36900FB563B5}" dt="2023-02-19T18:20:56.262" v="460" actId="47"/>
          <pc:sldLayoutMkLst>
            <pc:docMk/>
            <pc:sldMasterMk cId="0" sldId="2147483687"/>
            <pc:sldLayoutMk cId="0" sldId="2147483677"/>
          </pc:sldLayoutMkLst>
        </pc:sldLayoutChg>
        <pc:sldLayoutChg chg="del">
          <pc:chgData name="Ismail" userId="17b5de30cc7033fd" providerId="LiveId" clId="{3C82AC64-9E03-4F0D-B563-36900FB563B5}" dt="2023-02-19T16:43:52.049" v="57" actId="47"/>
          <pc:sldLayoutMkLst>
            <pc:docMk/>
            <pc:sldMasterMk cId="0" sldId="2147483687"/>
            <pc:sldLayoutMk cId="0" sldId="2147483678"/>
          </pc:sldLayoutMkLst>
        </pc:sldLayoutChg>
        <pc:sldLayoutChg chg="del">
          <pc:chgData name="Ismail" userId="17b5de30cc7033fd" providerId="LiveId" clId="{3C82AC64-9E03-4F0D-B563-36900FB563B5}" dt="2023-02-20T16:45:49.446" v="563" actId="47"/>
          <pc:sldLayoutMkLst>
            <pc:docMk/>
            <pc:sldMasterMk cId="0" sldId="2147483687"/>
            <pc:sldLayoutMk cId="0" sldId="2147483683"/>
          </pc:sldLayoutMkLst>
        </pc:sldLayoutChg>
        <pc:sldLayoutChg chg="delSp del mod">
          <pc:chgData name="Ismail" userId="17b5de30cc7033fd" providerId="LiveId" clId="{3C82AC64-9E03-4F0D-B563-36900FB563B5}" dt="2023-02-19T18:19:49.140" v="448" actId="47"/>
          <pc:sldLayoutMkLst>
            <pc:docMk/>
            <pc:sldMasterMk cId="0" sldId="2147483687"/>
            <pc:sldLayoutMk cId="0" sldId="2147483684"/>
          </pc:sldLayoutMkLst>
        </pc:sldLayoutChg>
        <pc:sldLayoutChg chg="del">
          <pc:chgData name="Ismail" userId="17b5de30cc7033fd" providerId="LiveId" clId="{3C82AC64-9E03-4F0D-B563-36900FB563B5}" dt="2023-02-20T16:45:49.446" v="563" actId="47"/>
          <pc:sldLayoutMkLst>
            <pc:docMk/>
            <pc:sldMasterMk cId="0" sldId="2147483687"/>
            <pc:sldLayoutMk cId="0" sldId="2147483685"/>
          </pc:sldLayoutMkLst>
        </pc:sldLayoutChg>
        <pc:sldLayoutChg chg="del">
          <pc:chgData name="Ismail" userId="17b5de30cc7033fd" providerId="LiveId" clId="{3C82AC64-9E03-4F0D-B563-36900FB563B5}" dt="2023-02-20T16:45:49.446" v="563" actId="47"/>
          <pc:sldLayoutMkLst>
            <pc:docMk/>
            <pc:sldMasterMk cId="0" sldId="2147483687"/>
            <pc:sldLayoutMk cId="0" sldId="2147483686"/>
          </pc:sldLayoutMkLst>
        </pc:sldLayoutChg>
      </pc:sldMasterChg>
    </pc:docChg>
  </pc:docChgLst>
  <pc:docChgLst>
    <pc:chgData name="Ismail Anjrini" userId="17b5de30cc7033fd" providerId="LiveId" clId="{13BA19C6-D2EA-4119-B34A-F082C9C262F8}"/>
    <pc:docChg chg="undo custSel addSld modSld sldOrd">
      <pc:chgData name="Ismail Anjrini" userId="17b5de30cc7033fd" providerId="LiveId" clId="{13BA19C6-D2EA-4119-B34A-F082C9C262F8}" dt="2025-02-10T04:46:43.061" v="200"/>
      <pc:docMkLst>
        <pc:docMk/>
      </pc:docMkLst>
      <pc:sldChg chg="modSp add mod ord modNotesTx">
        <pc:chgData name="Ismail Anjrini" userId="17b5de30cc7033fd" providerId="LiveId" clId="{13BA19C6-D2EA-4119-B34A-F082C9C262F8}" dt="2025-02-09T18:13:04.945" v="10"/>
        <pc:sldMkLst>
          <pc:docMk/>
          <pc:sldMk cId="3255550826" sldId="411"/>
        </pc:sldMkLst>
        <pc:spChg chg="mod">
          <ac:chgData name="Ismail Anjrini" userId="17b5de30cc7033fd" providerId="LiveId" clId="{13BA19C6-D2EA-4119-B34A-F082C9C262F8}" dt="2025-02-09T18:12:57.992" v="9" actId="20577"/>
          <ac:spMkLst>
            <pc:docMk/>
            <pc:sldMk cId="3255550826" sldId="411"/>
            <ac:spMk id="298" creationId="{D7CA9CD8-DEC9-3103-5041-C9F89A784E74}"/>
          </ac:spMkLst>
        </pc:spChg>
      </pc:sldChg>
      <pc:sldChg chg="addSp delSp modSp add mod ord modAnim">
        <pc:chgData name="Ismail Anjrini" userId="17b5de30cc7033fd" providerId="LiveId" clId="{13BA19C6-D2EA-4119-B34A-F082C9C262F8}" dt="2025-02-10T04:46:43.061" v="200"/>
        <pc:sldMkLst>
          <pc:docMk/>
          <pc:sldMk cId="3269586710" sldId="412"/>
        </pc:sldMkLst>
        <pc:spChg chg="add mod">
          <ac:chgData name="Ismail Anjrini" userId="17b5de30cc7033fd" providerId="LiveId" clId="{13BA19C6-D2EA-4119-B34A-F082C9C262F8}" dt="2025-02-10T04:46:33.228" v="199" actId="1035"/>
          <ac:spMkLst>
            <pc:docMk/>
            <pc:sldMk cId="3269586710" sldId="412"/>
            <ac:spMk id="4" creationId="{1911DFAB-D0E7-66A4-7548-16F29FDBF2B6}"/>
          </ac:spMkLst>
        </pc:spChg>
        <pc:spChg chg="add mod">
          <ac:chgData name="Ismail Anjrini" userId="17b5de30cc7033fd" providerId="LiveId" clId="{13BA19C6-D2EA-4119-B34A-F082C9C262F8}" dt="2025-02-10T04:46:33.228" v="199" actId="1035"/>
          <ac:spMkLst>
            <pc:docMk/>
            <pc:sldMk cId="3269586710" sldId="412"/>
            <ac:spMk id="6" creationId="{27DEE10E-D0C2-F2CA-EA0D-CE56D4604CDD}"/>
          </ac:spMkLst>
        </pc:spChg>
        <pc:spChg chg="add mod">
          <ac:chgData name="Ismail Anjrini" userId="17b5de30cc7033fd" providerId="LiveId" clId="{13BA19C6-D2EA-4119-B34A-F082C9C262F8}" dt="2025-02-10T04:46:33.228" v="199" actId="1035"/>
          <ac:spMkLst>
            <pc:docMk/>
            <pc:sldMk cId="3269586710" sldId="412"/>
            <ac:spMk id="8" creationId="{C9C1F6A1-D91F-01E5-2B5E-35F5FDD4615A}"/>
          </ac:spMkLst>
        </pc:spChg>
        <pc:spChg chg="add mod">
          <ac:chgData name="Ismail Anjrini" userId="17b5de30cc7033fd" providerId="LiveId" clId="{13BA19C6-D2EA-4119-B34A-F082C9C262F8}" dt="2025-02-10T04:46:33.228" v="199" actId="1035"/>
          <ac:spMkLst>
            <pc:docMk/>
            <pc:sldMk cId="3269586710" sldId="412"/>
            <ac:spMk id="10" creationId="{EE0471C5-3B4C-4EF1-294E-12AFA79CF01B}"/>
          </ac:spMkLst>
        </pc:spChg>
        <pc:spChg chg="add del mod">
          <ac:chgData name="Ismail Anjrini" userId="17b5de30cc7033fd" providerId="LiveId" clId="{13BA19C6-D2EA-4119-B34A-F082C9C262F8}" dt="2025-02-10T04:33:59.741" v="73" actId="478"/>
          <ac:spMkLst>
            <pc:docMk/>
            <pc:sldMk cId="3269586710" sldId="412"/>
            <ac:spMk id="12" creationId="{601608FC-44DE-2B19-2F29-041061091CF0}"/>
          </ac:spMkLst>
        </pc:spChg>
        <pc:spChg chg="add del mod">
          <ac:chgData name="Ismail Anjrini" userId="17b5de30cc7033fd" providerId="LiveId" clId="{13BA19C6-D2EA-4119-B34A-F082C9C262F8}" dt="2025-02-10T04:34:02.119" v="74" actId="478"/>
          <ac:spMkLst>
            <pc:docMk/>
            <pc:sldMk cId="3269586710" sldId="412"/>
            <ac:spMk id="14" creationId="{C8412B1A-285F-4997-8810-4F705C64D7B3}"/>
          </ac:spMkLst>
        </pc:spChg>
        <pc:spChg chg="add del mod">
          <ac:chgData name="Ismail Anjrini" userId="17b5de30cc7033fd" providerId="LiveId" clId="{13BA19C6-D2EA-4119-B34A-F082C9C262F8}" dt="2025-02-10T04:34:03.434" v="75" actId="478"/>
          <ac:spMkLst>
            <pc:docMk/>
            <pc:sldMk cId="3269586710" sldId="412"/>
            <ac:spMk id="16" creationId="{E96DBC30-C0B8-2016-4C70-B8877DA73974}"/>
          </ac:spMkLst>
        </pc:spChg>
        <pc:spChg chg="add del mod">
          <ac:chgData name="Ismail Anjrini" userId="17b5de30cc7033fd" providerId="LiveId" clId="{13BA19C6-D2EA-4119-B34A-F082C9C262F8}" dt="2025-02-10T04:34:12.144" v="77" actId="478"/>
          <ac:spMkLst>
            <pc:docMk/>
            <pc:sldMk cId="3269586710" sldId="412"/>
            <ac:spMk id="18" creationId="{88CDF18B-EA16-276E-E67E-D8F9B4FA2AE1}"/>
          </ac:spMkLst>
        </pc:spChg>
        <pc:spChg chg="add mod">
          <ac:chgData name="Ismail Anjrini" userId="17b5de30cc7033fd" providerId="LiveId" clId="{13BA19C6-D2EA-4119-B34A-F082C9C262F8}" dt="2025-02-10T04:46:33.228" v="199" actId="1035"/>
          <ac:spMkLst>
            <pc:docMk/>
            <pc:sldMk cId="3269586710" sldId="412"/>
            <ac:spMk id="20" creationId="{10843719-B24F-3C88-5E5E-B30C1B766621}"/>
          </ac:spMkLst>
        </pc:spChg>
        <pc:spChg chg="add mod">
          <ac:chgData name="Ismail Anjrini" userId="17b5de30cc7033fd" providerId="LiveId" clId="{13BA19C6-D2EA-4119-B34A-F082C9C262F8}" dt="2025-02-10T04:46:33.228" v="199" actId="1035"/>
          <ac:spMkLst>
            <pc:docMk/>
            <pc:sldMk cId="3269586710" sldId="412"/>
            <ac:spMk id="21" creationId="{A645F419-1988-1EF7-7B0C-0D9AA5383037}"/>
          </ac:spMkLst>
        </pc:spChg>
        <pc:spChg chg="add mod">
          <ac:chgData name="Ismail Anjrini" userId="17b5de30cc7033fd" providerId="LiveId" clId="{13BA19C6-D2EA-4119-B34A-F082C9C262F8}" dt="2025-02-10T04:46:33.228" v="199" actId="1035"/>
          <ac:spMkLst>
            <pc:docMk/>
            <pc:sldMk cId="3269586710" sldId="412"/>
            <ac:spMk id="22" creationId="{DBBE9B2D-7007-9095-1764-2E0214713DB6}"/>
          </ac:spMkLst>
        </pc:spChg>
        <pc:picChg chg="del">
          <ac:chgData name="Ismail Anjrini" userId="17b5de30cc7033fd" providerId="LiveId" clId="{13BA19C6-D2EA-4119-B34A-F082C9C262F8}" dt="2025-02-09T18:14:24.571" v="14" actId="478"/>
          <ac:picMkLst>
            <pc:docMk/>
            <pc:sldMk cId="3269586710" sldId="412"/>
            <ac:picMk id="3" creationId="{4DA22A07-8C70-ABD3-8BD9-C9008DB45FFA}"/>
          </ac:picMkLst>
        </pc:picChg>
      </pc:sldChg>
    </pc:docChg>
  </pc:docChgLst>
  <pc:docChgLst>
    <pc:chgData name="Ismail" userId="17b5de30cc7033fd" providerId="LiveId" clId="{45B66195-4B7B-48B0-A555-4CFA13221510}"/>
    <pc:docChg chg="undo custSel addSld delSld modSld sldOrd">
      <pc:chgData name="Ismail" userId="17b5de30cc7033fd" providerId="LiveId" clId="{45B66195-4B7B-48B0-A555-4CFA13221510}" dt="2023-05-12T16:30:15.708" v="661"/>
      <pc:docMkLst>
        <pc:docMk/>
      </pc:docMkLst>
      <pc:sldChg chg="modSp modAnim">
        <pc:chgData name="Ismail" userId="17b5de30cc7033fd" providerId="LiveId" clId="{45B66195-4B7B-48B0-A555-4CFA13221510}" dt="2023-04-22T15:02:09.273" v="139"/>
        <pc:sldMkLst>
          <pc:docMk/>
          <pc:sldMk cId="1912382621" sldId="346"/>
        </pc:sldMkLst>
      </pc:sldChg>
      <pc:sldChg chg="mod modShow">
        <pc:chgData name="Ismail" userId="17b5de30cc7033fd" providerId="LiveId" clId="{45B66195-4B7B-48B0-A555-4CFA13221510}" dt="2023-04-29T10:00:59.819" v="546" actId="729"/>
        <pc:sldMkLst>
          <pc:docMk/>
          <pc:sldMk cId="2856881114" sldId="355"/>
        </pc:sldMkLst>
      </pc:sldChg>
      <pc:sldChg chg="mod modShow">
        <pc:chgData name="Ismail" userId="17b5de30cc7033fd" providerId="LiveId" clId="{45B66195-4B7B-48B0-A555-4CFA13221510}" dt="2023-04-29T10:01:05.015" v="547" actId="729"/>
        <pc:sldMkLst>
          <pc:docMk/>
          <pc:sldMk cId="2444541239" sldId="356"/>
        </pc:sldMkLst>
      </pc:sldChg>
      <pc:sldChg chg="modNotesTx">
        <pc:chgData name="Ismail" userId="17b5de30cc7033fd" providerId="LiveId" clId="{45B66195-4B7B-48B0-A555-4CFA13221510}" dt="2023-05-12T16:25:52.219" v="548" actId="6549"/>
        <pc:sldMkLst>
          <pc:docMk/>
          <pc:sldMk cId="1056173162" sldId="377"/>
        </pc:sldMkLst>
      </pc:sldChg>
      <pc:sldChg chg="addSp delSp modSp mod delAnim modAnim">
        <pc:chgData name="Ismail" userId="17b5de30cc7033fd" providerId="LiveId" clId="{45B66195-4B7B-48B0-A555-4CFA13221510}" dt="2023-05-12T16:30:06.067" v="660"/>
        <pc:sldMkLst>
          <pc:docMk/>
          <pc:sldMk cId="3097689181" sldId="380"/>
        </pc:sldMkLst>
      </pc:sldChg>
      <pc:sldChg chg="modAnim">
        <pc:chgData name="Ismail" userId="17b5de30cc7033fd" providerId="LiveId" clId="{45B66195-4B7B-48B0-A555-4CFA13221510}" dt="2023-04-29T08:12:52.570" v="545"/>
        <pc:sldMkLst>
          <pc:docMk/>
          <pc:sldMk cId="3891401351" sldId="383"/>
        </pc:sldMkLst>
      </pc:sldChg>
      <pc:sldChg chg="modSp add mod ord modNotesTx">
        <pc:chgData name="Ismail" userId="17b5de30cc7033fd" providerId="LiveId" clId="{45B66195-4B7B-48B0-A555-4CFA13221510}" dt="2023-04-09T18:53:50.556" v="22"/>
        <pc:sldMkLst>
          <pc:docMk/>
          <pc:sldMk cId="1914967202" sldId="401"/>
        </pc:sldMkLst>
      </pc:sldChg>
      <pc:sldChg chg="addSp delSp modSp add mod ord delAnim modAnim">
        <pc:chgData name="Ismail" userId="17b5de30cc7033fd" providerId="LiveId" clId="{45B66195-4B7B-48B0-A555-4CFA13221510}" dt="2023-04-09T19:42:30.421" v="120"/>
        <pc:sldMkLst>
          <pc:docMk/>
          <pc:sldMk cId="1762675553" sldId="402"/>
        </pc:sldMkLst>
      </pc:sldChg>
      <pc:sldChg chg="modSp add del mod ord modNotesTx">
        <pc:chgData name="Ismail" userId="17b5de30cc7033fd" providerId="LiveId" clId="{45B66195-4B7B-48B0-A555-4CFA13221510}" dt="2023-04-10T20:23:09.995" v="129" actId="47"/>
        <pc:sldMkLst>
          <pc:docMk/>
          <pc:sldMk cId="1417163077" sldId="403"/>
        </pc:sldMkLst>
      </pc:sldChg>
      <pc:sldChg chg="addSp delSp modSp add mod delAnim modAnim">
        <pc:chgData name="Ismail" userId="17b5de30cc7033fd" providerId="LiveId" clId="{45B66195-4B7B-48B0-A555-4CFA13221510}" dt="2023-04-22T15:17:05.443" v="455" actId="1036"/>
        <pc:sldMkLst>
          <pc:docMk/>
          <pc:sldMk cId="3667453013" sldId="403"/>
        </pc:sldMkLst>
      </pc:sldChg>
      <pc:sldChg chg="addSp delSp modSp add mod delAnim modAnim">
        <pc:chgData name="Ismail" userId="17b5de30cc7033fd" providerId="LiveId" clId="{45B66195-4B7B-48B0-A555-4CFA13221510}" dt="2023-04-29T08:07:08.870" v="543"/>
        <pc:sldMkLst>
          <pc:docMk/>
          <pc:sldMk cId="3358200389" sldId="404"/>
        </pc:sldMkLst>
      </pc:sldChg>
      <pc:sldChg chg="addSp delSp modSp add mod modAnim">
        <pc:chgData name="Ismail" userId="17b5de30cc7033fd" providerId="LiveId" clId="{45B66195-4B7B-48B0-A555-4CFA13221510}" dt="2023-04-22T15:34:30.943" v="540" actId="17032"/>
        <pc:sldMkLst>
          <pc:docMk/>
          <pc:sldMk cId="3990170442" sldId="405"/>
        </pc:sldMkLst>
      </pc:sldChg>
      <pc:sldChg chg="delSp modSp add mod delAnim modAnim">
        <pc:chgData name="Ismail" userId="17b5de30cc7033fd" providerId="LiveId" clId="{45B66195-4B7B-48B0-A555-4CFA13221510}" dt="2023-05-12T16:30:15.708" v="661"/>
        <pc:sldMkLst>
          <pc:docMk/>
          <pc:sldMk cId="3409254422" sldId="406"/>
        </pc:sldMkLst>
      </pc:sldChg>
    </pc:docChg>
  </pc:docChgLst>
  <pc:docChgLst>
    <pc:chgData name="Ismail Anjrini" userId="17b5de30cc7033fd" providerId="LiveId" clId="{4BE35A14-0D0A-45E7-9D8D-7CA596DB55F0}"/>
    <pc:docChg chg="custSel addSld delSld modSld sldOrd">
      <pc:chgData name="Ismail Anjrini" userId="17b5de30cc7033fd" providerId="LiveId" clId="{4BE35A14-0D0A-45E7-9D8D-7CA596DB55F0}" dt="2023-11-23T02:57:33.308" v="32" actId="22"/>
      <pc:docMkLst>
        <pc:docMk/>
      </pc:docMkLst>
      <pc:sldChg chg="modSp add mod ord modNotesTx">
        <pc:chgData name="Ismail Anjrini" userId="17b5de30cc7033fd" providerId="LiveId" clId="{4BE35A14-0D0A-45E7-9D8D-7CA596DB55F0}" dt="2023-11-22T18:26:46.865" v="19"/>
        <pc:sldMkLst>
          <pc:docMk/>
          <pc:sldMk cId="2266625520" sldId="407"/>
        </pc:sldMkLst>
      </pc:sldChg>
      <pc:sldChg chg="add del">
        <pc:chgData name="Ismail Anjrini" userId="17b5de30cc7033fd" providerId="LiveId" clId="{4BE35A14-0D0A-45E7-9D8D-7CA596DB55F0}" dt="2023-11-22T18:26:36.446" v="18" actId="47"/>
        <pc:sldMkLst>
          <pc:docMk/>
          <pc:sldMk cId="1368133028" sldId="408"/>
        </pc:sldMkLst>
      </pc:sldChg>
      <pc:sldChg chg="addSp delSp modSp add mod delAnim modAnim">
        <pc:chgData name="Ismail Anjrini" userId="17b5de30cc7033fd" providerId="LiveId" clId="{4BE35A14-0D0A-45E7-9D8D-7CA596DB55F0}" dt="2023-11-22T18:27:44.339" v="28"/>
        <pc:sldMkLst>
          <pc:docMk/>
          <pc:sldMk cId="2887223446" sldId="408"/>
        </pc:sldMkLst>
      </pc:sldChg>
      <pc:sldChg chg="addSp new">
        <pc:chgData name="Ismail Anjrini" userId="17b5de30cc7033fd" providerId="LiveId" clId="{4BE35A14-0D0A-45E7-9D8D-7CA596DB55F0}" dt="2023-11-22T18:28:08.343" v="30"/>
        <pc:sldMkLst>
          <pc:docMk/>
          <pc:sldMk cId="897428357" sldId="409"/>
        </pc:sldMkLst>
      </pc:sldChg>
      <pc:sldChg chg="addSp new mod">
        <pc:chgData name="Ismail Anjrini" userId="17b5de30cc7033fd" providerId="LiveId" clId="{4BE35A14-0D0A-45E7-9D8D-7CA596DB55F0}" dt="2023-11-23T02:57:33.308" v="32" actId="22"/>
        <pc:sldMkLst>
          <pc:docMk/>
          <pc:sldMk cId="2972353271" sldId="41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937" y="0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07181" y="696912"/>
            <a:ext cx="6195899" cy="3486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14118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701040" y="4415789"/>
            <a:ext cx="5608319" cy="4183380"/>
          </a:xfrm>
          <a:prstGeom prst="rect">
            <a:avLst/>
          </a:prstGeom>
        </p:spPr>
        <p:txBody>
          <a:bodyPr lIns="93275" tIns="93275" rIns="93275" bIns="932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https://cloud.google.com/pubsub/docs/overview</a:t>
            </a:r>
            <a:endParaRPr dirty="0"/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3970937" y="8829966"/>
            <a:ext cx="3037839" cy="464820"/>
          </a:xfrm>
          <a:prstGeom prst="rect">
            <a:avLst/>
          </a:prstGeom>
        </p:spPr>
        <p:txBody>
          <a:bodyPr lIns="93275" tIns="93275" rIns="93275" bIns="9327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400"/>
              <a:t>1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26846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https://cloud.google.com/pubsub/docs/pull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5217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701040" y="4415789"/>
            <a:ext cx="5608319" cy="4183380"/>
          </a:xfrm>
          <a:prstGeom prst="rect">
            <a:avLst/>
          </a:prstGeom>
        </p:spPr>
        <p:txBody>
          <a:bodyPr lIns="93275" tIns="93275" rIns="93275" bIns="932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https://cloud.google.com/pubsub/docs/subscriber</a:t>
            </a:r>
            <a:endParaRPr dirty="0"/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3970937" y="8829966"/>
            <a:ext cx="3037839" cy="464820"/>
          </a:xfrm>
          <a:prstGeom prst="rect">
            <a:avLst/>
          </a:prstGeom>
        </p:spPr>
        <p:txBody>
          <a:bodyPr lIns="93275" tIns="93275" rIns="93275" bIns="9327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400"/>
              <a:t>27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939177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https://cloud.google.com/pubsub/docs/pull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127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701040" y="4415789"/>
            <a:ext cx="5608319" cy="4183380"/>
          </a:xfrm>
          <a:prstGeom prst="rect">
            <a:avLst/>
          </a:prstGeom>
        </p:spPr>
        <p:txBody>
          <a:bodyPr lIns="93275" tIns="93275" rIns="93275" bIns="932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https://cloud.google.com/pubsub/docs/subscriber</a:t>
            </a:r>
            <a:endParaRPr dirty="0"/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3970937" y="8829966"/>
            <a:ext cx="3037839" cy="464820"/>
          </a:xfrm>
          <a:prstGeom prst="rect">
            <a:avLst/>
          </a:prstGeom>
        </p:spPr>
        <p:txBody>
          <a:bodyPr lIns="93275" tIns="93275" rIns="93275" bIns="9327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400"/>
              <a:t>31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209453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9113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701040" y="4415789"/>
            <a:ext cx="5608319" cy="4183380"/>
          </a:xfrm>
          <a:prstGeom prst="rect">
            <a:avLst/>
          </a:prstGeom>
        </p:spPr>
        <p:txBody>
          <a:bodyPr lIns="93275" tIns="93275" rIns="93275" bIns="932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3970937" y="8829966"/>
            <a:ext cx="3037839" cy="464820"/>
          </a:xfrm>
          <a:prstGeom prst="rect">
            <a:avLst/>
          </a:prstGeom>
        </p:spPr>
        <p:txBody>
          <a:bodyPr lIns="93275" tIns="93275" rIns="93275" bIns="9327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400"/>
              <a:t>34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821988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701040" y="4415789"/>
            <a:ext cx="5608319" cy="4183380"/>
          </a:xfrm>
          <a:prstGeom prst="rect">
            <a:avLst/>
          </a:prstGeom>
        </p:spPr>
        <p:txBody>
          <a:bodyPr lIns="93275" tIns="93275" rIns="93275" bIns="932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3970937" y="8829966"/>
            <a:ext cx="3037839" cy="464820"/>
          </a:xfrm>
          <a:prstGeom prst="rect">
            <a:avLst/>
          </a:prstGeom>
        </p:spPr>
        <p:txBody>
          <a:bodyPr lIns="93275" tIns="93275" rIns="93275" bIns="9327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400"/>
              <a:t>37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64733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701040" y="4415789"/>
            <a:ext cx="5608319" cy="4183380"/>
          </a:xfrm>
          <a:prstGeom prst="rect">
            <a:avLst/>
          </a:prstGeom>
        </p:spPr>
        <p:txBody>
          <a:bodyPr lIns="93275" tIns="93275" rIns="93275" bIns="932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3970937" y="8829966"/>
            <a:ext cx="3037839" cy="464820"/>
          </a:xfrm>
          <a:prstGeom prst="rect">
            <a:avLst/>
          </a:prstGeom>
        </p:spPr>
        <p:txBody>
          <a:bodyPr lIns="93275" tIns="93275" rIns="93275" bIns="9327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400"/>
              <a:t>44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93244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701040" y="4415789"/>
            <a:ext cx="5608319" cy="4183380"/>
          </a:xfrm>
          <a:prstGeom prst="rect">
            <a:avLst/>
          </a:prstGeom>
        </p:spPr>
        <p:txBody>
          <a:bodyPr lIns="93275" tIns="93275" rIns="93275" bIns="932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https://cloud.google.com/pubsub/docs/subscription-message-filter</a:t>
            </a:r>
            <a:endParaRPr dirty="0"/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3970937" y="8829966"/>
            <a:ext cx="3037839" cy="464820"/>
          </a:xfrm>
          <a:prstGeom prst="rect">
            <a:avLst/>
          </a:prstGeom>
        </p:spPr>
        <p:txBody>
          <a:bodyPr lIns="93275" tIns="93275" rIns="93275" bIns="9327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400"/>
              <a:t>46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576325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701040" y="4415789"/>
            <a:ext cx="5608319" cy="4183380"/>
          </a:xfrm>
          <a:prstGeom prst="rect">
            <a:avLst/>
          </a:prstGeom>
        </p:spPr>
        <p:txBody>
          <a:bodyPr lIns="93275" tIns="93275" rIns="93275" bIns="932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https://avro.apache.org/docs/1.11.1/specification/_print/</a:t>
            </a:r>
            <a:endParaRPr dirty="0"/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3970937" y="8829966"/>
            <a:ext cx="3037839" cy="464820"/>
          </a:xfrm>
          <a:prstGeom prst="rect">
            <a:avLst/>
          </a:prstGeom>
        </p:spPr>
        <p:txBody>
          <a:bodyPr lIns="93275" tIns="93275" rIns="93275" bIns="9327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400"/>
              <a:t>49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855851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701040" y="4415789"/>
            <a:ext cx="5608319" cy="4183380"/>
          </a:xfrm>
          <a:prstGeom prst="rect">
            <a:avLst/>
          </a:prstGeom>
        </p:spPr>
        <p:txBody>
          <a:bodyPr lIns="93275" tIns="93275" rIns="93275" bIns="932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https://cloud.google.com/pubsub/docs/overview</a:t>
            </a:r>
            <a:endParaRPr dirty="0"/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3970937" y="8829966"/>
            <a:ext cx="3037839" cy="464820"/>
          </a:xfrm>
          <a:prstGeom prst="rect">
            <a:avLst/>
          </a:prstGeom>
        </p:spPr>
        <p:txBody>
          <a:bodyPr lIns="93275" tIns="93275" rIns="93275" bIns="9327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400"/>
              <a:t>2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9446096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701040" y="4415789"/>
            <a:ext cx="5608319" cy="4183380"/>
          </a:xfrm>
          <a:prstGeom prst="rect">
            <a:avLst/>
          </a:prstGeom>
        </p:spPr>
        <p:txBody>
          <a:bodyPr lIns="93275" tIns="93275" rIns="93275" bIns="932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https://cloud.google.com/pubsub/docs/ordering</a:t>
            </a:r>
            <a:endParaRPr dirty="0"/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3970937" y="8829966"/>
            <a:ext cx="3037839" cy="464820"/>
          </a:xfrm>
          <a:prstGeom prst="rect">
            <a:avLst/>
          </a:prstGeom>
        </p:spPr>
        <p:txBody>
          <a:bodyPr lIns="93275" tIns="93275" rIns="93275" bIns="9327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400"/>
              <a:t>53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9083821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701040" y="4415789"/>
            <a:ext cx="5608319" cy="4183380"/>
          </a:xfrm>
          <a:prstGeom prst="rect">
            <a:avLst/>
          </a:prstGeom>
        </p:spPr>
        <p:txBody>
          <a:bodyPr lIns="93275" tIns="93275" rIns="93275" bIns="932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https://cloud.google.com/pubsub/docs/cloudstorage</a:t>
            </a:r>
            <a:endParaRPr dirty="0"/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3970937" y="8829966"/>
            <a:ext cx="3037839" cy="464820"/>
          </a:xfrm>
          <a:prstGeom prst="rect">
            <a:avLst/>
          </a:prstGeom>
        </p:spPr>
        <p:txBody>
          <a:bodyPr lIns="93275" tIns="93275" rIns="93275" bIns="9327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400"/>
              <a:t>55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183143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>
          <a:extLst>
            <a:ext uri="{FF2B5EF4-FFF2-40B4-BE49-F238E27FC236}">
              <a16:creationId xmlns:a16="http://schemas.microsoft.com/office/drawing/2014/main" id="{A9308D62-28FD-C7B7-5F3F-466431ECE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>
            <a:extLst>
              <a:ext uri="{FF2B5EF4-FFF2-40B4-BE49-F238E27FC236}">
                <a16:creationId xmlns:a16="http://schemas.microsoft.com/office/drawing/2014/main" id="{54C33E85-5465-4168-8C7B-3CD1885921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>
            <a:extLst>
              <a:ext uri="{FF2B5EF4-FFF2-40B4-BE49-F238E27FC236}">
                <a16:creationId xmlns:a16="http://schemas.microsoft.com/office/drawing/2014/main" id="{2E2A7EE0-A7D7-09B5-7FFA-DC5C0484EF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1040" y="4415789"/>
            <a:ext cx="5608319" cy="4183380"/>
          </a:xfrm>
          <a:prstGeom prst="rect">
            <a:avLst/>
          </a:prstGeom>
        </p:spPr>
        <p:txBody>
          <a:bodyPr lIns="93275" tIns="93275" rIns="93275" bIns="932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https://cloud.google.com/pubsub/docs/emulator</a:t>
            </a:r>
            <a:endParaRPr dirty="0"/>
          </a:p>
        </p:txBody>
      </p:sp>
      <p:sp>
        <p:nvSpPr>
          <p:cNvPr id="296" name="Shape 296">
            <a:extLst>
              <a:ext uri="{FF2B5EF4-FFF2-40B4-BE49-F238E27FC236}">
                <a16:creationId xmlns:a16="http://schemas.microsoft.com/office/drawing/2014/main" id="{07AEBD9A-8F2B-7FC8-A55E-A9C7C2BBCD8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970937" y="8829966"/>
            <a:ext cx="3037839" cy="464820"/>
          </a:xfrm>
          <a:prstGeom prst="rect">
            <a:avLst/>
          </a:prstGeom>
        </p:spPr>
        <p:txBody>
          <a:bodyPr lIns="93275" tIns="93275" rIns="93275" bIns="9327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400"/>
              <a:t>59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48175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701040" y="4415789"/>
            <a:ext cx="5608319" cy="4183380"/>
          </a:xfrm>
          <a:prstGeom prst="rect">
            <a:avLst/>
          </a:prstGeom>
        </p:spPr>
        <p:txBody>
          <a:bodyPr lIns="93275" tIns="93275" rIns="93275" bIns="932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https://cloud.google.com/pubsub/docs/overview</a:t>
            </a:r>
            <a:endParaRPr dirty="0"/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3970937" y="8829966"/>
            <a:ext cx="3037839" cy="464820"/>
          </a:xfrm>
          <a:prstGeom prst="rect">
            <a:avLst/>
          </a:prstGeom>
        </p:spPr>
        <p:txBody>
          <a:bodyPr lIns="93275" tIns="93275" rIns="93275" bIns="9327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400"/>
              <a:t>3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981796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701040" y="4415789"/>
            <a:ext cx="5608319" cy="4183380"/>
          </a:xfrm>
          <a:prstGeom prst="rect">
            <a:avLst/>
          </a:prstGeom>
        </p:spPr>
        <p:txBody>
          <a:bodyPr lIns="93275" tIns="93275" rIns="93275" bIns="932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https://cloud.google.com/pubsub/docs/overview</a:t>
            </a:r>
            <a:endParaRPr dirty="0"/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3970937" y="8829966"/>
            <a:ext cx="3037839" cy="464820"/>
          </a:xfrm>
          <a:prstGeom prst="rect">
            <a:avLst/>
          </a:prstGeom>
        </p:spPr>
        <p:txBody>
          <a:bodyPr lIns="93275" tIns="93275" rIns="93275" bIns="9327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400"/>
              <a:t>4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53423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" name="Shape 284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47" name="Shape 284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8" name="Shape 284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1903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701040" y="4415789"/>
            <a:ext cx="5608319" cy="4183380"/>
          </a:xfrm>
          <a:prstGeom prst="rect">
            <a:avLst/>
          </a:prstGeom>
        </p:spPr>
        <p:txBody>
          <a:bodyPr lIns="93275" tIns="93275" rIns="93275" bIns="932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https://cloud.google.com/pubsub/docs/overview</a:t>
            </a:r>
            <a:endParaRPr dirty="0"/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3970937" y="8829966"/>
            <a:ext cx="3037839" cy="464820"/>
          </a:xfrm>
          <a:prstGeom prst="rect">
            <a:avLst/>
          </a:prstGeom>
        </p:spPr>
        <p:txBody>
          <a:bodyPr lIns="93275" tIns="93275" rIns="93275" bIns="9327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400"/>
              <a:t>12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190116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701040" y="4415789"/>
            <a:ext cx="5608319" cy="4183380"/>
          </a:xfrm>
          <a:prstGeom prst="rect">
            <a:avLst/>
          </a:prstGeom>
        </p:spPr>
        <p:txBody>
          <a:bodyPr lIns="93275" tIns="93275" rIns="93275" bIns="932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https://cloud.google.com/pubsub/docs/subscriber</a:t>
            </a:r>
            <a:endParaRPr dirty="0"/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3970937" y="8829966"/>
            <a:ext cx="3037839" cy="464820"/>
          </a:xfrm>
          <a:prstGeom prst="rect">
            <a:avLst/>
          </a:prstGeom>
        </p:spPr>
        <p:txBody>
          <a:bodyPr lIns="93275" tIns="93275" rIns="93275" bIns="9327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400"/>
              <a:t>19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693504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https://cloud.google.com/pubsub/docs/pull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8906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701040" y="4415789"/>
            <a:ext cx="5608319" cy="4183380"/>
          </a:xfrm>
          <a:prstGeom prst="rect">
            <a:avLst/>
          </a:prstGeom>
        </p:spPr>
        <p:txBody>
          <a:bodyPr lIns="93275" tIns="93275" rIns="93275" bIns="932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https://cloud.google.com/pubsub/docs/subscriber</a:t>
            </a:r>
            <a:endParaRPr dirty="0"/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3970937" y="8829966"/>
            <a:ext cx="3037839" cy="464820"/>
          </a:xfrm>
          <a:prstGeom prst="rect">
            <a:avLst/>
          </a:prstGeom>
        </p:spPr>
        <p:txBody>
          <a:bodyPr lIns="93275" tIns="93275" rIns="93275" bIns="9327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400"/>
              <a:t>23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42875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Divider Gray">
    <p:bg>
      <p:bgPr>
        <a:solidFill>
          <a:srgbClr val="33333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61653" y="1880582"/>
            <a:ext cx="6244500" cy="74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 sz="3600"/>
            </a:lvl2pPr>
            <a:lvl3pPr lvl="2" rtl="0">
              <a:spcBef>
                <a:spcPts val="0"/>
              </a:spcBef>
              <a:buNone/>
              <a:defRPr sz="3600"/>
            </a:lvl3pPr>
            <a:lvl4pPr lvl="3" rtl="0">
              <a:spcBef>
                <a:spcPts val="0"/>
              </a:spcBef>
              <a:buNone/>
              <a:defRPr sz="3600"/>
            </a:lvl4pPr>
            <a:lvl5pPr lvl="4" rtl="0">
              <a:spcBef>
                <a:spcPts val="0"/>
              </a:spcBef>
              <a:buNone/>
              <a:defRPr sz="3600"/>
            </a:lvl5pPr>
            <a:lvl6pPr lvl="5" rtl="0">
              <a:spcBef>
                <a:spcPts val="0"/>
              </a:spcBef>
              <a:buNone/>
              <a:defRPr sz="3600"/>
            </a:lvl6pPr>
            <a:lvl7pPr lvl="6" rtl="0">
              <a:spcBef>
                <a:spcPts val="0"/>
              </a:spcBef>
              <a:buNone/>
              <a:defRPr sz="3600"/>
            </a:lvl7pPr>
            <a:lvl8pPr lvl="7" rtl="0">
              <a:spcBef>
                <a:spcPts val="0"/>
              </a:spcBef>
              <a:buNone/>
              <a:defRPr sz="3600"/>
            </a:lvl8pPr>
            <a:lvl9pPr lvl="8">
              <a:spcBef>
                <a:spcPts val="0"/>
              </a:spcBef>
              <a:buNone/>
              <a:defRPr sz="3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361653" y="2603904"/>
            <a:ext cx="4637099" cy="41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400"/>
            </a:lvl1pPr>
            <a:lvl2pPr lvl="1" rtl="0">
              <a:spcBef>
                <a:spcPts val="0"/>
              </a:spcBef>
              <a:buNone/>
              <a:defRPr sz="1400"/>
            </a:lvl2pPr>
            <a:lvl3pPr lvl="2" rtl="0">
              <a:spcBef>
                <a:spcPts val="0"/>
              </a:spcBef>
              <a:buNone/>
              <a:defRPr sz="1400"/>
            </a:lvl3pPr>
            <a:lvl4pPr lvl="3" rtl="0">
              <a:spcBef>
                <a:spcPts val="0"/>
              </a:spcBef>
              <a:buNone/>
              <a:defRPr sz="1400"/>
            </a:lvl4pPr>
            <a:lvl5pPr lvl="4" rtl="0">
              <a:spcBef>
                <a:spcPts val="0"/>
              </a:spcBef>
              <a:buNone/>
              <a:defRPr sz="1400"/>
            </a:lvl5pPr>
            <a:lvl6pPr lvl="5" rtl="0">
              <a:spcBef>
                <a:spcPts val="0"/>
              </a:spcBef>
              <a:buNone/>
              <a:defRPr sz="1400"/>
            </a:lvl6pPr>
            <a:lvl7pPr lvl="6" rtl="0">
              <a:spcBef>
                <a:spcPts val="0"/>
              </a:spcBef>
              <a:buNone/>
              <a:defRPr sz="1400"/>
            </a:lvl7pPr>
            <a:lvl8pPr lvl="7" rtl="0">
              <a:spcBef>
                <a:spcPts val="0"/>
              </a:spcBef>
              <a:buNone/>
              <a:defRPr sz="1400"/>
            </a:lvl8pPr>
            <a:lvl9pPr lvl="8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grpSp>
        <p:nvGrpSpPr>
          <p:cNvPr id="18" name="Shape 18"/>
          <p:cNvGrpSpPr/>
          <p:nvPr/>
        </p:nvGrpSpPr>
        <p:grpSpPr>
          <a:xfrm>
            <a:off x="364683" y="-6"/>
            <a:ext cx="1986925" cy="86699"/>
            <a:chOff x="364669" y="4969989"/>
            <a:chExt cx="996902" cy="43500"/>
          </a:xfrm>
        </p:grpSpPr>
        <p:sp>
          <p:nvSpPr>
            <p:cNvPr id="19" name="Shape 19"/>
            <p:cNvSpPr/>
            <p:nvPr/>
          </p:nvSpPr>
          <p:spPr>
            <a:xfrm>
              <a:off x="364669" y="4969989"/>
              <a:ext cx="249299" cy="435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613870" y="4969989"/>
              <a:ext cx="249300" cy="43500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863071" y="4969989"/>
              <a:ext cx="249300" cy="43500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1112271" y="4969989"/>
              <a:ext cx="249300" cy="43500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Image Slide with descri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82432" y="1380950"/>
            <a:ext cx="1979767" cy="30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379929" y="1047750"/>
            <a:ext cx="1982271" cy="280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ull-bleed image Slide with description">
    <p:bg>
      <p:bgPr>
        <a:solidFill>
          <a:srgbClr val="333333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82432" y="1380950"/>
            <a:ext cx="1979767" cy="30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379929" y="1047750"/>
            <a:ext cx="1982271" cy="280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allout Quot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allout Quote Red">
    <p:bg>
      <p:bgPr>
        <a:solidFill>
          <a:srgbClr val="EA4335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91" name="Shape 91" descr="logo_lockup_cloud_platform_icon_vertical_white_lockup_cloud_platform_icon_vertical copy.png"/>
          <p:cNvPicPr preferRelativeResize="0"/>
          <p:nvPr/>
        </p:nvPicPr>
        <p:blipFill rotWithShape="1">
          <a:blip r:embed="rId2">
            <a:alphaModFix/>
          </a:blip>
          <a:srcRect l="129" r="129"/>
          <a:stretch/>
        </p:blipFill>
        <p:spPr>
          <a:xfrm>
            <a:off x="364068" y="4915750"/>
            <a:ext cx="129590" cy="11519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4648200" y="4936551"/>
            <a:ext cx="1023126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Google Cloud Platform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allout Quote Yellow">
    <p:bg>
      <p:bgPr>
        <a:solidFill>
          <a:srgbClr val="FBBC05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97" name="Shape 97" descr="logo_lockup_cloud_platform_icon_vertical_white_lockup_cloud_platform_icon_vertical copy.png"/>
          <p:cNvPicPr preferRelativeResize="0"/>
          <p:nvPr/>
        </p:nvPicPr>
        <p:blipFill rotWithShape="1">
          <a:blip r:embed="rId2">
            <a:alphaModFix/>
          </a:blip>
          <a:srcRect l="129" r="129"/>
          <a:stretch/>
        </p:blipFill>
        <p:spPr>
          <a:xfrm>
            <a:off x="364068" y="4915750"/>
            <a:ext cx="129590" cy="11519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4648200" y="4936551"/>
            <a:ext cx="1023126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Google Cloud Platform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allout Quote Green">
    <p:bg>
      <p:bgPr>
        <a:solidFill>
          <a:srgbClr val="34A853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03" name="Shape 103" descr="logo_lockup_cloud_platform_icon_vertical_white_lockup_cloud_platform_icon_vertical copy.png"/>
          <p:cNvPicPr preferRelativeResize="0"/>
          <p:nvPr/>
        </p:nvPicPr>
        <p:blipFill rotWithShape="1">
          <a:blip r:embed="rId2">
            <a:alphaModFix/>
          </a:blip>
          <a:srcRect l="129" r="129"/>
          <a:stretch/>
        </p:blipFill>
        <p:spPr>
          <a:xfrm>
            <a:off x="364068" y="4915750"/>
            <a:ext cx="129590" cy="11519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4648200" y="4936551"/>
            <a:ext cx="1023126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Google Cloud Platform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allout Quote with background image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Gray Callout Quote with background imag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ta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64616" y="21805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2"/>
          </p:nvPr>
        </p:nvSpPr>
        <p:spPr>
          <a:xfrm>
            <a:off x="364616" y="1794640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3"/>
          </p:nvPr>
        </p:nvSpPr>
        <p:spPr>
          <a:xfrm>
            <a:off x="364613" y="14287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4"/>
          </p:nvPr>
        </p:nvSpPr>
        <p:spPr>
          <a:xfrm>
            <a:off x="364616" y="37807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5"/>
          </p:nvPr>
        </p:nvSpPr>
        <p:spPr>
          <a:xfrm>
            <a:off x="364616" y="3394839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6"/>
          </p:nvPr>
        </p:nvSpPr>
        <p:spPr>
          <a:xfrm>
            <a:off x="364613" y="30289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828674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7"/>
          </p:nvPr>
        </p:nvSpPr>
        <p:spPr>
          <a:xfrm>
            <a:off x="2514602" y="21805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8"/>
          </p:nvPr>
        </p:nvSpPr>
        <p:spPr>
          <a:xfrm>
            <a:off x="2514602" y="1794640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9"/>
          </p:nvPr>
        </p:nvSpPr>
        <p:spPr>
          <a:xfrm>
            <a:off x="2514600" y="14287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3"/>
          </p:nvPr>
        </p:nvSpPr>
        <p:spPr>
          <a:xfrm>
            <a:off x="2514602" y="37807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4"/>
          </p:nvPr>
        </p:nvSpPr>
        <p:spPr>
          <a:xfrm>
            <a:off x="2514602" y="3394839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5"/>
          </p:nvPr>
        </p:nvSpPr>
        <p:spPr>
          <a:xfrm>
            <a:off x="2514600" y="30289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6"/>
          </p:nvPr>
        </p:nvSpPr>
        <p:spPr>
          <a:xfrm>
            <a:off x="4661642" y="21805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7"/>
          </p:nvPr>
        </p:nvSpPr>
        <p:spPr>
          <a:xfrm>
            <a:off x="4661642" y="1794640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8"/>
          </p:nvPr>
        </p:nvSpPr>
        <p:spPr>
          <a:xfrm>
            <a:off x="4661639" y="14287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9"/>
          </p:nvPr>
        </p:nvSpPr>
        <p:spPr>
          <a:xfrm>
            <a:off x="4661642" y="37807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20"/>
          </p:nvPr>
        </p:nvSpPr>
        <p:spPr>
          <a:xfrm>
            <a:off x="4661642" y="3394839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21"/>
          </p:nvPr>
        </p:nvSpPr>
        <p:spPr>
          <a:xfrm>
            <a:off x="4661639" y="30289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22"/>
          </p:nvPr>
        </p:nvSpPr>
        <p:spPr>
          <a:xfrm>
            <a:off x="6808682" y="21805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23"/>
          </p:nvPr>
        </p:nvSpPr>
        <p:spPr>
          <a:xfrm>
            <a:off x="6808682" y="1794640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24"/>
          </p:nvPr>
        </p:nvSpPr>
        <p:spPr>
          <a:xfrm>
            <a:off x="6808679" y="14287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25"/>
          </p:nvPr>
        </p:nvSpPr>
        <p:spPr>
          <a:xfrm>
            <a:off x="6808682" y="37807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26"/>
          </p:nvPr>
        </p:nvSpPr>
        <p:spPr>
          <a:xfrm>
            <a:off x="6808682" y="3394839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27"/>
          </p:nvPr>
        </p:nvSpPr>
        <p:spPr>
          <a:xfrm>
            <a:off x="6808679" y="30289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tats 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64616" y="3013659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2"/>
          </p:nvPr>
        </p:nvSpPr>
        <p:spPr>
          <a:xfrm>
            <a:off x="364616" y="2627792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3"/>
          </p:nvPr>
        </p:nvSpPr>
        <p:spPr>
          <a:xfrm>
            <a:off x="364613" y="2087674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828674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4"/>
          </p:nvPr>
        </p:nvSpPr>
        <p:spPr>
          <a:xfrm>
            <a:off x="2514602" y="3013659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5"/>
          </p:nvPr>
        </p:nvSpPr>
        <p:spPr>
          <a:xfrm>
            <a:off x="2514602" y="2627792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6"/>
          </p:nvPr>
        </p:nvSpPr>
        <p:spPr>
          <a:xfrm>
            <a:off x="2514600" y="2087674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7"/>
          </p:nvPr>
        </p:nvSpPr>
        <p:spPr>
          <a:xfrm>
            <a:off x="4654923" y="3013659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8"/>
          </p:nvPr>
        </p:nvSpPr>
        <p:spPr>
          <a:xfrm>
            <a:off x="4654923" y="2627792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9"/>
          </p:nvPr>
        </p:nvSpPr>
        <p:spPr>
          <a:xfrm>
            <a:off x="4654919" y="2087674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3"/>
          </p:nvPr>
        </p:nvSpPr>
        <p:spPr>
          <a:xfrm>
            <a:off x="6801963" y="3013659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14"/>
          </p:nvPr>
        </p:nvSpPr>
        <p:spPr>
          <a:xfrm>
            <a:off x="6801963" y="2627792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5"/>
          </p:nvPr>
        </p:nvSpPr>
        <p:spPr>
          <a:xfrm>
            <a:off x="6801960" y="2087674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Divider Gray 1">
    <p:bg>
      <p:bgPr>
        <a:solidFill>
          <a:srgbClr val="333333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78400" y="402300"/>
            <a:ext cx="5229000" cy="661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133145" y="1309253"/>
            <a:ext cx="4793700" cy="301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-12605" y="1309253"/>
            <a:ext cx="4793700" cy="301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eam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2514600" y="235395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2"/>
          </p:nvPr>
        </p:nvSpPr>
        <p:spPr>
          <a:xfrm>
            <a:off x="2514600" y="256863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3"/>
          </p:nvPr>
        </p:nvSpPr>
        <p:spPr>
          <a:xfrm>
            <a:off x="4648200" y="235395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4"/>
          </p:nvPr>
        </p:nvSpPr>
        <p:spPr>
          <a:xfrm>
            <a:off x="4648200" y="256863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5"/>
          </p:nvPr>
        </p:nvSpPr>
        <p:spPr>
          <a:xfrm>
            <a:off x="6815400" y="235395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6"/>
          </p:nvPr>
        </p:nvSpPr>
        <p:spPr>
          <a:xfrm>
            <a:off x="6815400" y="256863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7"/>
          </p:nvPr>
        </p:nvSpPr>
        <p:spPr>
          <a:xfrm>
            <a:off x="366488" y="235395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8"/>
          </p:nvPr>
        </p:nvSpPr>
        <p:spPr>
          <a:xfrm>
            <a:off x="366488" y="256863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9"/>
          </p:nvPr>
        </p:nvSpPr>
        <p:spPr>
          <a:xfrm>
            <a:off x="2514600" y="4021948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3"/>
          </p:nvPr>
        </p:nvSpPr>
        <p:spPr>
          <a:xfrm>
            <a:off x="2514600" y="4236626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4"/>
          </p:nvPr>
        </p:nvSpPr>
        <p:spPr>
          <a:xfrm>
            <a:off x="4648200" y="4021948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5"/>
          </p:nvPr>
        </p:nvSpPr>
        <p:spPr>
          <a:xfrm>
            <a:off x="4648200" y="4236626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6"/>
          </p:nvPr>
        </p:nvSpPr>
        <p:spPr>
          <a:xfrm>
            <a:off x="6815400" y="4021948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7"/>
          </p:nvPr>
        </p:nvSpPr>
        <p:spPr>
          <a:xfrm>
            <a:off x="6815400" y="4236626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8"/>
          </p:nvPr>
        </p:nvSpPr>
        <p:spPr>
          <a:xfrm>
            <a:off x="366488" y="4021948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9"/>
          </p:nvPr>
        </p:nvSpPr>
        <p:spPr>
          <a:xfrm>
            <a:off x="366488" y="4236626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eam2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3273443" y="1526932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2"/>
          </p:nvPr>
        </p:nvSpPr>
        <p:spPr>
          <a:xfrm>
            <a:off x="3273443" y="1755049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3"/>
          </p:nvPr>
        </p:nvSpPr>
        <p:spPr>
          <a:xfrm>
            <a:off x="3273443" y="2747675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4"/>
          </p:nvPr>
        </p:nvSpPr>
        <p:spPr>
          <a:xfrm>
            <a:off x="3273443" y="2975791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5"/>
          </p:nvPr>
        </p:nvSpPr>
        <p:spPr>
          <a:xfrm>
            <a:off x="3273443" y="3968419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6"/>
          </p:nvPr>
        </p:nvSpPr>
        <p:spPr>
          <a:xfrm>
            <a:off x="3273443" y="4196535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7"/>
          </p:nvPr>
        </p:nvSpPr>
        <p:spPr>
          <a:xfrm>
            <a:off x="5407044" y="1526932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8"/>
          </p:nvPr>
        </p:nvSpPr>
        <p:spPr>
          <a:xfrm>
            <a:off x="5407044" y="1755049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9"/>
          </p:nvPr>
        </p:nvSpPr>
        <p:spPr>
          <a:xfrm>
            <a:off x="5407044" y="2747675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13"/>
          </p:nvPr>
        </p:nvSpPr>
        <p:spPr>
          <a:xfrm>
            <a:off x="5407044" y="2975791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4"/>
          </p:nvPr>
        </p:nvSpPr>
        <p:spPr>
          <a:xfrm>
            <a:off x="5407044" y="3968419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5"/>
          </p:nvPr>
        </p:nvSpPr>
        <p:spPr>
          <a:xfrm>
            <a:off x="5407044" y="4196535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16"/>
          </p:nvPr>
        </p:nvSpPr>
        <p:spPr>
          <a:xfrm>
            <a:off x="7560609" y="1526932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17"/>
          </p:nvPr>
        </p:nvSpPr>
        <p:spPr>
          <a:xfrm>
            <a:off x="7560609" y="1755049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18"/>
          </p:nvPr>
        </p:nvSpPr>
        <p:spPr>
          <a:xfrm>
            <a:off x="7560609" y="2747675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19"/>
          </p:nvPr>
        </p:nvSpPr>
        <p:spPr>
          <a:xfrm>
            <a:off x="7560609" y="2975791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20"/>
          </p:nvPr>
        </p:nvSpPr>
        <p:spPr>
          <a:xfrm>
            <a:off x="7560609" y="3968419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21"/>
          </p:nvPr>
        </p:nvSpPr>
        <p:spPr>
          <a:xfrm>
            <a:off x="7560609" y="4196535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body" idx="22"/>
          </p:nvPr>
        </p:nvSpPr>
        <p:spPr>
          <a:xfrm>
            <a:off x="1130844" y="1526932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23"/>
          </p:nvPr>
        </p:nvSpPr>
        <p:spPr>
          <a:xfrm>
            <a:off x="1130844" y="1755049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24"/>
          </p:nvPr>
        </p:nvSpPr>
        <p:spPr>
          <a:xfrm>
            <a:off x="1130844" y="2747675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25"/>
          </p:nvPr>
        </p:nvSpPr>
        <p:spPr>
          <a:xfrm>
            <a:off x="1130844" y="2975791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26"/>
          </p:nvPr>
        </p:nvSpPr>
        <p:spPr>
          <a:xfrm>
            <a:off x="1130844" y="3968419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27"/>
          </p:nvPr>
        </p:nvSpPr>
        <p:spPr>
          <a:xfrm>
            <a:off x="1130844" y="4196535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iography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2514600" y="931959"/>
            <a:ext cx="6268208" cy="3622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2514600" y="1973899"/>
            <a:ext cx="6268208" cy="24463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marL="284121" lvl="1" indent="-18252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2"/>
          </p:nvPr>
        </p:nvSpPr>
        <p:spPr>
          <a:xfrm>
            <a:off x="2514600" y="1327946"/>
            <a:ext cx="6268208" cy="2256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3"/>
          </p:nvPr>
        </p:nvSpPr>
        <p:spPr>
          <a:xfrm>
            <a:off x="2514600" y="1560940"/>
            <a:ext cx="6268208" cy="2256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meline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1783089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body" idx="2"/>
          </p:nvPr>
        </p:nvSpPr>
        <p:spPr>
          <a:xfrm>
            <a:off x="2482864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body" idx="3"/>
          </p:nvPr>
        </p:nvSpPr>
        <p:spPr>
          <a:xfrm>
            <a:off x="3182638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4"/>
          </p:nvPr>
        </p:nvSpPr>
        <p:spPr>
          <a:xfrm>
            <a:off x="3882412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5"/>
          </p:nvPr>
        </p:nvSpPr>
        <p:spPr>
          <a:xfrm>
            <a:off x="4582187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6"/>
          </p:nvPr>
        </p:nvSpPr>
        <p:spPr>
          <a:xfrm>
            <a:off x="5281962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7"/>
          </p:nvPr>
        </p:nvSpPr>
        <p:spPr>
          <a:xfrm>
            <a:off x="5981735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body" idx="8"/>
          </p:nvPr>
        </p:nvSpPr>
        <p:spPr>
          <a:xfrm>
            <a:off x="6681510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9"/>
          </p:nvPr>
        </p:nvSpPr>
        <p:spPr>
          <a:xfrm>
            <a:off x="7381285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body" idx="13"/>
          </p:nvPr>
        </p:nvSpPr>
        <p:spPr>
          <a:xfrm>
            <a:off x="8081060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14"/>
          </p:nvPr>
        </p:nvSpPr>
        <p:spPr>
          <a:xfrm>
            <a:off x="372959" y="2361308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body" idx="15"/>
          </p:nvPr>
        </p:nvSpPr>
        <p:spPr>
          <a:xfrm>
            <a:off x="383539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body" idx="16"/>
          </p:nvPr>
        </p:nvSpPr>
        <p:spPr>
          <a:xfrm>
            <a:off x="372959" y="1593786"/>
            <a:ext cx="2006612" cy="260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body" idx="17"/>
          </p:nvPr>
        </p:nvSpPr>
        <p:spPr>
          <a:xfrm>
            <a:off x="2503516" y="1593786"/>
            <a:ext cx="2006612" cy="260476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body" idx="18"/>
          </p:nvPr>
        </p:nvSpPr>
        <p:spPr>
          <a:xfrm>
            <a:off x="4634073" y="1593786"/>
            <a:ext cx="2006612" cy="260476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body" idx="19"/>
          </p:nvPr>
        </p:nvSpPr>
        <p:spPr>
          <a:xfrm>
            <a:off x="6764635" y="1593786"/>
            <a:ext cx="2006612" cy="260476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body" idx="20"/>
          </p:nvPr>
        </p:nvSpPr>
        <p:spPr>
          <a:xfrm>
            <a:off x="1083315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body" idx="21"/>
          </p:nvPr>
        </p:nvSpPr>
        <p:spPr>
          <a:xfrm>
            <a:off x="1770589" y="2733661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22"/>
          </p:nvPr>
        </p:nvSpPr>
        <p:spPr>
          <a:xfrm>
            <a:off x="3168222" y="3106014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body" idx="23"/>
          </p:nvPr>
        </p:nvSpPr>
        <p:spPr>
          <a:xfrm>
            <a:off x="4565853" y="3478367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body" idx="24"/>
          </p:nvPr>
        </p:nvSpPr>
        <p:spPr>
          <a:xfrm>
            <a:off x="5963485" y="3850719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body" idx="25"/>
          </p:nvPr>
        </p:nvSpPr>
        <p:spPr>
          <a:xfrm>
            <a:off x="7361114" y="4223071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 footer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ull-bleed photo">
    <p:bg>
      <p:bgPr>
        <a:solidFill>
          <a:schemeClr val="dk2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/2 type &amp; image 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373062" y="1428750"/>
            <a:ext cx="4122599" cy="31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372959" y="488197"/>
            <a:ext cx="41229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251" name="Shape 251"/>
          <p:cNvGrpSpPr/>
          <p:nvPr/>
        </p:nvGrpSpPr>
        <p:grpSpPr>
          <a:xfrm>
            <a:off x="364669" y="4969989"/>
            <a:ext cx="996775" cy="43445"/>
            <a:chOff x="1143000" y="1161926"/>
            <a:chExt cx="2274185" cy="99599"/>
          </a:xfrm>
        </p:grpSpPr>
        <p:sp>
          <p:nvSpPr>
            <p:cNvPr id="252" name="Shape 252"/>
            <p:cNvSpPr/>
            <p:nvPr/>
          </p:nvSpPr>
          <p:spPr>
            <a:xfrm>
              <a:off x="1143000" y="1161926"/>
              <a:ext cx="568500" cy="995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1711563" y="1161926"/>
              <a:ext cx="568500" cy="995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2280125" y="1161926"/>
              <a:ext cx="568500" cy="995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2848686" y="1161926"/>
              <a:ext cx="568500" cy="995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6" name="Shape 256"/>
          <p:cNvSpPr txBox="1"/>
          <p:nvPr/>
        </p:nvSpPr>
        <p:spPr>
          <a:xfrm>
            <a:off x="8382000" y="4936551"/>
            <a:ext cx="400499" cy="7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Blank">
    <p:bg>
      <p:bgPr>
        <a:solidFill>
          <a:schemeClr val="lt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asic Typ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73062" y="1330325"/>
            <a:ext cx="6256200" cy="322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Presentation Title 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hape 31" descr="logo_lockup_cloud_platform_icon_horizontal.png"/>
          <p:cNvPicPr preferRelativeResize="0"/>
          <p:nvPr/>
        </p:nvPicPr>
        <p:blipFill rotWithShape="1">
          <a:blip r:embed="rId2">
            <a:alphaModFix/>
          </a:blip>
          <a:srcRect t="-10" r="-12120" b="10"/>
          <a:stretch/>
        </p:blipFill>
        <p:spPr>
          <a:xfrm>
            <a:off x="372947" y="4322049"/>
            <a:ext cx="2030700" cy="19769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58371" y="1197326"/>
            <a:ext cx="8045999" cy="1183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None/>
              <a:defRPr sz="3600"/>
            </a:lvl1pPr>
            <a:lvl2pPr lvl="1" rtl="0">
              <a:spcBef>
                <a:spcPts val="0"/>
              </a:spcBef>
              <a:buNone/>
              <a:defRPr sz="3600"/>
            </a:lvl2pPr>
            <a:lvl3pPr lvl="2" rtl="0">
              <a:spcBef>
                <a:spcPts val="0"/>
              </a:spcBef>
              <a:buNone/>
              <a:defRPr sz="3600"/>
            </a:lvl3pPr>
            <a:lvl4pPr lvl="3" rtl="0">
              <a:spcBef>
                <a:spcPts val="0"/>
              </a:spcBef>
              <a:buNone/>
              <a:defRPr sz="3600"/>
            </a:lvl4pPr>
            <a:lvl5pPr lvl="4" rtl="0">
              <a:spcBef>
                <a:spcPts val="0"/>
              </a:spcBef>
              <a:buNone/>
              <a:defRPr sz="3600"/>
            </a:lvl5pPr>
            <a:lvl6pPr lvl="5" rtl="0">
              <a:spcBef>
                <a:spcPts val="0"/>
              </a:spcBef>
              <a:buNone/>
              <a:defRPr sz="3600"/>
            </a:lvl6pPr>
            <a:lvl7pPr lvl="6" rtl="0">
              <a:spcBef>
                <a:spcPts val="0"/>
              </a:spcBef>
              <a:buNone/>
              <a:defRPr sz="3600"/>
            </a:lvl7pPr>
            <a:lvl8pPr lvl="7" rtl="0">
              <a:spcBef>
                <a:spcPts val="0"/>
              </a:spcBef>
              <a:buNone/>
              <a:defRPr sz="3600"/>
            </a:lvl8pPr>
            <a:lvl9pPr lvl="8">
              <a:spcBef>
                <a:spcPts val="0"/>
              </a:spcBef>
              <a:buNone/>
              <a:defRPr sz="36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258371" y="2259453"/>
            <a:ext cx="7978499" cy="62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400"/>
            </a:lvl1pPr>
            <a:lvl2pPr lvl="1" rtl="0">
              <a:spcBef>
                <a:spcPts val="0"/>
              </a:spcBef>
              <a:buNone/>
              <a:defRPr sz="1400"/>
            </a:lvl2pPr>
            <a:lvl3pPr lvl="2" rtl="0">
              <a:spcBef>
                <a:spcPts val="0"/>
              </a:spcBef>
              <a:buNone/>
              <a:defRPr sz="1400"/>
            </a:lvl3pPr>
            <a:lvl4pPr lvl="3" rtl="0">
              <a:spcBef>
                <a:spcPts val="0"/>
              </a:spcBef>
              <a:buNone/>
              <a:defRPr sz="1400"/>
            </a:lvl4pPr>
            <a:lvl5pPr lvl="4" rtl="0">
              <a:spcBef>
                <a:spcPts val="0"/>
              </a:spcBef>
              <a:buNone/>
              <a:defRPr sz="1400"/>
            </a:lvl5pPr>
            <a:lvl6pPr lvl="5" rtl="0">
              <a:spcBef>
                <a:spcPts val="0"/>
              </a:spcBef>
              <a:buNone/>
              <a:defRPr sz="1400"/>
            </a:lvl6pPr>
            <a:lvl7pPr lvl="6" rtl="0">
              <a:spcBef>
                <a:spcPts val="0"/>
              </a:spcBef>
              <a:buNone/>
              <a:defRPr sz="1400"/>
            </a:lvl7pPr>
            <a:lvl8pPr lvl="7" rtl="0">
              <a:spcBef>
                <a:spcPts val="0"/>
              </a:spcBef>
              <a:buNone/>
              <a:defRPr sz="1400"/>
            </a:lvl8pPr>
            <a:lvl9pPr lvl="8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grpSp>
        <p:nvGrpSpPr>
          <p:cNvPr id="34" name="Shape 34"/>
          <p:cNvGrpSpPr/>
          <p:nvPr/>
        </p:nvGrpSpPr>
        <p:grpSpPr>
          <a:xfrm>
            <a:off x="364683" y="-6"/>
            <a:ext cx="1986925" cy="86699"/>
            <a:chOff x="364669" y="4969989"/>
            <a:chExt cx="996902" cy="43500"/>
          </a:xfrm>
        </p:grpSpPr>
        <p:sp>
          <p:nvSpPr>
            <p:cNvPr id="35" name="Shape 35"/>
            <p:cNvSpPr/>
            <p:nvPr/>
          </p:nvSpPr>
          <p:spPr>
            <a:xfrm>
              <a:off x="364669" y="4969989"/>
              <a:ext cx="249299" cy="435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613870" y="4969989"/>
              <a:ext cx="249300" cy="43500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863071" y="4969989"/>
              <a:ext cx="249300" cy="43500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1112271" y="4969989"/>
              <a:ext cx="249300" cy="43500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Agenda">
    <p:bg>
      <p:bgPr>
        <a:solidFill>
          <a:srgbClr val="333333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73062" y="1330325"/>
            <a:ext cx="6256336" cy="3146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Type 2 Colum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73062" y="1330325"/>
            <a:ext cx="4122736" cy="3222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828674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648198" y="1330325"/>
            <a:ext cx="4141328" cy="3222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ed 2 Colum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73062" y="2038350"/>
            <a:ext cx="4122736" cy="25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828674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648198" y="2038350"/>
            <a:ext cx="4141328" cy="25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365125" y="1428750"/>
            <a:ext cx="4130674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4"/>
          </p:nvPr>
        </p:nvSpPr>
        <p:spPr>
          <a:xfrm>
            <a:off x="4648198" y="1428750"/>
            <a:ext cx="4130674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ed 4 Colum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73062" y="2190750"/>
            <a:ext cx="1919918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828674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365125" y="1428750"/>
            <a:ext cx="1927857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2522538" y="2190750"/>
            <a:ext cx="1897062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2514600" y="1428750"/>
            <a:ext cx="1904999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5"/>
          </p:nvPr>
        </p:nvSpPr>
        <p:spPr>
          <a:xfrm>
            <a:off x="4640264" y="2190750"/>
            <a:ext cx="1909432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6"/>
          </p:nvPr>
        </p:nvSpPr>
        <p:spPr>
          <a:xfrm>
            <a:off x="4632326" y="1428750"/>
            <a:ext cx="1917371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7"/>
          </p:nvPr>
        </p:nvSpPr>
        <p:spPr>
          <a:xfrm>
            <a:off x="6789738" y="2190750"/>
            <a:ext cx="1923593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8"/>
          </p:nvPr>
        </p:nvSpPr>
        <p:spPr>
          <a:xfrm>
            <a:off x="6781800" y="1428750"/>
            <a:ext cx="1919771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/2 type &amp; imag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73062" y="1428750"/>
            <a:ext cx="4122736" cy="31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72959" y="488197"/>
            <a:ext cx="4122841" cy="841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4131184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0" name="Shape 70"/>
          <p:cNvGrpSpPr/>
          <p:nvPr/>
        </p:nvGrpSpPr>
        <p:grpSpPr>
          <a:xfrm>
            <a:off x="364615" y="4970025"/>
            <a:ext cx="996821" cy="43499"/>
            <a:chOff x="364615" y="4970025"/>
            <a:chExt cx="996821" cy="43499"/>
          </a:xfrm>
        </p:grpSpPr>
        <p:sp>
          <p:nvSpPr>
            <p:cNvPr id="71" name="Shape 71"/>
            <p:cNvSpPr/>
            <p:nvPr/>
          </p:nvSpPr>
          <p:spPr>
            <a:xfrm>
              <a:off x="364615" y="4970025"/>
              <a:ext cx="249299" cy="43499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613790" y="4970025"/>
              <a:ext cx="249299" cy="43499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862963" y="4970025"/>
              <a:ext cx="249299" cy="43499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112137" y="4970025"/>
              <a:ext cx="249299" cy="43499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65961" y="1277497"/>
            <a:ext cx="6256500" cy="307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None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11125" marR="0" lvl="1" indent="-34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231775" marR="0" lvl="2" indent="-41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028700" marR="0" lvl="3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–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257300" marR="0" lvl="4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»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700" b="0" i="0" u="none" strike="noStrike" cap="none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Roboto"/>
              <a:buNone/>
              <a:defRPr sz="28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364675" y="4936550"/>
            <a:ext cx="8153100" cy="7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ctr" rtl="0">
              <a:spcBef>
                <a:spcPts val="0"/>
              </a:spcBef>
              <a:buSzPct val="25000"/>
              <a:buNone/>
            </a:pPr>
            <a:r>
              <a:rPr lang="en-US" sz="700" dirty="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The Products and Services logos may be used to accurately reference Google's technology and tools, for instance in architecture diagrams.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9" r:id="rId24"/>
    <p:sldLayoutId id="2147483680" r:id="rId25"/>
    <p:sldLayoutId id="2147483681" r:id="rId26"/>
    <p:sldLayoutId id="2147483682" r:id="rId2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58371" y="1197326"/>
            <a:ext cx="8045999" cy="1183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4000" dirty="0"/>
              <a:t>Cloud Run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subTitle" idx="1"/>
          </p:nvPr>
        </p:nvSpPr>
        <p:spPr>
          <a:xfrm>
            <a:off x="258371" y="2259453"/>
            <a:ext cx="7978500" cy="62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Eng. Ismail Anjrini</a:t>
            </a:r>
          </a:p>
        </p:txBody>
      </p:sp>
      <p:pic>
        <p:nvPicPr>
          <p:cNvPr id="3" name="Google Shape;195;p23">
            <a:extLst>
              <a:ext uri="{FF2B5EF4-FFF2-40B4-BE49-F238E27FC236}">
                <a16:creationId xmlns:a16="http://schemas.microsoft.com/office/drawing/2014/main" id="{7A6C9D6C-73E1-4FCB-B240-C440E46B7A8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382" y="1789226"/>
            <a:ext cx="394775" cy="412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0" name="Shape 2850"/>
          <p:cNvSpPr txBox="1">
            <a:spLocks noGrp="1"/>
          </p:cNvSpPr>
          <p:nvPr>
            <p:ph type="title"/>
          </p:nvPr>
        </p:nvSpPr>
        <p:spPr>
          <a:xfrm>
            <a:off x="361653" y="1880582"/>
            <a:ext cx="6244500" cy="74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2856881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7E9B9C-05FA-586C-DBE7-1BA6472D3D19}"/>
              </a:ext>
            </a:extLst>
          </p:cNvPr>
          <p:cNvSpPr txBox="1"/>
          <p:nvPr/>
        </p:nvSpPr>
        <p:spPr>
          <a:xfrm>
            <a:off x="111035" y="418804"/>
            <a:ext cx="14042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Scalability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53BBC0-2219-53BC-42F4-4D64F471A20D}"/>
              </a:ext>
            </a:extLst>
          </p:cNvPr>
          <p:cNvSpPr txBox="1"/>
          <p:nvPr/>
        </p:nvSpPr>
        <p:spPr>
          <a:xfrm>
            <a:off x="3073037" y="418804"/>
            <a:ext cx="18875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Availability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67E62F-1552-C600-2519-FF6467000CED}"/>
              </a:ext>
            </a:extLst>
          </p:cNvPr>
          <p:cNvSpPr txBox="1"/>
          <p:nvPr/>
        </p:nvSpPr>
        <p:spPr>
          <a:xfrm>
            <a:off x="6518365" y="418804"/>
            <a:ext cx="13585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Latency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D9CCC-8AE5-CED6-1D7D-DD771BFE9F07}"/>
              </a:ext>
            </a:extLst>
          </p:cNvPr>
          <p:cNvSpPr txBox="1"/>
          <p:nvPr/>
        </p:nvSpPr>
        <p:spPr>
          <a:xfrm>
            <a:off x="215537" y="911390"/>
            <a:ext cx="278892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Number of topics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Number of publishers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Number of subscriptions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Number of subscribers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Number of messages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Size of messages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Rate of messages (throughput) published or consumed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Size of backlog on any given subscription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49BB7A-1E76-D757-B993-4BBABD95E12D}"/>
              </a:ext>
            </a:extLst>
          </p:cNvPr>
          <p:cNvSpPr txBox="1"/>
          <p:nvPr/>
        </p:nvSpPr>
        <p:spPr>
          <a:xfrm>
            <a:off x="3301637" y="911390"/>
            <a:ext cx="16589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Hardware Failure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5E513F-EB73-3CC1-A953-113DC7596D33}"/>
              </a:ext>
            </a:extLst>
          </p:cNvPr>
          <p:cNvSpPr txBox="1"/>
          <p:nvPr/>
        </p:nvSpPr>
        <p:spPr>
          <a:xfrm>
            <a:off x="3301637" y="1311643"/>
            <a:ext cx="13879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Human 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5233FD-5372-40C3-982D-E20B4E821193}"/>
              </a:ext>
            </a:extLst>
          </p:cNvPr>
          <p:cNvSpPr txBox="1"/>
          <p:nvPr/>
        </p:nvSpPr>
        <p:spPr>
          <a:xfrm>
            <a:off x="3301637" y="1711896"/>
            <a:ext cx="31122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Sudden increase in traffic in the service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39E607-0BE9-BA04-4056-ED6F59573F5D}"/>
              </a:ext>
            </a:extLst>
          </p:cNvPr>
          <p:cNvSpPr txBox="1"/>
          <p:nvPr/>
        </p:nvSpPr>
        <p:spPr>
          <a:xfrm>
            <a:off x="6642463" y="911390"/>
            <a:ext cx="23774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The amount of time it takes to acknowledge a published message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1C1A27-BD4E-5803-718C-9B0A2F14F7ED}"/>
              </a:ext>
            </a:extLst>
          </p:cNvPr>
          <p:cNvSpPr txBox="1"/>
          <p:nvPr/>
        </p:nvSpPr>
        <p:spPr>
          <a:xfrm>
            <a:off x="6648996" y="1742530"/>
            <a:ext cx="24296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amount of time it takes to deliver a published message to a subscriber</a:t>
            </a:r>
          </a:p>
        </p:txBody>
      </p:sp>
    </p:spTree>
    <p:extLst>
      <p:ext uri="{BB962C8B-B14F-4D97-AF65-F5344CB8AC3E}">
        <p14:creationId xmlns:p14="http://schemas.microsoft.com/office/powerpoint/2010/main" val="244454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58371" y="1197326"/>
            <a:ext cx="8045999" cy="1183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4000" dirty="0"/>
              <a:t>Pub/Sub – Create Topic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subTitle" idx="1"/>
          </p:nvPr>
        </p:nvSpPr>
        <p:spPr>
          <a:xfrm>
            <a:off x="258371" y="2259453"/>
            <a:ext cx="7978500" cy="62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Eng. Ismail Anjrini</a:t>
            </a:r>
          </a:p>
        </p:txBody>
      </p:sp>
      <p:pic>
        <p:nvPicPr>
          <p:cNvPr id="2" name="Shape 350" descr="Cloud-PubSub_256px.png">
            <a:extLst>
              <a:ext uri="{FF2B5EF4-FFF2-40B4-BE49-F238E27FC236}">
                <a16:creationId xmlns:a16="http://schemas.microsoft.com/office/drawing/2014/main" id="{99506996-F280-019C-DB22-863CC1BB99D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092" b="5092"/>
          <a:stretch/>
        </p:blipFill>
        <p:spPr>
          <a:xfrm>
            <a:off x="8338120" y="248167"/>
            <a:ext cx="530400" cy="47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2987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8DFDAC-BD63-5E33-D727-C3D148DB6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24" y="366404"/>
            <a:ext cx="4829849" cy="4410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7FACF1-7454-CC0A-4C90-459E91D7B80D}"/>
              </a:ext>
            </a:extLst>
          </p:cNvPr>
          <p:cNvSpPr txBox="1"/>
          <p:nvPr/>
        </p:nvSpPr>
        <p:spPr>
          <a:xfrm>
            <a:off x="5212080" y="610290"/>
            <a:ext cx="36558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Must be 3-255 characters, start with a letter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B20F04-536A-5C80-E131-DAC5BA70E65F}"/>
              </a:ext>
            </a:extLst>
          </p:cNvPr>
          <p:cNvSpPr txBox="1"/>
          <p:nvPr/>
        </p:nvSpPr>
        <p:spPr>
          <a:xfrm>
            <a:off x="5212080" y="1064270"/>
            <a:ext cx="37033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letters, numbers, dashes (-), periods (.), underscores (_), tildes (~), percents (%) or plus signs (+)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B7847B-501E-ED15-8579-04256818FC96}"/>
              </a:ext>
            </a:extLst>
          </p:cNvPr>
          <p:cNvSpPr txBox="1"/>
          <p:nvPr/>
        </p:nvSpPr>
        <p:spPr>
          <a:xfrm>
            <a:off x="5212080" y="1949137"/>
            <a:ext cx="2194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Cannot start with </a:t>
            </a:r>
            <a:r>
              <a:rPr lang="en-US" dirty="0" err="1"/>
              <a:t>goog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21DBB5-1767-6CD8-736B-B3FC09F67801}"/>
              </a:ext>
            </a:extLst>
          </p:cNvPr>
          <p:cNvSpPr/>
          <p:nvPr/>
        </p:nvSpPr>
        <p:spPr>
          <a:xfrm>
            <a:off x="404949" y="1417320"/>
            <a:ext cx="4552405" cy="470264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2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8DFDAC-BD63-5E33-D727-C3D148DB6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24" y="366404"/>
            <a:ext cx="4829849" cy="4410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7FACF1-7454-CC0A-4C90-459E91D7B80D}"/>
              </a:ext>
            </a:extLst>
          </p:cNvPr>
          <p:cNvSpPr txBox="1"/>
          <p:nvPr/>
        </p:nvSpPr>
        <p:spPr>
          <a:xfrm>
            <a:off x="5212080" y="610290"/>
            <a:ext cx="36558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subscription with ID "</a:t>
            </a:r>
            <a:r>
              <a:rPr lang="en-US" dirty="0" err="1"/>
              <a:t>gcp</a:t>
            </a:r>
            <a:r>
              <a:rPr lang="en-US" dirty="0"/>
              <a:t>-topic-sub"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B20F04-536A-5C80-E131-DAC5BA70E65F}"/>
              </a:ext>
            </a:extLst>
          </p:cNvPr>
          <p:cNvSpPr txBox="1"/>
          <p:nvPr/>
        </p:nvSpPr>
        <p:spPr>
          <a:xfrm>
            <a:off x="5212080" y="1064270"/>
            <a:ext cx="3703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Pull delivery 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B7847B-501E-ED15-8579-04256818FC96}"/>
              </a:ext>
            </a:extLst>
          </p:cNvPr>
          <p:cNvSpPr txBox="1"/>
          <p:nvPr/>
        </p:nvSpPr>
        <p:spPr>
          <a:xfrm>
            <a:off x="5212080" y="1518250"/>
            <a:ext cx="2971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7 days message retention duration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21DBB5-1767-6CD8-736B-B3FC09F67801}"/>
              </a:ext>
            </a:extLst>
          </p:cNvPr>
          <p:cNvSpPr/>
          <p:nvPr/>
        </p:nvSpPr>
        <p:spPr>
          <a:xfrm>
            <a:off x="404949" y="2135776"/>
            <a:ext cx="2266405" cy="283625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94BD06-3986-315A-296D-549783FE5261}"/>
              </a:ext>
            </a:extLst>
          </p:cNvPr>
          <p:cNvSpPr txBox="1"/>
          <p:nvPr/>
        </p:nvSpPr>
        <p:spPr>
          <a:xfrm>
            <a:off x="5234798" y="1972230"/>
            <a:ext cx="28999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Expire after 31 days of inactivity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FEC836-0BDD-2EAB-0EAC-3063D9E60A1A}"/>
              </a:ext>
            </a:extLst>
          </p:cNvPr>
          <p:cNvSpPr txBox="1"/>
          <p:nvPr/>
        </p:nvSpPr>
        <p:spPr>
          <a:xfrm>
            <a:off x="5234798" y="2426210"/>
            <a:ext cx="33310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10 seconds acknowledgment deadline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9A3981-E135-94B6-64E8-A26F83405DC6}"/>
              </a:ext>
            </a:extLst>
          </p:cNvPr>
          <p:cNvSpPr txBox="1"/>
          <p:nvPr/>
        </p:nvSpPr>
        <p:spPr>
          <a:xfrm>
            <a:off x="5212080" y="2880190"/>
            <a:ext cx="20508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Immediate retry policy</a:t>
            </a:r>
          </a:p>
        </p:txBody>
      </p:sp>
    </p:spTree>
    <p:extLst>
      <p:ext uri="{BB962C8B-B14F-4D97-AF65-F5344CB8AC3E}">
        <p14:creationId xmlns:p14="http://schemas.microsoft.com/office/powerpoint/2010/main" val="182979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4" grpId="0"/>
      <p:bldP spid="6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8DFDAC-BD63-5E33-D727-C3D148DB6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24" y="366404"/>
            <a:ext cx="4829849" cy="4410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7FACF1-7454-CC0A-4C90-459E91D7B80D}"/>
              </a:ext>
            </a:extLst>
          </p:cNvPr>
          <p:cNvSpPr txBox="1"/>
          <p:nvPr/>
        </p:nvSpPr>
        <p:spPr>
          <a:xfrm>
            <a:off x="5212080" y="610290"/>
            <a:ext cx="36558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 schema is a format that the message data field must follow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B7847B-501E-ED15-8579-04256818FC96}"/>
              </a:ext>
            </a:extLst>
          </p:cNvPr>
          <p:cNvSpPr txBox="1"/>
          <p:nvPr/>
        </p:nvSpPr>
        <p:spPr>
          <a:xfrm>
            <a:off x="5212080" y="1222020"/>
            <a:ext cx="36558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 Pub/Sub schema defines the names and data types of fields in a message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21DBB5-1767-6CD8-736B-B3FC09F67801}"/>
              </a:ext>
            </a:extLst>
          </p:cNvPr>
          <p:cNvSpPr/>
          <p:nvPr/>
        </p:nvSpPr>
        <p:spPr>
          <a:xfrm>
            <a:off x="404949" y="2397024"/>
            <a:ext cx="2266405" cy="283625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94BD06-3986-315A-296D-549783FE5261}"/>
              </a:ext>
            </a:extLst>
          </p:cNvPr>
          <p:cNvSpPr txBox="1"/>
          <p:nvPr/>
        </p:nvSpPr>
        <p:spPr>
          <a:xfrm>
            <a:off x="5234798" y="1833085"/>
            <a:ext cx="363317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Schemas can be created as standalone versioned resources, associate schemas with multiple Pub/Sub topics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919BC9-3A15-BDB0-F6F4-360A4327421E}"/>
              </a:ext>
            </a:extLst>
          </p:cNvPr>
          <p:cNvSpPr txBox="1"/>
          <p:nvPr/>
        </p:nvSpPr>
        <p:spPr>
          <a:xfrm>
            <a:off x="5234798" y="2659594"/>
            <a:ext cx="363317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Schema can be created using the Google Cloud console, the </a:t>
            </a:r>
            <a:r>
              <a:rPr lang="en-US" dirty="0" err="1"/>
              <a:t>gcloud</a:t>
            </a:r>
            <a:r>
              <a:rPr lang="en-US" dirty="0"/>
              <a:t> CLI, and the Pub/Sub API</a:t>
            </a:r>
          </a:p>
        </p:txBody>
      </p:sp>
    </p:spTree>
    <p:extLst>
      <p:ext uri="{BB962C8B-B14F-4D97-AF65-F5344CB8AC3E}">
        <p14:creationId xmlns:p14="http://schemas.microsoft.com/office/powerpoint/2010/main" val="138816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8DFDAC-BD63-5E33-D727-C3D148DB6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24" y="366404"/>
            <a:ext cx="4829849" cy="441069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21DBB5-1767-6CD8-736B-B3FC09F67801}"/>
              </a:ext>
            </a:extLst>
          </p:cNvPr>
          <p:cNvSpPr/>
          <p:nvPr/>
        </p:nvSpPr>
        <p:spPr>
          <a:xfrm>
            <a:off x="404949" y="2397024"/>
            <a:ext cx="2266405" cy="283625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2825CC-86CF-DF0A-62E6-410C9CA9AE49}"/>
              </a:ext>
            </a:extLst>
          </p:cNvPr>
          <p:cNvSpPr txBox="1"/>
          <p:nvPr/>
        </p:nvSpPr>
        <p:spPr>
          <a:xfrm>
            <a:off x="5819503" y="594569"/>
            <a:ext cx="281987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"type"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en-US" b="0" dirty="0">
                <a:solidFill>
                  <a:srgbClr val="0451A5"/>
                </a:solidFill>
                <a:effectLst/>
                <a:latin typeface="Courier New" panose="02070309020205020404" pitchFamily="49" charset="0"/>
              </a:rPr>
              <a:t>"record"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"name"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en-US" b="0" dirty="0">
                <a:solidFill>
                  <a:srgbClr val="0451A5"/>
                </a:solidFill>
                <a:effectLst/>
                <a:latin typeface="Courier New" panose="02070309020205020404" pitchFamily="49" charset="0"/>
              </a:rPr>
              <a:t>"Avro"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"fields"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[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"name"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en-US" b="0" dirty="0">
                <a:solidFill>
                  <a:srgbClr val="0451A5"/>
                </a:solidFill>
                <a:effectLst/>
                <a:latin typeface="Courier New" panose="02070309020205020404" pitchFamily="49" charset="0"/>
              </a:rPr>
              <a:t>"Name"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"type"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en-US" b="0" dirty="0">
                <a:solidFill>
                  <a:srgbClr val="0451A5"/>
                </a:solidFill>
                <a:effectLst/>
                <a:latin typeface="Courier New" panose="02070309020205020404" pitchFamily="49" charset="0"/>
              </a:rPr>
              <a:t>"string"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},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"name"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en-US" b="0" dirty="0">
                <a:solidFill>
                  <a:srgbClr val="0451A5"/>
                </a:solidFill>
                <a:effectLst/>
                <a:latin typeface="Courier New" panose="02070309020205020404" pitchFamily="49" charset="0"/>
              </a:rPr>
              <a:t>"Active"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"type"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en-US" b="0" dirty="0">
                <a:solidFill>
                  <a:srgbClr val="0451A5"/>
                </a:solidFill>
                <a:effectLst/>
                <a:latin typeface="Courier New" panose="02070309020205020404" pitchFamily="49" charset="0"/>
              </a:rPr>
              <a:t>"boolean"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9840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8DFDAC-BD63-5E33-D727-C3D148DB6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24" y="366404"/>
            <a:ext cx="4829849" cy="441069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21DBB5-1767-6CD8-736B-B3FC09F67801}"/>
              </a:ext>
            </a:extLst>
          </p:cNvPr>
          <p:cNvSpPr/>
          <p:nvPr/>
        </p:nvSpPr>
        <p:spPr>
          <a:xfrm>
            <a:off x="404949" y="2397024"/>
            <a:ext cx="2266405" cy="283625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DFE9B9-9BFC-0ED5-3F37-1EAC627D7B7D}"/>
              </a:ext>
            </a:extLst>
          </p:cNvPr>
          <p:cNvSpPr txBox="1"/>
          <p:nvPr/>
        </p:nvSpPr>
        <p:spPr>
          <a:xfrm>
            <a:off x="5728063" y="640082"/>
            <a:ext cx="2625634" cy="1668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syntax = "proto3";</a:t>
            </a:r>
          </a:p>
          <a:p>
            <a:pPr>
              <a:lnSpc>
                <a:spcPct val="150000"/>
              </a:lnSpc>
            </a:pPr>
            <a:r>
              <a:rPr lang="en-US" dirty="0"/>
              <a:t>message </a:t>
            </a:r>
            <a:r>
              <a:rPr lang="en-US" dirty="0" err="1"/>
              <a:t>ProtocolBuffer</a:t>
            </a:r>
            <a:r>
              <a:rPr lang="en-US" dirty="0"/>
              <a:t> {</a:t>
            </a:r>
          </a:p>
          <a:p>
            <a:pPr>
              <a:lnSpc>
                <a:spcPct val="150000"/>
              </a:lnSpc>
            </a:pPr>
            <a:r>
              <a:rPr lang="en-US" dirty="0"/>
              <a:t> string Name = 1;</a:t>
            </a:r>
          </a:p>
          <a:p>
            <a:pPr>
              <a:lnSpc>
                <a:spcPct val="150000"/>
              </a:lnSpc>
            </a:pPr>
            <a:r>
              <a:rPr lang="en-US" dirty="0"/>
              <a:t> bool Active = 2;</a:t>
            </a:r>
          </a:p>
          <a:p>
            <a:pPr>
              <a:lnSpc>
                <a:spcPct val="150000"/>
              </a:lnSpc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3645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8DFDAC-BD63-5E33-D727-C3D148DB6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24" y="366404"/>
            <a:ext cx="4829849" cy="441069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21DBB5-1767-6CD8-736B-B3FC09F67801}"/>
              </a:ext>
            </a:extLst>
          </p:cNvPr>
          <p:cNvSpPr/>
          <p:nvPr/>
        </p:nvSpPr>
        <p:spPr>
          <a:xfrm>
            <a:off x="404949" y="2651746"/>
            <a:ext cx="2952205" cy="283625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DD81B-17BB-941C-38E0-60068F11E3DB}"/>
              </a:ext>
            </a:extLst>
          </p:cNvPr>
          <p:cNvSpPr txBox="1"/>
          <p:nvPr/>
        </p:nvSpPr>
        <p:spPr>
          <a:xfrm>
            <a:off x="5125470" y="812657"/>
            <a:ext cx="36397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Retains messages on the Topic for up to 31 days</a:t>
            </a:r>
          </a:p>
        </p:txBody>
      </p:sp>
    </p:spTree>
    <p:extLst>
      <p:ext uri="{BB962C8B-B14F-4D97-AF65-F5344CB8AC3E}">
        <p14:creationId xmlns:p14="http://schemas.microsoft.com/office/powerpoint/2010/main" val="1021608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58371" y="1197326"/>
            <a:ext cx="8045999" cy="1183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4000" dirty="0"/>
              <a:t>Pub/Sub –Subscription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subTitle" idx="1"/>
          </p:nvPr>
        </p:nvSpPr>
        <p:spPr>
          <a:xfrm>
            <a:off x="258371" y="2259453"/>
            <a:ext cx="7978500" cy="62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Eng. Ismail Anjrini</a:t>
            </a:r>
          </a:p>
        </p:txBody>
      </p:sp>
      <p:pic>
        <p:nvPicPr>
          <p:cNvPr id="2" name="Shape 350" descr="Cloud-PubSub_256px.png">
            <a:extLst>
              <a:ext uri="{FF2B5EF4-FFF2-40B4-BE49-F238E27FC236}">
                <a16:creationId xmlns:a16="http://schemas.microsoft.com/office/drawing/2014/main" id="{99506996-F280-019C-DB22-863CC1BB99D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092" b="5092"/>
          <a:stretch/>
        </p:blipFill>
        <p:spPr>
          <a:xfrm>
            <a:off x="8338120" y="248167"/>
            <a:ext cx="530400" cy="47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760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9CEAB8-5889-5199-46A1-5020DAA481CB}"/>
              </a:ext>
            </a:extLst>
          </p:cNvPr>
          <p:cNvSpPr/>
          <p:nvPr/>
        </p:nvSpPr>
        <p:spPr>
          <a:xfrm>
            <a:off x="2494414" y="1194366"/>
            <a:ext cx="1071154" cy="30426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4180A3-63C2-1FF4-17FC-38E0A1AA20FD}"/>
              </a:ext>
            </a:extLst>
          </p:cNvPr>
          <p:cNvSpPr/>
          <p:nvPr/>
        </p:nvSpPr>
        <p:spPr>
          <a:xfrm>
            <a:off x="5487986" y="1192941"/>
            <a:ext cx="1071154" cy="30426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2</a:t>
            </a:r>
          </a:p>
        </p:txBody>
      </p:sp>
      <p:pic>
        <p:nvPicPr>
          <p:cNvPr id="10" name="Graphic 9" descr="Document with solid fill">
            <a:extLst>
              <a:ext uri="{FF2B5EF4-FFF2-40B4-BE49-F238E27FC236}">
                <a16:creationId xmlns:a16="http://schemas.microsoft.com/office/drawing/2014/main" id="{1BBB6248-FFBA-8966-B85C-D1BEEC311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8177" y="1117896"/>
            <a:ext cx="457200" cy="4572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FA8CBB-3311-0F80-EF2F-904B0567F511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3565568" y="1346496"/>
            <a:ext cx="732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716E57-BDA0-074A-8CBC-C188FC39D414}"/>
              </a:ext>
            </a:extLst>
          </p:cNvPr>
          <p:cNvCxnSpPr>
            <a:stCxn id="8" idx="1"/>
            <a:endCxn id="10" idx="3"/>
          </p:cNvCxnSpPr>
          <p:nvPr/>
        </p:nvCxnSpPr>
        <p:spPr>
          <a:xfrm flipH="1">
            <a:off x="4755377" y="1345071"/>
            <a:ext cx="732609" cy="1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Database with solid fill">
            <a:extLst>
              <a:ext uri="{FF2B5EF4-FFF2-40B4-BE49-F238E27FC236}">
                <a16:creationId xmlns:a16="http://schemas.microsoft.com/office/drawing/2014/main" id="{D9F0C0E9-E075-4889-2601-3DDAA5DC49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98681" y="1985149"/>
            <a:ext cx="457201" cy="457201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2BE519E-8071-E957-9B03-C83E92380E83}"/>
              </a:ext>
            </a:extLst>
          </p:cNvPr>
          <p:cNvSpPr/>
          <p:nvPr/>
        </p:nvSpPr>
        <p:spPr>
          <a:xfrm>
            <a:off x="2494414" y="2061619"/>
            <a:ext cx="1071154" cy="30426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2E1A05E-F8AA-18CB-0F89-A53705E2F34F}"/>
              </a:ext>
            </a:extLst>
          </p:cNvPr>
          <p:cNvSpPr/>
          <p:nvPr/>
        </p:nvSpPr>
        <p:spPr>
          <a:xfrm>
            <a:off x="5487986" y="2061619"/>
            <a:ext cx="1071154" cy="30426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7AE826-A7B0-B0D7-08FB-28B0DE6F5B3B}"/>
              </a:ext>
            </a:extLst>
          </p:cNvPr>
          <p:cNvCxnSpPr>
            <a:endCxn id="16" idx="1"/>
          </p:cNvCxnSpPr>
          <p:nvPr/>
        </p:nvCxnSpPr>
        <p:spPr>
          <a:xfrm>
            <a:off x="3651061" y="2213749"/>
            <a:ext cx="6476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041E58-4378-873C-89F5-153E8E4880EE}"/>
              </a:ext>
            </a:extLst>
          </p:cNvPr>
          <p:cNvCxnSpPr>
            <a:stCxn id="18" idx="1"/>
            <a:endCxn id="16" idx="3"/>
          </p:cNvCxnSpPr>
          <p:nvPr/>
        </p:nvCxnSpPr>
        <p:spPr>
          <a:xfrm flipH="1">
            <a:off x="4755882" y="2213749"/>
            <a:ext cx="7321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Shape 721">
            <a:extLst>
              <a:ext uri="{FF2B5EF4-FFF2-40B4-BE49-F238E27FC236}">
                <a16:creationId xmlns:a16="http://schemas.microsoft.com/office/drawing/2014/main" id="{4B47E382-6445-FF0E-D63C-D9F273731266}"/>
              </a:ext>
            </a:extLst>
          </p:cNvPr>
          <p:cNvGrpSpPr/>
          <p:nvPr/>
        </p:nvGrpSpPr>
        <p:grpSpPr>
          <a:xfrm>
            <a:off x="4298681" y="2823480"/>
            <a:ext cx="457201" cy="553432"/>
            <a:chOff x="353038" y="3389373"/>
            <a:chExt cx="502920" cy="621792"/>
          </a:xfrm>
        </p:grpSpPr>
        <p:sp>
          <p:nvSpPr>
            <p:cNvPr id="24" name="Shape 722">
              <a:extLst>
                <a:ext uri="{FF2B5EF4-FFF2-40B4-BE49-F238E27FC236}">
                  <a16:creationId xmlns:a16="http://schemas.microsoft.com/office/drawing/2014/main" id="{5D26C9BE-C5D6-51C7-92B4-A97F70BA844F}"/>
                </a:ext>
              </a:extLst>
            </p:cNvPr>
            <p:cNvSpPr/>
            <p:nvPr/>
          </p:nvSpPr>
          <p:spPr>
            <a:xfrm>
              <a:off x="353038" y="3389373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25" name="Shape 723">
              <a:extLst>
                <a:ext uri="{FF2B5EF4-FFF2-40B4-BE49-F238E27FC236}">
                  <a16:creationId xmlns:a16="http://schemas.microsoft.com/office/drawing/2014/main" id="{FD9EBF33-6403-D848-0D5B-7A5541E7D277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89656" y="342454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421AA94-3A27-60F7-6A6C-10ADC4624995}"/>
              </a:ext>
            </a:extLst>
          </p:cNvPr>
          <p:cNvSpPr/>
          <p:nvPr/>
        </p:nvSpPr>
        <p:spPr>
          <a:xfrm>
            <a:off x="2494414" y="2949893"/>
            <a:ext cx="1071154" cy="30426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1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902B04-14F6-E384-9C5D-9EE1EFAF6EFD}"/>
              </a:ext>
            </a:extLst>
          </p:cNvPr>
          <p:cNvSpPr/>
          <p:nvPr/>
        </p:nvSpPr>
        <p:spPr>
          <a:xfrm>
            <a:off x="5487986" y="2949893"/>
            <a:ext cx="1071154" cy="30426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DA3834B-C53F-D5BB-E9A1-EC616002C393}"/>
              </a:ext>
            </a:extLst>
          </p:cNvPr>
          <p:cNvCxnSpPr>
            <a:stCxn id="29" idx="1"/>
            <a:endCxn id="24" idx="3"/>
          </p:cNvCxnSpPr>
          <p:nvPr/>
        </p:nvCxnSpPr>
        <p:spPr>
          <a:xfrm flipH="1" flipV="1">
            <a:off x="4755882" y="3100196"/>
            <a:ext cx="732104" cy="1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A4AC6C7-F90E-CC2C-DF9B-BB060EAD8536}"/>
              </a:ext>
            </a:extLst>
          </p:cNvPr>
          <p:cNvCxnSpPr>
            <a:stCxn id="24" idx="1"/>
            <a:endCxn id="26" idx="3"/>
          </p:cNvCxnSpPr>
          <p:nvPr/>
        </p:nvCxnSpPr>
        <p:spPr>
          <a:xfrm flipH="1">
            <a:off x="3565568" y="3100196"/>
            <a:ext cx="733113" cy="1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45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6" grpId="0" animBg="1"/>
      <p:bldP spid="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34612E-CD8F-02E8-8ECB-2B5B727A4C9B}"/>
              </a:ext>
            </a:extLst>
          </p:cNvPr>
          <p:cNvSpPr txBox="1"/>
          <p:nvPr/>
        </p:nvSpPr>
        <p:spPr>
          <a:xfrm>
            <a:off x="264523" y="438841"/>
            <a:ext cx="1952897" cy="30777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Delivery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A5CF12-D75C-0A40-965B-6DF3F635A656}"/>
              </a:ext>
            </a:extLst>
          </p:cNvPr>
          <p:cNvSpPr txBox="1"/>
          <p:nvPr/>
        </p:nvSpPr>
        <p:spPr>
          <a:xfrm>
            <a:off x="264523" y="988298"/>
            <a:ext cx="1952897" cy="3077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Expiration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EA749F-2475-FA47-DBA8-79B77515355A}"/>
              </a:ext>
            </a:extLst>
          </p:cNvPr>
          <p:cNvSpPr txBox="1"/>
          <p:nvPr/>
        </p:nvSpPr>
        <p:spPr>
          <a:xfrm>
            <a:off x="264522" y="3910272"/>
            <a:ext cx="1952897" cy="3077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Message retention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FB0929-8EAF-5001-2364-614571232620}"/>
              </a:ext>
            </a:extLst>
          </p:cNvPr>
          <p:cNvSpPr txBox="1"/>
          <p:nvPr/>
        </p:nvSpPr>
        <p:spPr>
          <a:xfrm>
            <a:off x="264523" y="4503401"/>
            <a:ext cx="1952896" cy="3077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Subscription filter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69D22A-23B3-6EC9-06F4-6471A81D0FF1}"/>
              </a:ext>
            </a:extLst>
          </p:cNvPr>
          <p:cNvSpPr txBox="1"/>
          <p:nvPr/>
        </p:nvSpPr>
        <p:spPr>
          <a:xfrm>
            <a:off x="264523" y="1537756"/>
            <a:ext cx="1952897" cy="3077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Exactly once delivery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86877F-19A1-914F-B4D1-24D28A13FF64}"/>
              </a:ext>
            </a:extLst>
          </p:cNvPr>
          <p:cNvSpPr txBox="1"/>
          <p:nvPr/>
        </p:nvSpPr>
        <p:spPr>
          <a:xfrm>
            <a:off x="264523" y="2130885"/>
            <a:ext cx="1952897" cy="3077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Message ordering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0AC2EE-DE99-0373-6158-C92B831E9330}"/>
              </a:ext>
            </a:extLst>
          </p:cNvPr>
          <p:cNvSpPr txBox="1"/>
          <p:nvPr/>
        </p:nvSpPr>
        <p:spPr>
          <a:xfrm>
            <a:off x="264523" y="2724014"/>
            <a:ext cx="1952897" cy="3077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Dead lettering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1E54E-E83A-857F-A948-B5D9CA58E3CC}"/>
              </a:ext>
            </a:extLst>
          </p:cNvPr>
          <p:cNvSpPr txBox="1"/>
          <p:nvPr/>
        </p:nvSpPr>
        <p:spPr>
          <a:xfrm>
            <a:off x="264523" y="3317143"/>
            <a:ext cx="1952897" cy="3077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Retry policy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9F8FDF-DF33-95F1-BEC9-E6AC8BA724C0}"/>
              </a:ext>
            </a:extLst>
          </p:cNvPr>
          <p:cNvSpPr txBox="1"/>
          <p:nvPr/>
        </p:nvSpPr>
        <p:spPr>
          <a:xfrm>
            <a:off x="4105002" y="1537755"/>
            <a:ext cx="1051562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Pull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9FF6E5-E5E4-FB24-C811-04456BDDC0AF}"/>
              </a:ext>
            </a:extLst>
          </p:cNvPr>
          <p:cNvSpPr txBox="1"/>
          <p:nvPr/>
        </p:nvSpPr>
        <p:spPr>
          <a:xfrm>
            <a:off x="5587637" y="1537756"/>
            <a:ext cx="1051562" cy="3077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Push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F0FCFC-EAA0-3C24-8865-8AF6272D3480}"/>
              </a:ext>
            </a:extLst>
          </p:cNvPr>
          <p:cNvSpPr txBox="1"/>
          <p:nvPr/>
        </p:nvSpPr>
        <p:spPr>
          <a:xfrm>
            <a:off x="6960871" y="1537756"/>
            <a:ext cx="1051562" cy="3077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BigQuery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163A04C-1AB7-C93C-99D0-46A547A1FF0F}"/>
              </a:ext>
            </a:extLst>
          </p:cNvPr>
          <p:cNvCxnSpPr>
            <a:stCxn id="2" idx="3"/>
            <a:endCxn id="21" idx="0"/>
          </p:cNvCxnSpPr>
          <p:nvPr/>
        </p:nvCxnSpPr>
        <p:spPr>
          <a:xfrm>
            <a:off x="2217420" y="592730"/>
            <a:ext cx="3895998" cy="9450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6D4A9F2-F55F-BF0B-E3F6-1A7EFBCCDC45}"/>
              </a:ext>
            </a:extLst>
          </p:cNvPr>
          <p:cNvCxnSpPr>
            <a:stCxn id="2" idx="3"/>
            <a:endCxn id="20" idx="0"/>
          </p:cNvCxnSpPr>
          <p:nvPr/>
        </p:nvCxnSpPr>
        <p:spPr>
          <a:xfrm>
            <a:off x="2217420" y="592730"/>
            <a:ext cx="2413363" cy="9450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A196115-2582-931E-ED5D-398479DB9283}"/>
              </a:ext>
            </a:extLst>
          </p:cNvPr>
          <p:cNvCxnSpPr>
            <a:stCxn id="2" idx="3"/>
            <a:endCxn id="22" idx="0"/>
          </p:cNvCxnSpPr>
          <p:nvPr/>
        </p:nvCxnSpPr>
        <p:spPr>
          <a:xfrm>
            <a:off x="2217420" y="592730"/>
            <a:ext cx="5269232" cy="9450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53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456">
            <a:extLst>
              <a:ext uri="{FF2B5EF4-FFF2-40B4-BE49-F238E27FC236}">
                <a16:creationId xmlns:a16="http://schemas.microsoft.com/office/drawing/2014/main" id="{A15E8881-3598-F82E-ADAC-144056FA91AE}"/>
              </a:ext>
            </a:extLst>
          </p:cNvPr>
          <p:cNvGrpSpPr/>
          <p:nvPr/>
        </p:nvGrpSpPr>
        <p:grpSpPr>
          <a:xfrm>
            <a:off x="1567018" y="781283"/>
            <a:ext cx="3931800" cy="3390300"/>
            <a:chOff x="5192873" y="667349"/>
            <a:chExt cx="3931800" cy="3390300"/>
          </a:xfrm>
        </p:grpSpPr>
        <p:sp>
          <p:nvSpPr>
            <p:cNvPr id="10" name="Shape 457">
              <a:extLst>
                <a:ext uri="{FF2B5EF4-FFF2-40B4-BE49-F238E27FC236}">
                  <a16:creationId xmlns:a16="http://schemas.microsoft.com/office/drawing/2014/main" id="{611EC798-25DB-9C25-10D5-F8A0DB08F270}"/>
                </a:ext>
              </a:extLst>
            </p:cNvPr>
            <p:cNvSpPr/>
            <p:nvPr/>
          </p:nvSpPr>
          <p:spPr>
            <a:xfrm>
              <a:off x="5192873" y="667349"/>
              <a:ext cx="3931800" cy="33903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" name="Shape 458">
              <a:extLst>
                <a:ext uri="{FF2B5EF4-FFF2-40B4-BE49-F238E27FC236}">
                  <a16:creationId xmlns:a16="http://schemas.microsoft.com/office/drawing/2014/main" id="{383013CF-D3F2-744B-4319-C34E6F8D6E85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330603" y="758952"/>
              <a:ext cx="1417200" cy="180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Shape 350" descr="Cloud-PubSub_256px.png">
            <a:extLst>
              <a:ext uri="{FF2B5EF4-FFF2-40B4-BE49-F238E27FC236}">
                <a16:creationId xmlns:a16="http://schemas.microsoft.com/office/drawing/2014/main" id="{5A2B0060-515D-AF2A-D671-3D15F611A92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092" b="5092"/>
          <a:stretch/>
        </p:blipFill>
        <p:spPr>
          <a:xfrm>
            <a:off x="1981026" y="2234356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710">
            <a:extLst>
              <a:ext uri="{FF2B5EF4-FFF2-40B4-BE49-F238E27FC236}">
                <a16:creationId xmlns:a16="http://schemas.microsoft.com/office/drawing/2014/main" id="{33BE2C31-E5D8-88AE-D10C-E88CE5CFCB4B}"/>
              </a:ext>
            </a:extLst>
          </p:cNvPr>
          <p:cNvSpPr/>
          <p:nvPr/>
        </p:nvSpPr>
        <p:spPr>
          <a:xfrm>
            <a:off x="366351" y="774752"/>
            <a:ext cx="668638" cy="3390300"/>
          </a:xfrm>
          <a:prstGeom prst="roundRect">
            <a:avLst>
              <a:gd name="adj" fmla="val 827"/>
            </a:avLst>
          </a:prstGeom>
          <a:solidFill>
            <a:srgbClr val="F3E5F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Shape 721">
            <a:extLst>
              <a:ext uri="{FF2B5EF4-FFF2-40B4-BE49-F238E27FC236}">
                <a16:creationId xmlns:a16="http://schemas.microsoft.com/office/drawing/2014/main" id="{BB0B57C1-2FF3-E7A2-7C33-272B130640F0}"/>
              </a:ext>
            </a:extLst>
          </p:cNvPr>
          <p:cNvGrpSpPr/>
          <p:nvPr/>
        </p:nvGrpSpPr>
        <p:grpSpPr>
          <a:xfrm>
            <a:off x="446157" y="2157975"/>
            <a:ext cx="502920" cy="621792"/>
            <a:chOff x="353038" y="3389373"/>
            <a:chExt cx="502920" cy="621792"/>
          </a:xfrm>
        </p:grpSpPr>
        <p:sp>
          <p:nvSpPr>
            <p:cNvPr id="19" name="Shape 722">
              <a:extLst>
                <a:ext uri="{FF2B5EF4-FFF2-40B4-BE49-F238E27FC236}">
                  <a16:creationId xmlns:a16="http://schemas.microsoft.com/office/drawing/2014/main" id="{26C1DA75-140C-D685-37DF-8B299F308ADD}"/>
                </a:ext>
              </a:extLst>
            </p:cNvPr>
            <p:cNvSpPr/>
            <p:nvPr/>
          </p:nvSpPr>
          <p:spPr>
            <a:xfrm>
              <a:off x="353038" y="3389373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20" name="Shape 723">
              <a:extLst>
                <a:ext uri="{FF2B5EF4-FFF2-40B4-BE49-F238E27FC236}">
                  <a16:creationId xmlns:a16="http://schemas.microsoft.com/office/drawing/2014/main" id="{CFCA65F9-E74B-B06A-B692-F70509C19722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9656" y="342454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" name="Shape 727">
            <a:extLst>
              <a:ext uri="{FF2B5EF4-FFF2-40B4-BE49-F238E27FC236}">
                <a16:creationId xmlns:a16="http://schemas.microsoft.com/office/drawing/2014/main" id="{23367519-1CA4-8453-9657-4EF23B95B44D}"/>
              </a:ext>
            </a:extLst>
          </p:cNvPr>
          <p:cNvGrpSpPr/>
          <p:nvPr/>
        </p:nvGrpSpPr>
        <p:grpSpPr>
          <a:xfrm>
            <a:off x="446157" y="1374984"/>
            <a:ext cx="502920" cy="502920"/>
            <a:chOff x="433514" y="2354433"/>
            <a:chExt cx="502920" cy="502920"/>
          </a:xfrm>
        </p:grpSpPr>
        <p:sp>
          <p:nvSpPr>
            <p:cNvPr id="22" name="Shape 728">
              <a:extLst>
                <a:ext uri="{FF2B5EF4-FFF2-40B4-BE49-F238E27FC236}">
                  <a16:creationId xmlns:a16="http://schemas.microsoft.com/office/drawing/2014/main" id="{B5A42805-1DE9-0EF7-F63A-D7B98C0C9EA4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3" name="Shape 729">
              <a:extLst>
                <a:ext uri="{FF2B5EF4-FFF2-40B4-BE49-F238E27FC236}">
                  <a16:creationId xmlns:a16="http://schemas.microsoft.com/office/drawing/2014/main" id="{DBB2FF1A-959B-01BE-BA8F-EC2078D7A96A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" name="Shape 730">
            <a:extLst>
              <a:ext uri="{FF2B5EF4-FFF2-40B4-BE49-F238E27FC236}">
                <a16:creationId xmlns:a16="http://schemas.microsoft.com/office/drawing/2014/main" id="{9423436A-99BC-B772-9DAF-EDE008115D3A}"/>
              </a:ext>
            </a:extLst>
          </p:cNvPr>
          <p:cNvGrpSpPr/>
          <p:nvPr/>
        </p:nvGrpSpPr>
        <p:grpSpPr>
          <a:xfrm>
            <a:off x="446157" y="3067846"/>
            <a:ext cx="502920" cy="502920"/>
            <a:chOff x="433514" y="2354433"/>
            <a:chExt cx="502920" cy="502920"/>
          </a:xfrm>
        </p:grpSpPr>
        <p:sp>
          <p:nvSpPr>
            <p:cNvPr id="25" name="Shape 731">
              <a:extLst>
                <a:ext uri="{FF2B5EF4-FFF2-40B4-BE49-F238E27FC236}">
                  <a16:creationId xmlns:a16="http://schemas.microsoft.com/office/drawing/2014/main" id="{3C8C7DB1-F017-F79D-5B86-E6E016C97ECF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6" name="Shape 732">
              <a:extLst>
                <a:ext uri="{FF2B5EF4-FFF2-40B4-BE49-F238E27FC236}">
                  <a16:creationId xmlns:a16="http://schemas.microsoft.com/office/drawing/2014/main" id="{C4525E9A-A601-4C09-D1CA-938ACD95A985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03222B5-EA48-05A5-B68D-2FC506015DA6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>
            <a:off x="1034989" y="2469902"/>
            <a:ext cx="946037" cy="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Shape 721">
            <a:extLst>
              <a:ext uri="{FF2B5EF4-FFF2-40B4-BE49-F238E27FC236}">
                <a16:creationId xmlns:a16="http://schemas.microsoft.com/office/drawing/2014/main" id="{3C733636-4FAF-CFF9-29E7-CA4EF901C413}"/>
              </a:ext>
            </a:extLst>
          </p:cNvPr>
          <p:cNvGrpSpPr/>
          <p:nvPr/>
        </p:nvGrpSpPr>
        <p:grpSpPr>
          <a:xfrm>
            <a:off x="1989577" y="3136605"/>
            <a:ext cx="502920" cy="621792"/>
            <a:chOff x="353038" y="3389373"/>
            <a:chExt cx="502920" cy="621792"/>
          </a:xfrm>
        </p:grpSpPr>
        <p:sp>
          <p:nvSpPr>
            <p:cNvPr id="35" name="Shape 722">
              <a:extLst>
                <a:ext uri="{FF2B5EF4-FFF2-40B4-BE49-F238E27FC236}">
                  <a16:creationId xmlns:a16="http://schemas.microsoft.com/office/drawing/2014/main" id="{F69CFE1C-E14F-0137-57BF-429A775DDB13}"/>
                </a:ext>
              </a:extLst>
            </p:cNvPr>
            <p:cNvSpPr/>
            <p:nvPr/>
          </p:nvSpPr>
          <p:spPr>
            <a:xfrm>
              <a:off x="353038" y="3389373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36" name="Shape 723">
              <a:extLst>
                <a:ext uri="{FF2B5EF4-FFF2-40B4-BE49-F238E27FC236}">
                  <a16:creationId xmlns:a16="http://schemas.microsoft.com/office/drawing/2014/main" id="{618E9BE5-D913-EF88-75BF-36C6613BBEF6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9656" y="342454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0C2CDE3-33CB-12C0-0E85-95E42361092B}"/>
              </a:ext>
            </a:extLst>
          </p:cNvPr>
          <p:cNvCxnSpPr>
            <a:stCxn id="35" idx="0"/>
            <a:endCxn id="2" idx="2"/>
          </p:cNvCxnSpPr>
          <p:nvPr/>
        </p:nvCxnSpPr>
        <p:spPr>
          <a:xfrm flipV="1">
            <a:off x="2241037" y="2710756"/>
            <a:ext cx="5189" cy="425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03C28E2-6C76-B2AC-A996-590AA3B1A156}"/>
              </a:ext>
            </a:extLst>
          </p:cNvPr>
          <p:cNvSpPr/>
          <p:nvPr/>
        </p:nvSpPr>
        <p:spPr>
          <a:xfrm>
            <a:off x="2997341" y="2317772"/>
            <a:ext cx="1071154" cy="30426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gcp-topic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348D464-80F0-6F26-9B6A-C5FCCC9631C6}"/>
              </a:ext>
            </a:extLst>
          </p:cNvPr>
          <p:cNvCxnSpPr>
            <a:cxnSpLocks/>
            <a:stCxn id="2" idx="3"/>
            <a:endCxn id="40" idx="1"/>
          </p:cNvCxnSpPr>
          <p:nvPr/>
        </p:nvCxnSpPr>
        <p:spPr>
          <a:xfrm flipV="1">
            <a:off x="2511426" y="2469902"/>
            <a:ext cx="485915" cy="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Shape 1383" descr="Cloud-Storage.png">
            <a:extLst>
              <a:ext uri="{FF2B5EF4-FFF2-40B4-BE49-F238E27FC236}">
                <a16:creationId xmlns:a16="http://schemas.microsoft.com/office/drawing/2014/main" id="{90710AB0-B52F-BC8C-E54A-C3FD17543FF8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5076" b="5076"/>
          <a:stretch/>
        </p:blipFill>
        <p:spPr>
          <a:xfrm>
            <a:off x="3267718" y="3104421"/>
            <a:ext cx="530400" cy="47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FC01E6-BC05-9B37-89BA-648E791E6749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532918" y="2622917"/>
            <a:ext cx="0" cy="48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F5F8791-81DB-0435-EADA-6FC4F515AF44}"/>
              </a:ext>
            </a:extLst>
          </p:cNvPr>
          <p:cNvSpPr/>
          <p:nvPr/>
        </p:nvSpPr>
        <p:spPr>
          <a:xfrm>
            <a:off x="2997341" y="1537066"/>
            <a:ext cx="1071154" cy="3042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subscription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367E326-1495-C673-4695-4F32096F865B}"/>
              </a:ext>
            </a:extLst>
          </p:cNvPr>
          <p:cNvCxnSpPr>
            <a:stCxn id="40" idx="0"/>
            <a:endCxn id="49" idx="2"/>
          </p:cNvCxnSpPr>
          <p:nvPr/>
        </p:nvCxnSpPr>
        <p:spPr>
          <a:xfrm flipV="1">
            <a:off x="3532918" y="1841326"/>
            <a:ext cx="0" cy="47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FDCFCA5-16EB-4A98-EB6C-9599CC7D9F59}"/>
              </a:ext>
            </a:extLst>
          </p:cNvPr>
          <p:cNvSpPr/>
          <p:nvPr/>
        </p:nvSpPr>
        <p:spPr>
          <a:xfrm>
            <a:off x="6104298" y="2324303"/>
            <a:ext cx="1071154" cy="3042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subscriber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91F7B5F-443B-AFB3-D4C4-736C5C01E61B}"/>
              </a:ext>
            </a:extLst>
          </p:cNvPr>
          <p:cNvCxnSpPr>
            <a:stCxn id="53" idx="0"/>
            <a:endCxn id="49" idx="3"/>
          </p:cNvCxnSpPr>
          <p:nvPr/>
        </p:nvCxnSpPr>
        <p:spPr>
          <a:xfrm rot="16200000" flipV="1">
            <a:off x="5036632" y="721060"/>
            <a:ext cx="635107" cy="2571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163DDB6-CE99-E72C-5FBB-4BDAD6E10CB0}"/>
              </a:ext>
            </a:extLst>
          </p:cNvPr>
          <p:cNvSpPr/>
          <p:nvPr/>
        </p:nvSpPr>
        <p:spPr>
          <a:xfrm>
            <a:off x="4262680" y="3136605"/>
            <a:ext cx="1071154" cy="3042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subscriber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21523A6-ABD7-6454-10D0-C25420297DA5}"/>
              </a:ext>
            </a:extLst>
          </p:cNvPr>
          <p:cNvCxnSpPr>
            <a:endCxn id="49" idx="3"/>
          </p:cNvCxnSpPr>
          <p:nvPr/>
        </p:nvCxnSpPr>
        <p:spPr>
          <a:xfrm rot="16200000" flipV="1">
            <a:off x="3736441" y="2021251"/>
            <a:ext cx="1415225" cy="7511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96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9" grpId="0" animBg="1"/>
      <p:bldP spid="53" grpId="0" animBg="1"/>
      <p:bldP spid="5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278755-14B8-76ED-B04F-9855E2833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028700"/>
            <a:ext cx="80962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89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58371" y="1197326"/>
            <a:ext cx="8045999" cy="1183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3200" dirty="0"/>
              <a:t>Pub/Sub –Subscription, BigQuery Mode</a:t>
            </a:r>
            <a:endParaRPr lang="en-US" dirty="0"/>
          </a:p>
        </p:txBody>
      </p:sp>
      <p:sp>
        <p:nvSpPr>
          <p:cNvPr id="299" name="Shape 299"/>
          <p:cNvSpPr txBox="1">
            <a:spLocks noGrp="1"/>
          </p:cNvSpPr>
          <p:nvPr>
            <p:ph type="subTitle" idx="1"/>
          </p:nvPr>
        </p:nvSpPr>
        <p:spPr>
          <a:xfrm>
            <a:off x="258371" y="2259453"/>
            <a:ext cx="7978500" cy="62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Eng. Ismail Anjrini</a:t>
            </a:r>
          </a:p>
        </p:txBody>
      </p:sp>
      <p:pic>
        <p:nvPicPr>
          <p:cNvPr id="2" name="Shape 350" descr="Cloud-PubSub_256px.png">
            <a:extLst>
              <a:ext uri="{FF2B5EF4-FFF2-40B4-BE49-F238E27FC236}">
                <a16:creationId xmlns:a16="http://schemas.microsoft.com/office/drawing/2014/main" id="{99506996-F280-019C-DB22-863CC1BB99D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092" b="5092"/>
          <a:stretch/>
        </p:blipFill>
        <p:spPr>
          <a:xfrm>
            <a:off x="8338120" y="248167"/>
            <a:ext cx="530400" cy="47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9147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34612E-CD8F-02E8-8ECB-2B5B727A4C9B}"/>
              </a:ext>
            </a:extLst>
          </p:cNvPr>
          <p:cNvSpPr txBox="1"/>
          <p:nvPr/>
        </p:nvSpPr>
        <p:spPr>
          <a:xfrm>
            <a:off x="264523" y="438841"/>
            <a:ext cx="1952897" cy="30777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Delivery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A5CF12-D75C-0A40-965B-6DF3F635A656}"/>
              </a:ext>
            </a:extLst>
          </p:cNvPr>
          <p:cNvSpPr txBox="1"/>
          <p:nvPr/>
        </p:nvSpPr>
        <p:spPr>
          <a:xfrm>
            <a:off x="264523" y="988298"/>
            <a:ext cx="1952897" cy="3077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Expiration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EA749F-2475-FA47-DBA8-79B77515355A}"/>
              </a:ext>
            </a:extLst>
          </p:cNvPr>
          <p:cNvSpPr txBox="1"/>
          <p:nvPr/>
        </p:nvSpPr>
        <p:spPr>
          <a:xfrm>
            <a:off x="264522" y="3910272"/>
            <a:ext cx="1952897" cy="3077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Message retention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FB0929-8EAF-5001-2364-614571232620}"/>
              </a:ext>
            </a:extLst>
          </p:cNvPr>
          <p:cNvSpPr txBox="1"/>
          <p:nvPr/>
        </p:nvSpPr>
        <p:spPr>
          <a:xfrm>
            <a:off x="264523" y="4503401"/>
            <a:ext cx="1952896" cy="3077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Subscription filter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69D22A-23B3-6EC9-06F4-6471A81D0FF1}"/>
              </a:ext>
            </a:extLst>
          </p:cNvPr>
          <p:cNvSpPr txBox="1"/>
          <p:nvPr/>
        </p:nvSpPr>
        <p:spPr>
          <a:xfrm>
            <a:off x="264523" y="1537756"/>
            <a:ext cx="1952897" cy="3077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Exactly once delivery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86877F-19A1-914F-B4D1-24D28A13FF64}"/>
              </a:ext>
            </a:extLst>
          </p:cNvPr>
          <p:cNvSpPr txBox="1"/>
          <p:nvPr/>
        </p:nvSpPr>
        <p:spPr>
          <a:xfrm>
            <a:off x="264523" y="2130885"/>
            <a:ext cx="1952897" cy="3077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Message ordering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0AC2EE-DE99-0373-6158-C92B831E9330}"/>
              </a:ext>
            </a:extLst>
          </p:cNvPr>
          <p:cNvSpPr txBox="1"/>
          <p:nvPr/>
        </p:nvSpPr>
        <p:spPr>
          <a:xfrm>
            <a:off x="264523" y="2724014"/>
            <a:ext cx="1952897" cy="3077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Dead lettering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1E54E-E83A-857F-A948-B5D9CA58E3CC}"/>
              </a:ext>
            </a:extLst>
          </p:cNvPr>
          <p:cNvSpPr txBox="1"/>
          <p:nvPr/>
        </p:nvSpPr>
        <p:spPr>
          <a:xfrm>
            <a:off x="264523" y="3317143"/>
            <a:ext cx="1952897" cy="3077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Retry policy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9F8FDF-DF33-95F1-BEC9-E6AC8BA724C0}"/>
              </a:ext>
            </a:extLst>
          </p:cNvPr>
          <p:cNvSpPr txBox="1"/>
          <p:nvPr/>
        </p:nvSpPr>
        <p:spPr>
          <a:xfrm>
            <a:off x="4105002" y="1537755"/>
            <a:ext cx="1051562" cy="3077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Pull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9FF6E5-E5E4-FB24-C811-04456BDDC0AF}"/>
              </a:ext>
            </a:extLst>
          </p:cNvPr>
          <p:cNvSpPr txBox="1"/>
          <p:nvPr/>
        </p:nvSpPr>
        <p:spPr>
          <a:xfrm>
            <a:off x="5587637" y="1537756"/>
            <a:ext cx="1051562" cy="3077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Push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F0FCFC-EAA0-3C24-8865-8AF6272D3480}"/>
              </a:ext>
            </a:extLst>
          </p:cNvPr>
          <p:cNvSpPr txBox="1"/>
          <p:nvPr/>
        </p:nvSpPr>
        <p:spPr>
          <a:xfrm>
            <a:off x="6960871" y="1537756"/>
            <a:ext cx="1051562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BigQuery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163A04C-1AB7-C93C-99D0-46A547A1FF0F}"/>
              </a:ext>
            </a:extLst>
          </p:cNvPr>
          <p:cNvCxnSpPr>
            <a:stCxn id="2" idx="3"/>
            <a:endCxn id="21" idx="0"/>
          </p:cNvCxnSpPr>
          <p:nvPr/>
        </p:nvCxnSpPr>
        <p:spPr>
          <a:xfrm>
            <a:off x="2217420" y="592730"/>
            <a:ext cx="3895998" cy="9450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6D4A9F2-F55F-BF0B-E3F6-1A7EFBCCDC45}"/>
              </a:ext>
            </a:extLst>
          </p:cNvPr>
          <p:cNvCxnSpPr>
            <a:stCxn id="2" idx="3"/>
            <a:endCxn id="20" idx="0"/>
          </p:cNvCxnSpPr>
          <p:nvPr/>
        </p:nvCxnSpPr>
        <p:spPr>
          <a:xfrm>
            <a:off x="2217420" y="592730"/>
            <a:ext cx="2413363" cy="9450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A196115-2582-931E-ED5D-398479DB9283}"/>
              </a:ext>
            </a:extLst>
          </p:cNvPr>
          <p:cNvCxnSpPr>
            <a:stCxn id="2" idx="3"/>
            <a:endCxn id="22" idx="0"/>
          </p:cNvCxnSpPr>
          <p:nvPr/>
        </p:nvCxnSpPr>
        <p:spPr>
          <a:xfrm>
            <a:off x="2217420" y="592730"/>
            <a:ext cx="5269232" cy="9450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28B08C-ED76-4BEB-81C0-6F9E533B5033}"/>
              </a:ext>
            </a:extLst>
          </p:cNvPr>
          <p:cNvSpPr txBox="1"/>
          <p:nvPr/>
        </p:nvSpPr>
        <p:spPr>
          <a:xfrm>
            <a:off x="6960871" y="2034141"/>
            <a:ext cx="17455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subscription_name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EB450E-97C7-26E0-C502-504C07795ADF}"/>
              </a:ext>
            </a:extLst>
          </p:cNvPr>
          <p:cNvSpPr txBox="1"/>
          <p:nvPr/>
        </p:nvSpPr>
        <p:spPr>
          <a:xfrm>
            <a:off x="6960871" y="2416237"/>
            <a:ext cx="17455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message_id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22256-413F-D94D-C2D5-435189B56F3D}"/>
              </a:ext>
            </a:extLst>
          </p:cNvPr>
          <p:cNvSpPr txBox="1"/>
          <p:nvPr/>
        </p:nvSpPr>
        <p:spPr>
          <a:xfrm>
            <a:off x="6960871" y="2798333"/>
            <a:ext cx="17455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publish_time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A7718C-3463-C201-0A31-CBD693F9468F}"/>
              </a:ext>
            </a:extLst>
          </p:cNvPr>
          <p:cNvSpPr txBox="1"/>
          <p:nvPr/>
        </p:nvSpPr>
        <p:spPr>
          <a:xfrm>
            <a:off x="6960871" y="3180429"/>
            <a:ext cx="17455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AC24AB-34CB-EA3F-0D9E-8AD44AFD4B20}"/>
              </a:ext>
            </a:extLst>
          </p:cNvPr>
          <p:cNvSpPr txBox="1"/>
          <p:nvPr/>
        </p:nvSpPr>
        <p:spPr>
          <a:xfrm>
            <a:off x="6960871" y="3562525"/>
            <a:ext cx="17455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6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7" grpId="0"/>
      <p:bldP spid="9" grpId="0"/>
      <p:bldP spid="11" grpId="0"/>
      <p:bldP spid="13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456">
            <a:extLst>
              <a:ext uri="{FF2B5EF4-FFF2-40B4-BE49-F238E27FC236}">
                <a16:creationId xmlns:a16="http://schemas.microsoft.com/office/drawing/2014/main" id="{A15E8881-3598-F82E-ADAC-144056FA91AE}"/>
              </a:ext>
            </a:extLst>
          </p:cNvPr>
          <p:cNvGrpSpPr/>
          <p:nvPr/>
        </p:nvGrpSpPr>
        <p:grpSpPr>
          <a:xfrm>
            <a:off x="1567018" y="781283"/>
            <a:ext cx="3931800" cy="3390300"/>
            <a:chOff x="5192873" y="667349"/>
            <a:chExt cx="3931800" cy="3390300"/>
          </a:xfrm>
        </p:grpSpPr>
        <p:sp>
          <p:nvSpPr>
            <p:cNvPr id="10" name="Shape 457">
              <a:extLst>
                <a:ext uri="{FF2B5EF4-FFF2-40B4-BE49-F238E27FC236}">
                  <a16:creationId xmlns:a16="http://schemas.microsoft.com/office/drawing/2014/main" id="{611EC798-25DB-9C25-10D5-F8A0DB08F270}"/>
                </a:ext>
              </a:extLst>
            </p:cNvPr>
            <p:cNvSpPr/>
            <p:nvPr/>
          </p:nvSpPr>
          <p:spPr>
            <a:xfrm>
              <a:off x="5192873" y="667349"/>
              <a:ext cx="3931800" cy="33903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" name="Shape 458">
              <a:extLst>
                <a:ext uri="{FF2B5EF4-FFF2-40B4-BE49-F238E27FC236}">
                  <a16:creationId xmlns:a16="http://schemas.microsoft.com/office/drawing/2014/main" id="{383013CF-D3F2-744B-4319-C34E6F8D6E85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330603" y="758952"/>
              <a:ext cx="1417200" cy="180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Shape 350" descr="Cloud-PubSub_256px.png">
            <a:extLst>
              <a:ext uri="{FF2B5EF4-FFF2-40B4-BE49-F238E27FC236}">
                <a16:creationId xmlns:a16="http://schemas.microsoft.com/office/drawing/2014/main" id="{5A2B0060-515D-AF2A-D671-3D15F611A92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092" b="5092"/>
          <a:stretch/>
        </p:blipFill>
        <p:spPr>
          <a:xfrm>
            <a:off x="1981026" y="2234356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710">
            <a:extLst>
              <a:ext uri="{FF2B5EF4-FFF2-40B4-BE49-F238E27FC236}">
                <a16:creationId xmlns:a16="http://schemas.microsoft.com/office/drawing/2014/main" id="{33BE2C31-E5D8-88AE-D10C-E88CE5CFCB4B}"/>
              </a:ext>
            </a:extLst>
          </p:cNvPr>
          <p:cNvSpPr/>
          <p:nvPr/>
        </p:nvSpPr>
        <p:spPr>
          <a:xfrm>
            <a:off x="366351" y="774752"/>
            <a:ext cx="668638" cy="3390300"/>
          </a:xfrm>
          <a:prstGeom prst="roundRect">
            <a:avLst>
              <a:gd name="adj" fmla="val 827"/>
            </a:avLst>
          </a:prstGeom>
          <a:solidFill>
            <a:srgbClr val="F3E5F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Shape 721">
            <a:extLst>
              <a:ext uri="{FF2B5EF4-FFF2-40B4-BE49-F238E27FC236}">
                <a16:creationId xmlns:a16="http://schemas.microsoft.com/office/drawing/2014/main" id="{BB0B57C1-2FF3-E7A2-7C33-272B130640F0}"/>
              </a:ext>
            </a:extLst>
          </p:cNvPr>
          <p:cNvGrpSpPr/>
          <p:nvPr/>
        </p:nvGrpSpPr>
        <p:grpSpPr>
          <a:xfrm>
            <a:off x="446157" y="2157975"/>
            <a:ext cx="502920" cy="621792"/>
            <a:chOff x="353038" y="3389373"/>
            <a:chExt cx="502920" cy="621792"/>
          </a:xfrm>
        </p:grpSpPr>
        <p:sp>
          <p:nvSpPr>
            <p:cNvPr id="19" name="Shape 722">
              <a:extLst>
                <a:ext uri="{FF2B5EF4-FFF2-40B4-BE49-F238E27FC236}">
                  <a16:creationId xmlns:a16="http://schemas.microsoft.com/office/drawing/2014/main" id="{26C1DA75-140C-D685-37DF-8B299F308ADD}"/>
                </a:ext>
              </a:extLst>
            </p:cNvPr>
            <p:cNvSpPr/>
            <p:nvPr/>
          </p:nvSpPr>
          <p:spPr>
            <a:xfrm>
              <a:off x="353038" y="3389373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20" name="Shape 723">
              <a:extLst>
                <a:ext uri="{FF2B5EF4-FFF2-40B4-BE49-F238E27FC236}">
                  <a16:creationId xmlns:a16="http://schemas.microsoft.com/office/drawing/2014/main" id="{CFCA65F9-E74B-B06A-B692-F70509C19722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9656" y="342454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" name="Shape 727">
            <a:extLst>
              <a:ext uri="{FF2B5EF4-FFF2-40B4-BE49-F238E27FC236}">
                <a16:creationId xmlns:a16="http://schemas.microsoft.com/office/drawing/2014/main" id="{23367519-1CA4-8453-9657-4EF23B95B44D}"/>
              </a:ext>
            </a:extLst>
          </p:cNvPr>
          <p:cNvGrpSpPr/>
          <p:nvPr/>
        </p:nvGrpSpPr>
        <p:grpSpPr>
          <a:xfrm>
            <a:off x="446157" y="1374984"/>
            <a:ext cx="502920" cy="502920"/>
            <a:chOff x="433514" y="2354433"/>
            <a:chExt cx="502920" cy="502920"/>
          </a:xfrm>
        </p:grpSpPr>
        <p:sp>
          <p:nvSpPr>
            <p:cNvPr id="22" name="Shape 728">
              <a:extLst>
                <a:ext uri="{FF2B5EF4-FFF2-40B4-BE49-F238E27FC236}">
                  <a16:creationId xmlns:a16="http://schemas.microsoft.com/office/drawing/2014/main" id="{B5A42805-1DE9-0EF7-F63A-D7B98C0C9EA4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3" name="Shape 729">
              <a:extLst>
                <a:ext uri="{FF2B5EF4-FFF2-40B4-BE49-F238E27FC236}">
                  <a16:creationId xmlns:a16="http://schemas.microsoft.com/office/drawing/2014/main" id="{DBB2FF1A-959B-01BE-BA8F-EC2078D7A96A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" name="Shape 730">
            <a:extLst>
              <a:ext uri="{FF2B5EF4-FFF2-40B4-BE49-F238E27FC236}">
                <a16:creationId xmlns:a16="http://schemas.microsoft.com/office/drawing/2014/main" id="{9423436A-99BC-B772-9DAF-EDE008115D3A}"/>
              </a:ext>
            </a:extLst>
          </p:cNvPr>
          <p:cNvGrpSpPr/>
          <p:nvPr/>
        </p:nvGrpSpPr>
        <p:grpSpPr>
          <a:xfrm>
            <a:off x="446157" y="3067846"/>
            <a:ext cx="502920" cy="502920"/>
            <a:chOff x="433514" y="2354433"/>
            <a:chExt cx="502920" cy="502920"/>
          </a:xfrm>
        </p:grpSpPr>
        <p:sp>
          <p:nvSpPr>
            <p:cNvPr id="25" name="Shape 731">
              <a:extLst>
                <a:ext uri="{FF2B5EF4-FFF2-40B4-BE49-F238E27FC236}">
                  <a16:creationId xmlns:a16="http://schemas.microsoft.com/office/drawing/2014/main" id="{3C8C7DB1-F017-F79D-5B86-E6E016C97ECF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6" name="Shape 732">
              <a:extLst>
                <a:ext uri="{FF2B5EF4-FFF2-40B4-BE49-F238E27FC236}">
                  <a16:creationId xmlns:a16="http://schemas.microsoft.com/office/drawing/2014/main" id="{C4525E9A-A601-4C09-D1CA-938ACD95A985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03222B5-EA48-05A5-B68D-2FC506015DA6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>
            <a:off x="1034989" y="2469902"/>
            <a:ext cx="946037" cy="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Shape 721">
            <a:extLst>
              <a:ext uri="{FF2B5EF4-FFF2-40B4-BE49-F238E27FC236}">
                <a16:creationId xmlns:a16="http://schemas.microsoft.com/office/drawing/2014/main" id="{3C733636-4FAF-CFF9-29E7-CA4EF901C413}"/>
              </a:ext>
            </a:extLst>
          </p:cNvPr>
          <p:cNvGrpSpPr/>
          <p:nvPr/>
        </p:nvGrpSpPr>
        <p:grpSpPr>
          <a:xfrm>
            <a:off x="1989577" y="3136605"/>
            <a:ext cx="502920" cy="621792"/>
            <a:chOff x="353038" y="3389373"/>
            <a:chExt cx="502920" cy="621792"/>
          </a:xfrm>
        </p:grpSpPr>
        <p:sp>
          <p:nvSpPr>
            <p:cNvPr id="35" name="Shape 722">
              <a:extLst>
                <a:ext uri="{FF2B5EF4-FFF2-40B4-BE49-F238E27FC236}">
                  <a16:creationId xmlns:a16="http://schemas.microsoft.com/office/drawing/2014/main" id="{F69CFE1C-E14F-0137-57BF-429A775DDB13}"/>
                </a:ext>
              </a:extLst>
            </p:cNvPr>
            <p:cNvSpPr/>
            <p:nvPr/>
          </p:nvSpPr>
          <p:spPr>
            <a:xfrm>
              <a:off x="353038" y="3389373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36" name="Shape 723">
              <a:extLst>
                <a:ext uri="{FF2B5EF4-FFF2-40B4-BE49-F238E27FC236}">
                  <a16:creationId xmlns:a16="http://schemas.microsoft.com/office/drawing/2014/main" id="{618E9BE5-D913-EF88-75BF-36C6613BBEF6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9656" y="342454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0C2CDE3-33CB-12C0-0E85-95E42361092B}"/>
              </a:ext>
            </a:extLst>
          </p:cNvPr>
          <p:cNvCxnSpPr>
            <a:stCxn id="35" idx="0"/>
            <a:endCxn id="2" idx="2"/>
          </p:cNvCxnSpPr>
          <p:nvPr/>
        </p:nvCxnSpPr>
        <p:spPr>
          <a:xfrm flipV="1">
            <a:off x="2241037" y="2710756"/>
            <a:ext cx="5189" cy="425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03C28E2-6C76-B2AC-A996-590AA3B1A156}"/>
              </a:ext>
            </a:extLst>
          </p:cNvPr>
          <p:cNvSpPr/>
          <p:nvPr/>
        </p:nvSpPr>
        <p:spPr>
          <a:xfrm>
            <a:off x="2997341" y="2317772"/>
            <a:ext cx="1071154" cy="30426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gcp-topic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348D464-80F0-6F26-9B6A-C5FCCC9631C6}"/>
              </a:ext>
            </a:extLst>
          </p:cNvPr>
          <p:cNvCxnSpPr>
            <a:cxnSpLocks/>
            <a:stCxn id="2" idx="3"/>
            <a:endCxn id="40" idx="1"/>
          </p:cNvCxnSpPr>
          <p:nvPr/>
        </p:nvCxnSpPr>
        <p:spPr>
          <a:xfrm flipV="1">
            <a:off x="2511426" y="2469902"/>
            <a:ext cx="485915" cy="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Shape 1383" descr="Cloud-Storage.png">
            <a:extLst>
              <a:ext uri="{FF2B5EF4-FFF2-40B4-BE49-F238E27FC236}">
                <a16:creationId xmlns:a16="http://schemas.microsoft.com/office/drawing/2014/main" id="{90710AB0-B52F-BC8C-E54A-C3FD17543FF8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5076" b="5076"/>
          <a:stretch/>
        </p:blipFill>
        <p:spPr>
          <a:xfrm>
            <a:off x="3267718" y="3104421"/>
            <a:ext cx="530400" cy="47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FC01E6-BC05-9B37-89BA-648E791E6749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532918" y="2622917"/>
            <a:ext cx="0" cy="48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F5F8791-81DB-0435-EADA-6FC4F515AF44}"/>
              </a:ext>
            </a:extLst>
          </p:cNvPr>
          <p:cNvSpPr/>
          <p:nvPr/>
        </p:nvSpPr>
        <p:spPr>
          <a:xfrm>
            <a:off x="2997341" y="1537066"/>
            <a:ext cx="1071154" cy="3042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subscription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367E326-1495-C673-4695-4F32096F865B}"/>
              </a:ext>
            </a:extLst>
          </p:cNvPr>
          <p:cNvCxnSpPr>
            <a:stCxn id="40" idx="0"/>
            <a:endCxn id="49" idx="2"/>
          </p:cNvCxnSpPr>
          <p:nvPr/>
        </p:nvCxnSpPr>
        <p:spPr>
          <a:xfrm flipV="1">
            <a:off x="3532918" y="1841326"/>
            <a:ext cx="0" cy="47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Shape 337" descr="BigQuery_256px.png">
            <a:extLst>
              <a:ext uri="{FF2B5EF4-FFF2-40B4-BE49-F238E27FC236}">
                <a16:creationId xmlns:a16="http://schemas.microsoft.com/office/drawing/2014/main" id="{F3429871-0404-18CF-6AB8-FF11045C20F0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5092" b="5092"/>
          <a:stretch/>
        </p:blipFill>
        <p:spPr>
          <a:xfrm>
            <a:off x="4666941" y="1451770"/>
            <a:ext cx="530400" cy="47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018557-0CB8-C90A-7703-AE1DBD969EA3}"/>
              </a:ext>
            </a:extLst>
          </p:cNvPr>
          <p:cNvCxnSpPr>
            <a:stCxn id="49" idx="3"/>
            <a:endCxn id="3" idx="1"/>
          </p:cNvCxnSpPr>
          <p:nvPr/>
        </p:nvCxnSpPr>
        <p:spPr>
          <a:xfrm>
            <a:off x="4068495" y="1689196"/>
            <a:ext cx="598446" cy="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08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332063-C94A-3C08-309F-ACFC44D3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314450"/>
            <a:ext cx="84201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62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58371" y="1197326"/>
            <a:ext cx="8045999" cy="1183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3200" dirty="0"/>
              <a:t>Pub/Sub –Subscription, Push Mode</a:t>
            </a:r>
            <a:endParaRPr lang="en-US" dirty="0"/>
          </a:p>
        </p:txBody>
      </p:sp>
      <p:sp>
        <p:nvSpPr>
          <p:cNvPr id="299" name="Shape 299"/>
          <p:cNvSpPr txBox="1">
            <a:spLocks noGrp="1"/>
          </p:cNvSpPr>
          <p:nvPr>
            <p:ph type="subTitle" idx="1"/>
          </p:nvPr>
        </p:nvSpPr>
        <p:spPr>
          <a:xfrm>
            <a:off x="258371" y="2259453"/>
            <a:ext cx="7978500" cy="62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Eng. Ismail Anjrini</a:t>
            </a:r>
          </a:p>
        </p:txBody>
      </p:sp>
      <p:pic>
        <p:nvPicPr>
          <p:cNvPr id="2" name="Shape 350" descr="Cloud-PubSub_256px.png">
            <a:extLst>
              <a:ext uri="{FF2B5EF4-FFF2-40B4-BE49-F238E27FC236}">
                <a16:creationId xmlns:a16="http://schemas.microsoft.com/office/drawing/2014/main" id="{99506996-F280-019C-DB22-863CC1BB99D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092" b="5092"/>
          <a:stretch/>
        </p:blipFill>
        <p:spPr>
          <a:xfrm>
            <a:off x="8338120" y="248167"/>
            <a:ext cx="530400" cy="47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5579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34612E-CD8F-02E8-8ECB-2B5B727A4C9B}"/>
              </a:ext>
            </a:extLst>
          </p:cNvPr>
          <p:cNvSpPr txBox="1"/>
          <p:nvPr/>
        </p:nvSpPr>
        <p:spPr>
          <a:xfrm>
            <a:off x="264523" y="438841"/>
            <a:ext cx="1952897" cy="30777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Delivery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A5CF12-D75C-0A40-965B-6DF3F635A656}"/>
              </a:ext>
            </a:extLst>
          </p:cNvPr>
          <p:cNvSpPr txBox="1"/>
          <p:nvPr/>
        </p:nvSpPr>
        <p:spPr>
          <a:xfrm>
            <a:off x="264523" y="988298"/>
            <a:ext cx="1952897" cy="3077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Expiration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EA749F-2475-FA47-DBA8-79B77515355A}"/>
              </a:ext>
            </a:extLst>
          </p:cNvPr>
          <p:cNvSpPr txBox="1"/>
          <p:nvPr/>
        </p:nvSpPr>
        <p:spPr>
          <a:xfrm>
            <a:off x="264522" y="3910272"/>
            <a:ext cx="1952897" cy="3077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Message retention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FB0929-8EAF-5001-2364-614571232620}"/>
              </a:ext>
            </a:extLst>
          </p:cNvPr>
          <p:cNvSpPr txBox="1"/>
          <p:nvPr/>
        </p:nvSpPr>
        <p:spPr>
          <a:xfrm>
            <a:off x="264523" y="4503401"/>
            <a:ext cx="1952896" cy="3077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Subscription filter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69D22A-23B3-6EC9-06F4-6471A81D0FF1}"/>
              </a:ext>
            </a:extLst>
          </p:cNvPr>
          <p:cNvSpPr txBox="1"/>
          <p:nvPr/>
        </p:nvSpPr>
        <p:spPr>
          <a:xfrm>
            <a:off x="264523" y="1537756"/>
            <a:ext cx="1952897" cy="3077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Exactly once delivery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86877F-19A1-914F-B4D1-24D28A13FF64}"/>
              </a:ext>
            </a:extLst>
          </p:cNvPr>
          <p:cNvSpPr txBox="1"/>
          <p:nvPr/>
        </p:nvSpPr>
        <p:spPr>
          <a:xfrm>
            <a:off x="264523" y="2130885"/>
            <a:ext cx="1952897" cy="3077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Message ordering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0AC2EE-DE99-0373-6158-C92B831E9330}"/>
              </a:ext>
            </a:extLst>
          </p:cNvPr>
          <p:cNvSpPr txBox="1"/>
          <p:nvPr/>
        </p:nvSpPr>
        <p:spPr>
          <a:xfrm>
            <a:off x="264523" y="2724014"/>
            <a:ext cx="1952897" cy="3077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Dead lettering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1E54E-E83A-857F-A948-B5D9CA58E3CC}"/>
              </a:ext>
            </a:extLst>
          </p:cNvPr>
          <p:cNvSpPr txBox="1"/>
          <p:nvPr/>
        </p:nvSpPr>
        <p:spPr>
          <a:xfrm>
            <a:off x="264523" y="3317143"/>
            <a:ext cx="1952897" cy="3077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Retry policy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9F8FDF-DF33-95F1-BEC9-E6AC8BA724C0}"/>
              </a:ext>
            </a:extLst>
          </p:cNvPr>
          <p:cNvSpPr txBox="1"/>
          <p:nvPr/>
        </p:nvSpPr>
        <p:spPr>
          <a:xfrm>
            <a:off x="4105002" y="1537755"/>
            <a:ext cx="1051562" cy="3077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Pull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9FF6E5-E5E4-FB24-C811-04456BDDC0AF}"/>
              </a:ext>
            </a:extLst>
          </p:cNvPr>
          <p:cNvSpPr txBox="1"/>
          <p:nvPr/>
        </p:nvSpPr>
        <p:spPr>
          <a:xfrm>
            <a:off x="5587637" y="1537756"/>
            <a:ext cx="1051562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Push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F0FCFC-EAA0-3C24-8865-8AF6272D3480}"/>
              </a:ext>
            </a:extLst>
          </p:cNvPr>
          <p:cNvSpPr txBox="1"/>
          <p:nvPr/>
        </p:nvSpPr>
        <p:spPr>
          <a:xfrm>
            <a:off x="6960871" y="1537756"/>
            <a:ext cx="1051562" cy="3077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BigQuery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163A04C-1AB7-C93C-99D0-46A547A1FF0F}"/>
              </a:ext>
            </a:extLst>
          </p:cNvPr>
          <p:cNvCxnSpPr>
            <a:stCxn id="2" idx="3"/>
            <a:endCxn id="21" idx="0"/>
          </p:cNvCxnSpPr>
          <p:nvPr/>
        </p:nvCxnSpPr>
        <p:spPr>
          <a:xfrm>
            <a:off x="2217420" y="592730"/>
            <a:ext cx="3895998" cy="9450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6D4A9F2-F55F-BF0B-E3F6-1A7EFBCCDC45}"/>
              </a:ext>
            </a:extLst>
          </p:cNvPr>
          <p:cNvCxnSpPr>
            <a:stCxn id="2" idx="3"/>
            <a:endCxn id="20" idx="0"/>
          </p:cNvCxnSpPr>
          <p:nvPr/>
        </p:nvCxnSpPr>
        <p:spPr>
          <a:xfrm>
            <a:off x="2217420" y="592730"/>
            <a:ext cx="2413363" cy="9450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A196115-2582-931E-ED5D-398479DB9283}"/>
              </a:ext>
            </a:extLst>
          </p:cNvPr>
          <p:cNvCxnSpPr>
            <a:stCxn id="2" idx="3"/>
            <a:endCxn id="22" idx="0"/>
          </p:cNvCxnSpPr>
          <p:nvPr/>
        </p:nvCxnSpPr>
        <p:spPr>
          <a:xfrm>
            <a:off x="2217420" y="592730"/>
            <a:ext cx="5269232" cy="9450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80E85D4-5E54-A82C-193F-B28270F64232}"/>
              </a:ext>
            </a:extLst>
          </p:cNvPr>
          <p:cNvSpPr txBox="1"/>
          <p:nvPr/>
        </p:nvSpPr>
        <p:spPr>
          <a:xfrm>
            <a:off x="5849711" y="2717845"/>
            <a:ext cx="52741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102</a:t>
            </a:r>
          </a:p>
          <a:p>
            <a:pPr algn="ctr"/>
            <a:r>
              <a:rPr lang="en-US" dirty="0"/>
              <a:t>200</a:t>
            </a:r>
          </a:p>
          <a:p>
            <a:pPr algn="ctr"/>
            <a:r>
              <a:rPr lang="en-US" dirty="0"/>
              <a:t>201</a:t>
            </a:r>
          </a:p>
          <a:p>
            <a:pPr algn="ctr"/>
            <a:r>
              <a:rPr lang="en-US" dirty="0"/>
              <a:t>202</a:t>
            </a:r>
          </a:p>
          <a:p>
            <a:pPr algn="ctr"/>
            <a:r>
              <a:rPr lang="en-US" dirty="0"/>
              <a:t>204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9C262C-1566-F94B-85A4-B42D71D453B0}"/>
              </a:ext>
            </a:extLst>
          </p:cNvPr>
          <p:cNvSpPr txBox="1"/>
          <p:nvPr/>
        </p:nvSpPr>
        <p:spPr>
          <a:xfrm>
            <a:off x="5448845" y="2122564"/>
            <a:ext cx="13291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 URL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27D30B-5769-580A-937B-E3B8D82AF1E2}"/>
              </a:ext>
            </a:extLst>
          </p:cNvPr>
          <p:cNvCxnSpPr>
            <a:stCxn id="21" idx="2"/>
            <a:endCxn id="18" idx="0"/>
          </p:cNvCxnSpPr>
          <p:nvPr/>
        </p:nvCxnSpPr>
        <p:spPr>
          <a:xfrm>
            <a:off x="6113418" y="1845533"/>
            <a:ext cx="0" cy="277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2A878B-E225-A258-7168-A91755C49AD6}"/>
              </a:ext>
            </a:extLst>
          </p:cNvPr>
          <p:cNvCxnSpPr>
            <a:stCxn id="18" idx="2"/>
            <a:endCxn id="16" idx="0"/>
          </p:cNvCxnSpPr>
          <p:nvPr/>
        </p:nvCxnSpPr>
        <p:spPr>
          <a:xfrm>
            <a:off x="6113418" y="2430341"/>
            <a:ext cx="0" cy="287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19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16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456">
            <a:extLst>
              <a:ext uri="{FF2B5EF4-FFF2-40B4-BE49-F238E27FC236}">
                <a16:creationId xmlns:a16="http://schemas.microsoft.com/office/drawing/2014/main" id="{A15E8881-3598-F82E-ADAC-144056FA91AE}"/>
              </a:ext>
            </a:extLst>
          </p:cNvPr>
          <p:cNvGrpSpPr/>
          <p:nvPr/>
        </p:nvGrpSpPr>
        <p:grpSpPr>
          <a:xfrm>
            <a:off x="1567018" y="781283"/>
            <a:ext cx="3931800" cy="3390300"/>
            <a:chOff x="5192873" y="667349"/>
            <a:chExt cx="3931800" cy="3390300"/>
          </a:xfrm>
        </p:grpSpPr>
        <p:sp>
          <p:nvSpPr>
            <p:cNvPr id="10" name="Shape 457">
              <a:extLst>
                <a:ext uri="{FF2B5EF4-FFF2-40B4-BE49-F238E27FC236}">
                  <a16:creationId xmlns:a16="http://schemas.microsoft.com/office/drawing/2014/main" id="{611EC798-25DB-9C25-10D5-F8A0DB08F270}"/>
                </a:ext>
              </a:extLst>
            </p:cNvPr>
            <p:cNvSpPr/>
            <p:nvPr/>
          </p:nvSpPr>
          <p:spPr>
            <a:xfrm>
              <a:off x="5192873" y="667349"/>
              <a:ext cx="3931800" cy="33903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" name="Shape 458">
              <a:extLst>
                <a:ext uri="{FF2B5EF4-FFF2-40B4-BE49-F238E27FC236}">
                  <a16:creationId xmlns:a16="http://schemas.microsoft.com/office/drawing/2014/main" id="{383013CF-D3F2-744B-4319-C34E6F8D6E85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330603" y="758952"/>
              <a:ext cx="1417200" cy="180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Shape 350" descr="Cloud-PubSub_256px.png">
            <a:extLst>
              <a:ext uri="{FF2B5EF4-FFF2-40B4-BE49-F238E27FC236}">
                <a16:creationId xmlns:a16="http://schemas.microsoft.com/office/drawing/2014/main" id="{5A2B0060-515D-AF2A-D671-3D15F611A92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092" b="5092"/>
          <a:stretch/>
        </p:blipFill>
        <p:spPr>
          <a:xfrm>
            <a:off x="1981026" y="2234356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710">
            <a:extLst>
              <a:ext uri="{FF2B5EF4-FFF2-40B4-BE49-F238E27FC236}">
                <a16:creationId xmlns:a16="http://schemas.microsoft.com/office/drawing/2014/main" id="{33BE2C31-E5D8-88AE-D10C-E88CE5CFCB4B}"/>
              </a:ext>
            </a:extLst>
          </p:cNvPr>
          <p:cNvSpPr/>
          <p:nvPr/>
        </p:nvSpPr>
        <p:spPr>
          <a:xfrm>
            <a:off x="366351" y="774752"/>
            <a:ext cx="668638" cy="3390300"/>
          </a:xfrm>
          <a:prstGeom prst="roundRect">
            <a:avLst>
              <a:gd name="adj" fmla="val 827"/>
            </a:avLst>
          </a:prstGeom>
          <a:solidFill>
            <a:srgbClr val="F3E5F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Shape 721">
            <a:extLst>
              <a:ext uri="{FF2B5EF4-FFF2-40B4-BE49-F238E27FC236}">
                <a16:creationId xmlns:a16="http://schemas.microsoft.com/office/drawing/2014/main" id="{BB0B57C1-2FF3-E7A2-7C33-272B130640F0}"/>
              </a:ext>
            </a:extLst>
          </p:cNvPr>
          <p:cNvGrpSpPr/>
          <p:nvPr/>
        </p:nvGrpSpPr>
        <p:grpSpPr>
          <a:xfrm>
            <a:off x="446157" y="2157975"/>
            <a:ext cx="502920" cy="621792"/>
            <a:chOff x="353038" y="3389373"/>
            <a:chExt cx="502920" cy="621792"/>
          </a:xfrm>
        </p:grpSpPr>
        <p:sp>
          <p:nvSpPr>
            <p:cNvPr id="19" name="Shape 722">
              <a:extLst>
                <a:ext uri="{FF2B5EF4-FFF2-40B4-BE49-F238E27FC236}">
                  <a16:creationId xmlns:a16="http://schemas.microsoft.com/office/drawing/2014/main" id="{26C1DA75-140C-D685-37DF-8B299F308ADD}"/>
                </a:ext>
              </a:extLst>
            </p:cNvPr>
            <p:cNvSpPr/>
            <p:nvPr/>
          </p:nvSpPr>
          <p:spPr>
            <a:xfrm>
              <a:off x="353038" y="3389373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20" name="Shape 723">
              <a:extLst>
                <a:ext uri="{FF2B5EF4-FFF2-40B4-BE49-F238E27FC236}">
                  <a16:creationId xmlns:a16="http://schemas.microsoft.com/office/drawing/2014/main" id="{CFCA65F9-E74B-B06A-B692-F70509C19722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9656" y="342454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" name="Shape 727">
            <a:extLst>
              <a:ext uri="{FF2B5EF4-FFF2-40B4-BE49-F238E27FC236}">
                <a16:creationId xmlns:a16="http://schemas.microsoft.com/office/drawing/2014/main" id="{23367519-1CA4-8453-9657-4EF23B95B44D}"/>
              </a:ext>
            </a:extLst>
          </p:cNvPr>
          <p:cNvGrpSpPr/>
          <p:nvPr/>
        </p:nvGrpSpPr>
        <p:grpSpPr>
          <a:xfrm>
            <a:off x="446157" y="1374984"/>
            <a:ext cx="502920" cy="502920"/>
            <a:chOff x="433514" y="2354433"/>
            <a:chExt cx="502920" cy="502920"/>
          </a:xfrm>
        </p:grpSpPr>
        <p:sp>
          <p:nvSpPr>
            <p:cNvPr id="22" name="Shape 728">
              <a:extLst>
                <a:ext uri="{FF2B5EF4-FFF2-40B4-BE49-F238E27FC236}">
                  <a16:creationId xmlns:a16="http://schemas.microsoft.com/office/drawing/2014/main" id="{B5A42805-1DE9-0EF7-F63A-D7B98C0C9EA4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3" name="Shape 729">
              <a:extLst>
                <a:ext uri="{FF2B5EF4-FFF2-40B4-BE49-F238E27FC236}">
                  <a16:creationId xmlns:a16="http://schemas.microsoft.com/office/drawing/2014/main" id="{DBB2FF1A-959B-01BE-BA8F-EC2078D7A96A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" name="Shape 730">
            <a:extLst>
              <a:ext uri="{FF2B5EF4-FFF2-40B4-BE49-F238E27FC236}">
                <a16:creationId xmlns:a16="http://schemas.microsoft.com/office/drawing/2014/main" id="{9423436A-99BC-B772-9DAF-EDE008115D3A}"/>
              </a:ext>
            </a:extLst>
          </p:cNvPr>
          <p:cNvGrpSpPr/>
          <p:nvPr/>
        </p:nvGrpSpPr>
        <p:grpSpPr>
          <a:xfrm>
            <a:off x="446157" y="3067846"/>
            <a:ext cx="502920" cy="502920"/>
            <a:chOff x="433514" y="2354433"/>
            <a:chExt cx="502920" cy="502920"/>
          </a:xfrm>
        </p:grpSpPr>
        <p:sp>
          <p:nvSpPr>
            <p:cNvPr id="25" name="Shape 731">
              <a:extLst>
                <a:ext uri="{FF2B5EF4-FFF2-40B4-BE49-F238E27FC236}">
                  <a16:creationId xmlns:a16="http://schemas.microsoft.com/office/drawing/2014/main" id="{3C8C7DB1-F017-F79D-5B86-E6E016C97ECF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6" name="Shape 732">
              <a:extLst>
                <a:ext uri="{FF2B5EF4-FFF2-40B4-BE49-F238E27FC236}">
                  <a16:creationId xmlns:a16="http://schemas.microsoft.com/office/drawing/2014/main" id="{C4525E9A-A601-4C09-D1CA-938ACD95A985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03222B5-EA48-05A5-B68D-2FC506015DA6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>
            <a:off x="1034989" y="2469902"/>
            <a:ext cx="946037" cy="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Shape 721">
            <a:extLst>
              <a:ext uri="{FF2B5EF4-FFF2-40B4-BE49-F238E27FC236}">
                <a16:creationId xmlns:a16="http://schemas.microsoft.com/office/drawing/2014/main" id="{3C733636-4FAF-CFF9-29E7-CA4EF901C413}"/>
              </a:ext>
            </a:extLst>
          </p:cNvPr>
          <p:cNvGrpSpPr/>
          <p:nvPr/>
        </p:nvGrpSpPr>
        <p:grpSpPr>
          <a:xfrm>
            <a:off x="1989577" y="3136605"/>
            <a:ext cx="502920" cy="621792"/>
            <a:chOff x="353038" y="3389373"/>
            <a:chExt cx="502920" cy="621792"/>
          </a:xfrm>
        </p:grpSpPr>
        <p:sp>
          <p:nvSpPr>
            <p:cNvPr id="35" name="Shape 722">
              <a:extLst>
                <a:ext uri="{FF2B5EF4-FFF2-40B4-BE49-F238E27FC236}">
                  <a16:creationId xmlns:a16="http://schemas.microsoft.com/office/drawing/2014/main" id="{F69CFE1C-E14F-0137-57BF-429A775DDB13}"/>
                </a:ext>
              </a:extLst>
            </p:cNvPr>
            <p:cNvSpPr/>
            <p:nvPr/>
          </p:nvSpPr>
          <p:spPr>
            <a:xfrm>
              <a:off x="353038" y="3389373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36" name="Shape 723">
              <a:extLst>
                <a:ext uri="{FF2B5EF4-FFF2-40B4-BE49-F238E27FC236}">
                  <a16:creationId xmlns:a16="http://schemas.microsoft.com/office/drawing/2014/main" id="{618E9BE5-D913-EF88-75BF-36C6613BBEF6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9656" y="342454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0C2CDE3-33CB-12C0-0E85-95E42361092B}"/>
              </a:ext>
            </a:extLst>
          </p:cNvPr>
          <p:cNvCxnSpPr>
            <a:stCxn id="35" idx="0"/>
            <a:endCxn id="2" idx="2"/>
          </p:cNvCxnSpPr>
          <p:nvPr/>
        </p:nvCxnSpPr>
        <p:spPr>
          <a:xfrm flipV="1">
            <a:off x="2241037" y="2710756"/>
            <a:ext cx="5189" cy="425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03C28E2-6C76-B2AC-A996-590AA3B1A156}"/>
              </a:ext>
            </a:extLst>
          </p:cNvPr>
          <p:cNvSpPr/>
          <p:nvPr/>
        </p:nvSpPr>
        <p:spPr>
          <a:xfrm>
            <a:off x="2997341" y="2317772"/>
            <a:ext cx="1071154" cy="30426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gcp-topic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348D464-80F0-6F26-9B6A-C5FCCC9631C6}"/>
              </a:ext>
            </a:extLst>
          </p:cNvPr>
          <p:cNvCxnSpPr>
            <a:cxnSpLocks/>
            <a:stCxn id="2" idx="3"/>
            <a:endCxn id="40" idx="1"/>
          </p:cNvCxnSpPr>
          <p:nvPr/>
        </p:nvCxnSpPr>
        <p:spPr>
          <a:xfrm flipV="1">
            <a:off x="2511426" y="2469902"/>
            <a:ext cx="485915" cy="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Shape 1383" descr="Cloud-Storage.png">
            <a:extLst>
              <a:ext uri="{FF2B5EF4-FFF2-40B4-BE49-F238E27FC236}">
                <a16:creationId xmlns:a16="http://schemas.microsoft.com/office/drawing/2014/main" id="{90710AB0-B52F-BC8C-E54A-C3FD17543FF8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5076" b="5076"/>
          <a:stretch/>
        </p:blipFill>
        <p:spPr>
          <a:xfrm>
            <a:off x="3267718" y="3104421"/>
            <a:ext cx="530400" cy="47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FC01E6-BC05-9B37-89BA-648E791E6749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532918" y="2622917"/>
            <a:ext cx="0" cy="48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F5F8791-81DB-0435-EADA-6FC4F515AF44}"/>
              </a:ext>
            </a:extLst>
          </p:cNvPr>
          <p:cNvSpPr/>
          <p:nvPr/>
        </p:nvSpPr>
        <p:spPr>
          <a:xfrm>
            <a:off x="2997341" y="1537066"/>
            <a:ext cx="1071154" cy="3042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subscription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367E326-1495-C673-4695-4F32096F865B}"/>
              </a:ext>
            </a:extLst>
          </p:cNvPr>
          <p:cNvCxnSpPr>
            <a:stCxn id="40" idx="0"/>
            <a:endCxn id="49" idx="2"/>
          </p:cNvCxnSpPr>
          <p:nvPr/>
        </p:nvCxnSpPr>
        <p:spPr>
          <a:xfrm flipV="1">
            <a:off x="3532918" y="1841326"/>
            <a:ext cx="0" cy="47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018557-0CB8-C90A-7703-AE1DBD969EA3}"/>
              </a:ext>
            </a:extLst>
          </p:cNvPr>
          <p:cNvCxnSpPr>
            <a:cxnSpLocks/>
            <a:stCxn id="49" idx="3"/>
            <a:endCxn id="6" idx="1"/>
          </p:cNvCxnSpPr>
          <p:nvPr/>
        </p:nvCxnSpPr>
        <p:spPr>
          <a:xfrm>
            <a:off x="4068495" y="1689196"/>
            <a:ext cx="1766672" cy="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Shape 721">
            <a:extLst>
              <a:ext uri="{FF2B5EF4-FFF2-40B4-BE49-F238E27FC236}">
                <a16:creationId xmlns:a16="http://schemas.microsoft.com/office/drawing/2014/main" id="{993ED02D-27CF-2597-ED1E-7F8B62674FA1}"/>
              </a:ext>
            </a:extLst>
          </p:cNvPr>
          <p:cNvGrpSpPr/>
          <p:nvPr/>
        </p:nvGrpSpPr>
        <p:grpSpPr>
          <a:xfrm>
            <a:off x="5835167" y="1378367"/>
            <a:ext cx="502920" cy="621792"/>
            <a:chOff x="353038" y="3389373"/>
            <a:chExt cx="502920" cy="621792"/>
          </a:xfrm>
        </p:grpSpPr>
        <p:sp>
          <p:nvSpPr>
            <p:cNvPr id="6" name="Shape 722">
              <a:extLst>
                <a:ext uri="{FF2B5EF4-FFF2-40B4-BE49-F238E27FC236}">
                  <a16:creationId xmlns:a16="http://schemas.microsoft.com/office/drawing/2014/main" id="{74AE5D8D-0955-EDA3-2AA1-D121636AFE4A}"/>
                </a:ext>
              </a:extLst>
            </p:cNvPr>
            <p:cNvSpPr/>
            <p:nvPr/>
          </p:nvSpPr>
          <p:spPr>
            <a:xfrm>
              <a:off x="353038" y="3389373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7" name="Shape 723">
              <a:extLst>
                <a:ext uri="{FF2B5EF4-FFF2-40B4-BE49-F238E27FC236}">
                  <a16:creationId xmlns:a16="http://schemas.microsoft.com/office/drawing/2014/main" id="{4CC2D43B-3DCC-4E25-D223-518EB8F35695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9656" y="342454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" name="Shape 721">
            <a:extLst>
              <a:ext uri="{FF2B5EF4-FFF2-40B4-BE49-F238E27FC236}">
                <a16:creationId xmlns:a16="http://schemas.microsoft.com/office/drawing/2014/main" id="{E79E45C8-796B-A268-A4A7-3AFAFC60096D}"/>
              </a:ext>
            </a:extLst>
          </p:cNvPr>
          <p:cNvGrpSpPr/>
          <p:nvPr/>
        </p:nvGrpSpPr>
        <p:grpSpPr>
          <a:xfrm>
            <a:off x="4700371" y="2165537"/>
            <a:ext cx="502920" cy="621792"/>
            <a:chOff x="353038" y="3389373"/>
            <a:chExt cx="502920" cy="621792"/>
          </a:xfrm>
        </p:grpSpPr>
        <p:sp>
          <p:nvSpPr>
            <p:cNvPr id="15" name="Shape 722">
              <a:extLst>
                <a:ext uri="{FF2B5EF4-FFF2-40B4-BE49-F238E27FC236}">
                  <a16:creationId xmlns:a16="http://schemas.microsoft.com/office/drawing/2014/main" id="{C45F631D-0AF9-1F0B-ED48-269786A2442D}"/>
                </a:ext>
              </a:extLst>
            </p:cNvPr>
            <p:cNvSpPr/>
            <p:nvPr/>
          </p:nvSpPr>
          <p:spPr>
            <a:xfrm>
              <a:off x="353038" y="3389373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17" name="Shape 723">
              <a:extLst>
                <a:ext uri="{FF2B5EF4-FFF2-40B4-BE49-F238E27FC236}">
                  <a16:creationId xmlns:a16="http://schemas.microsoft.com/office/drawing/2014/main" id="{6CE35A7B-0DDC-B981-8D3C-235B701FB646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9656" y="342454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44A180B-12CF-3845-501A-4F325BF84209}"/>
              </a:ext>
            </a:extLst>
          </p:cNvPr>
          <p:cNvCxnSpPr>
            <a:stCxn id="49" idx="3"/>
            <a:endCxn id="15" idx="0"/>
          </p:cNvCxnSpPr>
          <p:nvPr/>
        </p:nvCxnSpPr>
        <p:spPr>
          <a:xfrm>
            <a:off x="4068495" y="1689196"/>
            <a:ext cx="883336" cy="4763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40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50" descr="Cloud-PubSub_256px.png">
            <a:extLst>
              <a:ext uri="{FF2B5EF4-FFF2-40B4-BE49-F238E27FC236}">
                <a16:creationId xmlns:a16="http://schemas.microsoft.com/office/drawing/2014/main" id="{03B40247-C6BC-945F-BFFC-01C61762F36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092" b="5092"/>
          <a:stretch/>
        </p:blipFill>
        <p:spPr>
          <a:xfrm>
            <a:off x="1721667" y="1985542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5C561E1-1309-3C9F-60F2-D2F6F3A18905}"/>
              </a:ext>
            </a:extLst>
          </p:cNvPr>
          <p:cNvSpPr/>
          <p:nvPr/>
        </p:nvSpPr>
        <p:spPr>
          <a:xfrm>
            <a:off x="1451290" y="828768"/>
            <a:ext cx="1071154" cy="30426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612668-93C0-DD51-7CA2-0E8248FFC69D}"/>
              </a:ext>
            </a:extLst>
          </p:cNvPr>
          <p:cNvCxnSpPr>
            <a:stCxn id="35" idx="2"/>
            <a:endCxn id="34" idx="0"/>
          </p:cNvCxnSpPr>
          <p:nvPr/>
        </p:nvCxnSpPr>
        <p:spPr>
          <a:xfrm>
            <a:off x="1986867" y="1133028"/>
            <a:ext cx="0" cy="85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13F569C-5657-1C14-D045-FFC9E35CAB72}"/>
              </a:ext>
            </a:extLst>
          </p:cNvPr>
          <p:cNvSpPr/>
          <p:nvPr/>
        </p:nvSpPr>
        <p:spPr>
          <a:xfrm>
            <a:off x="380136" y="2865552"/>
            <a:ext cx="1071154" cy="30426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2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5450210-58A7-3476-47B7-2B5F67B22055}"/>
              </a:ext>
            </a:extLst>
          </p:cNvPr>
          <p:cNvSpPr/>
          <p:nvPr/>
        </p:nvSpPr>
        <p:spPr>
          <a:xfrm>
            <a:off x="2522444" y="2865552"/>
            <a:ext cx="1071154" cy="30426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3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C13EC80-81D3-45A4-777C-57ACDB917101}"/>
              </a:ext>
            </a:extLst>
          </p:cNvPr>
          <p:cNvCxnSpPr>
            <a:stCxn id="40" idx="0"/>
            <a:endCxn id="34" idx="1"/>
          </p:cNvCxnSpPr>
          <p:nvPr/>
        </p:nvCxnSpPr>
        <p:spPr>
          <a:xfrm rot="5400000" flipH="1" flipV="1">
            <a:off x="997785" y="2141670"/>
            <a:ext cx="641810" cy="805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CEE80F2-58CC-895B-FAEF-00BEDE9EA74E}"/>
              </a:ext>
            </a:extLst>
          </p:cNvPr>
          <p:cNvCxnSpPr>
            <a:stCxn id="41" idx="0"/>
            <a:endCxn id="34" idx="3"/>
          </p:cNvCxnSpPr>
          <p:nvPr/>
        </p:nvCxnSpPr>
        <p:spPr>
          <a:xfrm rot="16200000" flipV="1">
            <a:off x="2334139" y="2141670"/>
            <a:ext cx="641810" cy="805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Shape 350" descr="Cloud-PubSub_256px.png">
            <a:extLst>
              <a:ext uri="{FF2B5EF4-FFF2-40B4-BE49-F238E27FC236}">
                <a16:creationId xmlns:a16="http://schemas.microsoft.com/office/drawing/2014/main" id="{E9A74583-CC08-DA58-1519-914897D82C1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092" b="5092"/>
          <a:stretch/>
        </p:blipFill>
        <p:spPr>
          <a:xfrm>
            <a:off x="6171747" y="1985541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4D86A45-1523-8D45-1A90-ADA889420C9D}"/>
              </a:ext>
            </a:extLst>
          </p:cNvPr>
          <p:cNvSpPr/>
          <p:nvPr/>
        </p:nvSpPr>
        <p:spPr>
          <a:xfrm>
            <a:off x="5901370" y="828767"/>
            <a:ext cx="1071154" cy="30426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BA0E1D-19EE-0517-7D12-3BA2A3D53CD4}"/>
              </a:ext>
            </a:extLst>
          </p:cNvPr>
          <p:cNvCxnSpPr>
            <a:stCxn id="3" idx="2"/>
            <a:endCxn id="2" idx="0"/>
          </p:cNvCxnSpPr>
          <p:nvPr/>
        </p:nvCxnSpPr>
        <p:spPr>
          <a:xfrm>
            <a:off x="6436947" y="1133027"/>
            <a:ext cx="0" cy="85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AA142D-B07A-8E9A-280F-2904D9A859CF}"/>
              </a:ext>
            </a:extLst>
          </p:cNvPr>
          <p:cNvSpPr/>
          <p:nvPr/>
        </p:nvSpPr>
        <p:spPr>
          <a:xfrm>
            <a:off x="4830216" y="2865551"/>
            <a:ext cx="1071154" cy="30426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646B62-7638-3531-E932-8860A17E79B5}"/>
              </a:ext>
            </a:extLst>
          </p:cNvPr>
          <p:cNvSpPr/>
          <p:nvPr/>
        </p:nvSpPr>
        <p:spPr>
          <a:xfrm>
            <a:off x="6972524" y="2865551"/>
            <a:ext cx="1071154" cy="30426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3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29EF83B-E0C6-0AF2-64B7-B2473D7A9463}"/>
              </a:ext>
            </a:extLst>
          </p:cNvPr>
          <p:cNvCxnSpPr>
            <a:stCxn id="5" idx="0"/>
            <a:endCxn id="2" idx="1"/>
          </p:cNvCxnSpPr>
          <p:nvPr/>
        </p:nvCxnSpPr>
        <p:spPr>
          <a:xfrm rot="5400000" flipH="1" flipV="1">
            <a:off x="5447865" y="2141669"/>
            <a:ext cx="641810" cy="805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2DFC499-7A34-4437-BD00-8F0EBA296658}"/>
              </a:ext>
            </a:extLst>
          </p:cNvPr>
          <p:cNvCxnSpPr>
            <a:stCxn id="6" idx="0"/>
            <a:endCxn id="2" idx="3"/>
          </p:cNvCxnSpPr>
          <p:nvPr/>
        </p:nvCxnSpPr>
        <p:spPr>
          <a:xfrm rot="16200000" flipV="1">
            <a:off x="6784219" y="2141669"/>
            <a:ext cx="641810" cy="805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20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0" grpId="0" animBg="1"/>
      <p:bldP spid="41" grpId="0" animBg="1"/>
      <p:bldP spid="3" grpId="0" animBg="1"/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B4A368-16EB-7A8A-2B77-938E747B3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419225"/>
            <a:ext cx="72199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43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58371" y="1197326"/>
            <a:ext cx="8045999" cy="1183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3200" dirty="0"/>
              <a:t>Pub/Sub –Subscription, Message retention</a:t>
            </a:r>
            <a:endParaRPr lang="en-US" dirty="0"/>
          </a:p>
        </p:txBody>
      </p:sp>
      <p:sp>
        <p:nvSpPr>
          <p:cNvPr id="299" name="Shape 299"/>
          <p:cNvSpPr txBox="1">
            <a:spLocks noGrp="1"/>
          </p:cNvSpPr>
          <p:nvPr>
            <p:ph type="subTitle" idx="1"/>
          </p:nvPr>
        </p:nvSpPr>
        <p:spPr>
          <a:xfrm>
            <a:off x="258371" y="2259453"/>
            <a:ext cx="7978500" cy="62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Eng. Ismail Anjrini</a:t>
            </a:r>
          </a:p>
        </p:txBody>
      </p:sp>
      <p:pic>
        <p:nvPicPr>
          <p:cNvPr id="2" name="Shape 350" descr="Cloud-PubSub_256px.png">
            <a:extLst>
              <a:ext uri="{FF2B5EF4-FFF2-40B4-BE49-F238E27FC236}">
                <a16:creationId xmlns:a16="http://schemas.microsoft.com/office/drawing/2014/main" id="{99506996-F280-019C-DB22-863CC1BB99D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092" b="5092"/>
          <a:stretch/>
        </p:blipFill>
        <p:spPr>
          <a:xfrm>
            <a:off x="8338120" y="248167"/>
            <a:ext cx="530400" cy="47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9308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34612E-CD8F-02E8-8ECB-2B5B727A4C9B}"/>
              </a:ext>
            </a:extLst>
          </p:cNvPr>
          <p:cNvSpPr txBox="1"/>
          <p:nvPr/>
        </p:nvSpPr>
        <p:spPr>
          <a:xfrm>
            <a:off x="264523" y="438841"/>
            <a:ext cx="1952897" cy="3077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</a:lstStyle>
          <a:p>
            <a:r>
              <a:rPr lang="en-US" dirty="0"/>
              <a:t>Delivery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A5CF12-D75C-0A40-965B-6DF3F635A656}"/>
              </a:ext>
            </a:extLst>
          </p:cNvPr>
          <p:cNvSpPr txBox="1"/>
          <p:nvPr/>
        </p:nvSpPr>
        <p:spPr>
          <a:xfrm>
            <a:off x="264523" y="988298"/>
            <a:ext cx="1952897" cy="30777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Message retention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EA749F-2475-FA47-DBA8-79B77515355A}"/>
              </a:ext>
            </a:extLst>
          </p:cNvPr>
          <p:cNvSpPr txBox="1"/>
          <p:nvPr/>
        </p:nvSpPr>
        <p:spPr>
          <a:xfrm>
            <a:off x="264522" y="3910272"/>
            <a:ext cx="1952897" cy="3077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Expiration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FB0929-8EAF-5001-2364-614571232620}"/>
              </a:ext>
            </a:extLst>
          </p:cNvPr>
          <p:cNvSpPr txBox="1"/>
          <p:nvPr/>
        </p:nvSpPr>
        <p:spPr>
          <a:xfrm>
            <a:off x="264523" y="4503401"/>
            <a:ext cx="1952896" cy="3077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Subscription filter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69D22A-23B3-6EC9-06F4-6471A81D0FF1}"/>
              </a:ext>
            </a:extLst>
          </p:cNvPr>
          <p:cNvSpPr txBox="1"/>
          <p:nvPr/>
        </p:nvSpPr>
        <p:spPr>
          <a:xfrm>
            <a:off x="264523" y="1537756"/>
            <a:ext cx="1952897" cy="3077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Exactly once delivery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86877F-19A1-914F-B4D1-24D28A13FF64}"/>
              </a:ext>
            </a:extLst>
          </p:cNvPr>
          <p:cNvSpPr txBox="1"/>
          <p:nvPr/>
        </p:nvSpPr>
        <p:spPr>
          <a:xfrm>
            <a:off x="264523" y="2130885"/>
            <a:ext cx="1952897" cy="3077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Message ordering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0AC2EE-DE99-0373-6158-C92B831E9330}"/>
              </a:ext>
            </a:extLst>
          </p:cNvPr>
          <p:cNvSpPr txBox="1"/>
          <p:nvPr/>
        </p:nvSpPr>
        <p:spPr>
          <a:xfrm>
            <a:off x="264523" y="2724014"/>
            <a:ext cx="1952897" cy="3077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Dead lettering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1E54E-E83A-857F-A948-B5D9CA58E3CC}"/>
              </a:ext>
            </a:extLst>
          </p:cNvPr>
          <p:cNvSpPr txBox="1"/>
          <p:nvPr/>
        </p:nvSpPr>
        <p:spPr>
          <a:xfrm>
            <a:off x="264523" y="3317143"/>
            <a:ext cx="1952897" cy="3077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Retry policy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9F8FDF-DF33-95F1-BEC9-E6AC8BA724C0}"/>
              </a:ext>
            </a:extLst>
          </p:cNvPr>
          <p:cNvSpPr txBox="1"/>
          <p:nvPr/>
        </p:nvSpPr>
        <p:spPr>
          <a:xfrm>
            <a:off x="4105001" y="1537755"/>
            <a:ext cx="1557747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Unacknowledged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9FF6E5-E5E4-FB24-C811-04456BDDC0AF}"/>
              </a:ext>
            </a:extLst>
          </p:cNvPr>
          <p:cNvSpPr txBox="1"/>
          <p:nvPr/>
        </p:nvSpPr>
        <p:spPr>
          <a:xfrm>
            <a:off x="6110151" y="1537755"/>
            <a:ext cx="1557747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Acknowledged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5839DAD-96A1-0027-3993-91053705C889}"/>
              </a:ext>
            </a:extLst>
          </p:cNvPr>
          <p:cNvCxnSpPr>
            <a:stCxn id="3" idx="3"/>
            <a:endCxn id="20" idx="0"/>
          </p:cNvCxnSpPr>
          <p:nvPr/>
        </p:nvCxnSpPr>
        <p:spPr>
          <a:xfrm>
            <a:off x="2217420" y="1142187"/>
            <a:ext cx="2666455" cy="395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6EAA796-3F96-FAF9-730D-102A1171A2F6}"/>
              </a:ext>
            </a:extLst>
          </p:cNvPr>
          <p:cNvCxnSpPr>
            <a:stCxn id="3" idx="3"/>
            <a:endCxn id="21" idx="0"/>
          </p:cNvCxnSpPr>
          <p:nvPr/>
        </p:nvCxnSpPr>
        <p:spPr>
          <a:xfrm>
            <a:off x="2217420" y="1142187"/>
            <a:ext cx="4671605" cy="395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7D09F26-57E1-5671-EF11-BAF70948F5E1}"/>
              </a:ext>
            </a:extLst>
          </p:cNvPr>
          <p:cNvGrpSpPr/>
          <p:nvPr/>
        </p:nvGrpSpPr>
        <p:grpSpPr>
          <a:xfrm>
            <a:off x="4549139" y="2241100"/>
            <a:ext cx="2723606" cy="1364646"/>
            <a:chOff x="3944983" y="2241100"/>
            <a:chExt cx="2723606" cy="136464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2326FE-FA27-DC09-3F2E-8AF39EE15859}"/>
                </a:ext>
              </a:extLst>
            </p:cNvPr>
            <p:cNvSpPr txBox="1"/>
            <p:nvPr/>
          </p:nvSpPr>
          <p:spPr>
            <a:xfrm>
              <a:off x="4059282" y="2336844"/>
              <a:ext cx="205086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Default value = 7 days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E929AD-A5AB-A142-DCAE-B396B75FC377}"/>
                </a:ext>
              </a:extLst>
            </p:cNvPr>
            <p:cNvSpPr txBox="1"/>
            <p:nvPr/>
          </p:nvSpPr>
          <p:spPr>
            <a:xfrm>
              <a:off x="4059282" y="2724014"/>
              <a:ext cx="255378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Minimum value = 10 minutes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19A0D8-BA43-80FF-0E98-F9EFF8F9F000}"/>
                </a:ext>
              </a:extLst>
            </p:cNvPr>
            <p:cNvSpPr txBox="1"/>
            <p:nvPr/>
          </p:nvSpPr>
          <p:spPr>
            <a:xfrm>
              <a:off x="4059282" y="3111184"/>
              <a:ext cx="216190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Maximum value = 7 days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A7C9836-6A11-18B9-6301-3F266FB8BFEB}"/>
                </a:ext>
              </a:extLst>
            </p:cNvPr>
            <p:cNvSpPr/>
            <p:nvPr/>
          </p:nvSpPr>
          <p:spPr>
            <a:xfrm>
              <a:off x="3944983" y="2241100"/>
              <a:ext cx="2723606" cy="136464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E196612-88F9-FE8C-A963-1CAFA0E4BD31}"/>
              </a:ext>
            </a:extLst>
          </p:cNvPr>
          <p:cNvCxnSpPr>
            <a:stCxn id="20" idx="2"/>
            <a:endCxn id="28" idx="0"/>
          </p:cNvCxnSpPr>
          <p:nvPr/>
        </p:nvCxnSpPr>
        <p:spPr>
          <a:xfrm rot="16200000" flipH="1">
            <a:off x="5199624" y="1529782"/>
            <a:ext cx="395568" cy="10270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8D3F5E9-7F69-1692-728B-ED47E6FE66F3}"/>
              </a:ext>
            </a:extLst>
          </p:cNvPr>
          <p:cNvCxnSpPr>
            <a:stCxn id="21" idx="2"/>
            <a:endCxn id="28" idx="0"/>
          </p:cNvCxnSpPr>
          <p:nvPr/>
        </p:nvCxnSpPr>
        <p:spPr>
          <a:xfrm rot="5400000">
            <a:off x="6202200" y="1554275"/>
            <a:ext cx="395568" cy="97808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17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332018-A21F-38A2-3D87-DE2A2C947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233" y="1762012"/>
            <a:ext cx="5077534" cy="16194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033D9E-C846-8778-FEA7-500DCF8508A7}"/>
              </a:ext>
            </a:extLst>
          </p:cNvPr>
          <p:cNvSpPr/>
          <p:nvPr/>
        </p:nvSpPr>
        <p:spPr>
          <a:xfrm>
            <a:off x="1952897" y="2886891"/>
            <a:ext cx="431074" cy="43760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079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58371" y="1197326"/>
            <a:ext cx="8045999" cy="1183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3200" dirty="0"/>
              <a:t>Pub/Sub –Subscription, Expiration</a:t>
            </a:r>
            <a:endParaRPr lang="en-US" dirty="0"/>
          </a:p>
        </p:txBody>
      </p:sp>
      <p:sp>
        <p:nvSpPr>
          <p:cNvPr id="299" name="Shape 299"/>
          <p:cNvSpPr txBox="1">
            <a:spLocks noGrp="1"/>
          </p:cNvSpPr>
          <p:nvPr>
            <p:ph type="subTitle" idx="1"/>
          </p:nvPr>
        </p:nvSpPr>
        <p:spPr>
          <a:xfrm>
            <a:off x="258371" y="2259453"/>
            <a:ext cx="7978500" cy="62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Eng. Ismail Anjrini</a:t>
            </a:r>
          </a:p>
        </p:txBody>
      </p:sp>
      <p:pic>
        <p:nvPicPr>
          <p:cNvPr id="2" name="Shape 350" descr="Cloud-PubSub_256px.png">
            <a:extLst>
              <a:ext uri="{FF2B5EF4-FFF2-40B4-BE49-F238E27FC236}">
                <a16:creationId xmlns:a16="http://schemas.microsoft.com/office/drawing/2014/main" id="{99506996-F280-019C-DB22-863CC1BB99D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092" b="5092"/>
          <a:stretch/>
        </p:blipFill>
        <p:spPr>
          <a:xfrm>
            <a:off x="8338120" y="248167"/>
            <a:ext cx="530400" cy="47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41553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1DF2E3-6DF6-0C08-086C-8C8425A9EEC9}"/>
              </a:ext>
            </a:extLst>
          </p:cNvPr>
          <p:cNvSpPr txBox="1"/>
          <p:nvPr/>
        </p:nvSpPr>
        <p:spPr>
          <a:xfrm>
            <a:off x="280852" y="414440"/>
            <a:ext cx="85627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 subscription is inactive if there is no subscriber activity such as open connections, active pulls, or successful pushes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A06AF7-EA09-67E8-4F29-0C8282AFC4B7}"/>
              </a:ext>
            </a:extLst>
          </p:cNvPr>
          <p:cNvSpPr txBox="1"/>
          <p:nvPr/>
        </p:nvSpPr>
        <p:spPr>
          <a:xfrm>
            <a:off x="280852" y="106749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Expire after this many days of inactivity (up to 365)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44CD4A-197C-B167-75BE-41D742493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427" y="2223952"/>
            <a:ext cx="5010849" cy="1352739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5AD09C4-0980-FD69-F32B-B10F0B211C67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rot="16200000" flipH="1">
            <a:off x="3285510" y="656609"/>
            <a:ext cx="848685" cy="2286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68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C408EBE-A959-1676-D524-7F10665EE938}"/>
              </a:ext>
            </a:extLst>
          </p:cNvPr>
          <p:cNvSpPr txBox="1"/>
          <p:nvPr/>
        </p:nvSpPr>
        <p:spPr>
          <a:xfrm>
            <a:off x="280852" y="40781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subscription will </a:t>
            </a:r>
            <a:r>
              <a:rPr lang="en-US" dirty="0">
                <a:solidFill>
                  <a:srgbClr val="00B050"/>
                </a:solidFill>
              </a:rPr>
              <a:t>never expire</a:t>
            </a:r>
            <a:r>
              <a:rPr lang="en-US" dirty="0"/>
              <a:t> no matter the activity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8D7D5A-EF50-59B4-13DB-4C25BBED3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848" y="1585503"/>
            <a:ext cx="5068007" cy="1400370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3FA5714-AFB6-7922-1CB3-D8DB2B45A84A}"/>
              </a:ext>
            </a:extLst>
          </p:cNvPr>
          <p:cNvCxnSpPr>
            <a:stCxn id="7" idx="2"/>
            <a:endCxn id="4" idx="0"/>
          </p:cNvCxnSpPr>
          <p:nvPr/>
        </p:nvCxnSpPr>
        <p:spPr>
          <a:xfrm rot="16200000" flipH="1">
            <a:off x="3274896" y="7546"/>
            <a:ext cx="869913" cy="2286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2544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58371" y="1197326"/>
            <a:ext cx="8045999" cy="1183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3200" dirty="0"/>
              <a:t>Pub/Sub –Subscription, Acknowledgement</a:t>
            </a:r>
            <a:endParaRPr lang="en-US" dirty="0"/>
          </a:p>
        </p:txBody>
      </p:sp>
      <p:sp>
        <p:nvSpPr>
          <p:cNvPr id="299" name="Shape 299"/>
          <p:cNvSpPr txBox="1">
            <a:spLocks noGrp="1"/>
          </p:cNvSpPr>
          <p:nvPr>
            <p:ph type="subTitle" idx="1"/>
          </p:nvPr>
        </p:nvSpPr>
        <p:spPr>
          <a:xfrm>
            <a:off x="258371" y="2259453"/>
            <a:ext cx="7978500" cy="62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Eng. Ismail Anjrini</a:t>
            </a:r>
          </a:p>
        </p:txBody>
      </p:sp>
      <p:pic>
        <p:nvPicPr>
          <p:cNvPr id="2" name="Shape 350" descr="Cloud-PubSub_256px.png">
            <a:extLst>
              <a:ext uri="{FF2B5EF4-FFF2-40B4-BE49-F238E27FC236}">
                <a16:creationId xmlns:a16="http://schemas.microsoft.com/office/drawing/2014/main" id="{99506996-F280-019C-DB22-863CC1BB99D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092" b="5092"/>
          <a:stretch/>
        </p:blipFill>
        <p:spPr>
          <a:xfrm>
            <a:off x="8338120" y="248167"/>
            <a:ext cx="530400" cy="47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54193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456">
            <a:extLst>
              <a:ext uri="{FF2B5EF4-FFF2-40B4-BE49-F238E27FC236}">
                <a16:creationId xmlns:a16="http://schemas.microsoft.com/office/drawing/2014/main" id="{A15E8881-3598-F82E-ADAC-144056FA91AE}"/>
              </a:ext>
            </a:extLst>
          </p:cNvPr>
          <p:cNvGrpSpPr/>
          <p:nvPr/>
        </p:nvGrpSpPr>
        <p:grpSpPr>
          <a:xfrm>
            <a:off x="1567018" y="781283"/>
            <a:ext cx="3931800" cy="3390300"/>
            <a:chOff x="5192873" y="667349"/>
            <a:chExt cx="3931800" cy="3390300"/>
          </a:xfrm>
        </p:grpSpPr>
        <p:sp>
          <p:nvSpPr>
            <p:cNvPr id="10" name="Shape 457">
              <a:extLst>
                <a:ext uri="{FF2B5EF4-FFF2-40B4-BE49-F238E27FC236}">
                  <a16:creationId xmlns:a16="http://schemas.microsoft.com/office/drawing/2014/main" id="{611EC798-25DB-9C25-10D5-F8A0DB08F270}"/>
                </a:ext>
              </a:extLst>
            </p:cNvPr>
            <p:cNvSpPr/>
            <p:nvPr/>
          </p:nvSpPr>
          <p:spPr>
            <a:xfrm>
              <a:off x="5192873" y="667349"/>
              <a:ext cx="3931800" cy="33903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" name="Shape 458">
              <a:extLst>
                <a:ext uri="{FF2B5EF4-FFF2-40B4-BE49-F238E27FC236}">
                  <a16:creationId xmlns:a16="http://schemas.microsoft.com/office/drawing/2014/main" id="{383013CF-D3F2-744B-4319-C34E6F8D6E85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330603" y="758952"/>
              <a:ext cx="1417200" cy="180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Shape 350" descr="Cloud-PubSub_256px.png">
            <a:extLst>
              <a:ext uri="{FF2B5EF4-FFF2-40B4-BE49-F238E27FC236}">
                <a16:creationId xmlns:a16="http://schemas.microsoft.com/office/drawing/2014/main" id="{5A2B0060-515D-AF2A-D671-3D15F611A92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092" b="5092"/>
          <a:stretch/>
        </p:blipFill>
        <p:spPr>
          <a:xfrm>
            <a:off x="1981026" y="2234356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710">
            <a:extLst>
              <a:ext uri="{FF2B5EF4-FFF2-40B4-BE49-F238E27FC236}">
                <a16:creationId xmlns:a16="http://schemas.microsoft.com/office/drawing/2014/main" id="{33BE2C31-E5D8-88AE-D10C-E88CE5CFCB4B}"/>
              </a:ext>
            </a:extLst>
          </p:cNvPr>
          <p:cNvSpPr/>
          <p:nvPr/>
        </p:nvSpPr>
        <p:spPr>
          <a:xfrm>
            <a:off x="366351" y="774752"/>
            <a:ext cx="668638" cy="3390300"/>
          </a:xfrm>
          <a:prstGeom prst="roundRect">
            <a:avLst>
              <a:gd name="adj" fmla="val 827"/>
            </a:avLst>
          </a:prstGeom>
          <a:solidFill>
            <a:srgbClr val="F3E5F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Shape 721">
            <a:extLst>
              <a:ext uri="{FF2B5EF4-FFF2-40B4-BE49-F238E27FC236}">
                <a16:creationId xmlns:a16="http://schemas.microsoft.com/office/drawing/2014/main" id="{BB0B57C1-2FF3-E7A2-7C33-272B130640F0}"/>
              </a:ext>
            </a:extLst>
          </p:cNvPr>
          <p:cNvGrpSpPr/>
          <p:nvPr/>
        </p:nvGrpSpPr>
        <p:grpSpPr>
          <a:xfrm>
            <a:off x="446157" y="2157975"/>
            <a:ext cx="502920" cy="621792"/>
            <a:chOff x="353038" y="3389373"/>
            <a:chExt cx="502920" cy="621792"/>
          </a:xfrm>
        </p:grpSpPr>
        <p:sp>
          <p:nvSpPr>
            <p:cNvPr id="19" name="Shape 722">
              <a:extLst>
                <a:ext uri="{FF2B5EF4-FFF2-40B4-BE49-F238E27FC236}">
                  <a16:creationId xmlns:a16="http://schemas.microsoft.com/office/drawing/2014/main" id="{26C1DA75-140C-D685-37DF-8B299F308ADD}"/>
                </a:ext>
              </a:extLst>
            </p:cNvPr>
            <p:cNvSpPr/>
            <p:nvPr/>
          </p:nvSpPr>
          <p:spPr>
            <a:xfrm>
              <a:off x="353038" y="3389373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20" name="Shape 723">
              <a:extLst>
                <a:ext uri="{FF2B5EF4-FFF2-40B4-BE49-F238E27FC236}">
                  <a16:creationId xmlns:a16="http://schemas.microsoft.com/office/drawing/2014/main" id="{CFCA65F9-E74B-B06A-B692-F70509C19722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9656" y="342454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" name="Shape 727">
            <a:extLst>
              <a:ext uri="{FF2B5EF4-FFF2-40B4-BE49-F238E27FC236}">
                <a16:creationId xmlns:a16="http://schemas.microsoft.com/office/drawing/2014/main" id="{23367519-1CA4-8453-9657-4EF23B95B44D}"/>
              </a:ext>
            </a:extLst>
          </p:cNvPr>
          <p:cNvGrpSpPr/>
          <p:nvPr/>
        </p:nvGrpSpPr>
        <p:grpSpPr>
          <a:xfrm>
            <a:off x="446157" y="1374984"/>
            <a:ext cx="502920" cy="502920"/>
            <a:chOff x="433514" y="2354433"/>
            <a:chExt cx="502920" cy="502920"/>
          </a:xfrm>
        </p:grpSpPr>
        <p:sp>
          <p:nvSpPr>
            <p:cNvPr id="22" name="Shape 728">
              <a:extLst>
                <a:ext uri="{FF2B5EF4-FFF2-40B4-BE49-F238E27FC236}">
                  <a16:creationId xmlns:a16="http://schemas.microsoft.com/office/drawing/2014/main" id="{B5A42805-1DE9-0EF7-F63A-D7B98C0C9EA4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3" name="Shape 729">
              <a:extLst>
                <a:ext uri="{FF2B5EF4-FFF2-40B4-BE49-F238E27FC236}">
                  <a16:creationId xmlns:a16="http://schemas.microsoft.com/office/drawing/2014/main" id="{DBB2FF1A-959B-01BE-BA8F-EC2078D7A96A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" name="Shape 730">
            <a:extLst>
              <a:ext uri="{FF2B5EF4-FFF2-40B4-BE49-F238E27FC236}">
                <a16:creationId xmlns:a16="http://schemas.microsoft.com/office/drawing/2014/main" id="{9423436A-99BC-B772-9DAF-EDE008115D3A}"/>
              </a:ext>
            </a:extLst>
          </p:cNvPr>
          <p:cNvGrpSpPr/>
          <p:nvPr/>
        </p:nvGrpSpPr>
        <p:grpSpPr>
          <a:xfrm>
            <a:off x="446157" y="3067846"/>
            <a:ext cx="502920" cy="502920"/>
            <a:chOff x="433514" y="2354433"/>
            <a:chExt cx="502920" cy="502920"/>
          </a:xfrm>
        </p:grpSpPr>
        <p:sp>
          <p:nvSpPr>
            <p:cNvPr id="25" name="Shape 731">
              <a:extLst>
                <a:ext uri="{FF2B5EF4-FFF2-40B4-BE49-F238E27FC236}">
                  <a16:creationId xmlns:a16="http://schemas.microsoft.com/office/drawing/2014/main" id="{3C8C7DB1-F017-F79D-5B86-E6E016C97ECF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6" name="Shape 732">
              <a:extLst>
                <a:ext uri="{FF2B5EF4-FFF2-40B4-BE49-F238E27FC236}">
                  <a16:creationId xmlns:a16="http://schemas.microsoft.com/office/drawing/2014/main" id="{C4525E9A-A601-4C09-D1CA-938ACD95A985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03222B5-EA48-05A5-B68D-2FC506015DA6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>
            <a:off x="1034989" y="2469902"/>
            <a:ext cx="946037" cy="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Shape 721">
            <a:extLst>
              <a:ext uri="{FF2B5EF4-FFF2-40B4-BE49-F238E27FC236}">
                <a16:creationId xmlns:a16="http://schemas.microsoft.com/office/drawing/2014/main" id="{3C733636-4FAF-CFF9-29E7-CA4EF901C413}"/>
              </a:ext>
            </a:extLst>
          </p:cNvPr>
          <p:cNvGrpSpPr/>
          <p:nvPr/>
        </p:nvGrpSpPr>
        <p:grpSpPr>
          <a:xfrm>
            <a:off x="1989577" y="3136605"/>
            <a:ext cx="502920" cy="621792"/>
            <a:chOff x="353038" y="3389373"/>
            <a:chExt cx="502920" cy="621792"/>
          </a:xfrm>
        </p:grpSpPr>
        <p:sp>
          <p:nvSpPr>
            <p:cNvPr id="35" name="Shape 722">
              <a:extLst>
                <a:ext uri="{FF2B5EF4-FFF2-40B4-BE49-F238E27FC236}">
                  <a16:creationId xmlns:a16="http://schemas.microsoft.com/office/drawing/2014/main" id="{F69CFE1C-E14F-0137-57BF-429A775DDB13}"/>
                </a:ext>
              </a:extLst>
            </p:cNvPr>
            <p:cNvSpPr/>
            <p:nvPr/>
          </p:nvSpPr>
          <p:spPr>
            <a:xfrm>
              <a:off x="353038" y="3389373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36" name="Shape 723">
              <a:extLst>
                <a:ext uri="{FF2B5EF4-FFF2-40B4-BE49-F238E27FC236}">
                  <a16:creationId xmlns:a16="http://schemas.microsoft.com/office/drawing/2014/main" id="{618E9BE5-D913-EF88-75BF-36C6613BBEF6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9656" y="342454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0C2CDE3-33CB-12C0-0E85-95E42361092B}"/>
              </a:ext>
            </a:extLst>
          </p:cNvPr>
          <p:cNvCxnSpPr>
            <a:stCxn id="35" idx="0"/>
            <a:endCxn id="2" idx="2"/>
          </p:cNvCxnSpPr>
          <p:nvPr/>
        </p:nvCxnSpPr>
        <p:spPr>
          <a:xfrm flipV="1">
            <a:off x="2241037" y="2710756"/>
            <a:ext cx="5189" cy="425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03C28E2-6C76-B2AC-A996-590AA3B1A156}"/>
              </a:ext>
            </a:extLst>
          </p:cNvPr>
          <p:cNvSpPr/>
          <p:nvPr/>
        </p:nvSpPr>
        <p:spPr>
          <a:xfrm>
            <a:off x="2997341" y="2317772"/>
            <a:ext cx="1071154" cy="30426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gcp-topic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348D464-80F0-6F26-9B6A-C5FCCC9631C6}"/>
              </a:ext>
            </a:extLst>
          </p:cNvPr>
          <p:cNvCxnSpPr>
            <a:cxnSpLocks/>
            <a:stCxn id="2" idx="3"/>
            <a:endCxn id="40" idx="1"/>
          </p:cNvCxnSpPr>
          <p:nvPr/>
        </p:nvCxnSpPr>
        <p:spPr>
          <a:xfrm flipV="1">
            <a:off x="2511426" y="2469902"/>
            <a:ext cx="485915" cy="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Shape 1383" descr="Cloud-Storage.png">
            <a:extLst>
              <a:ext uri="{FF2B5EF4-FFF2-40B4-BE49-F238E27FC236}">
                <a16:creationId xmlns:a16="http://schemas.microsoft.com/office/drawing/2014/main" id="{90710AB0-B52F-BC8C-E54A-C3FD17543FF8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5076" b="5076"/>
          <a:stretch/>
        </p:blipFill>
        <p:spPr>
          <a:xfrm>
            <a:off x="3267718" y="3104421"/>
            <a:ext cx="530400" cy="47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FC01E6-BC05-9B37-89BA-648E791E6749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532918" y="2622917"/>
            <a:ext cx="0" cy="48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F5F8791-81DB-0435-EADA-6FC4F515AF44}"/>
              </a:ext>
            </a:extLst>
          </p:cNvPr>
          <p:cNvSpPr/>
          <p:nvPr/>
        </p:nvSpPr>
        <p:spPr>
          <a:xfrm>
            <a:off x="2997341" y="1537066"/>
            <a:ext cx="1071154" cy="3042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subscription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367E326-1495-C673-4695-4F32096F865B}"/>
              </a:ext>
            </a:extLst>
          </p:cNvPr>
          <p:cNvCxnSpPr>
            <a:stCxn id="40" idx="0"/>
            <a:endCxn id="49" idx="2"/>
          </p:cNvCxnSpPr>
          <p:nvPr/>
        </p:nvCxnSpPr>
        <p:spPr>
          <a:xfrm flipV="1">
            <a:off x="3532918" y="1841326"/>
            <a:ext cx="0" cy="47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FDCFCA5-16EB-4A98-EB6C-9599CC7D9F59}"/>
              </a:ext>
            </a:extLst>
          </p:cNvPr>
          <p:cNvSpPr/>
          <p:nvPr/>
        </p:nvSpPr>
        <p:spPr>
          <a:xfrm>
            <a:off x="6104298" y="2324303"/>
            <a:ext cx="1071154" cy="3042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subscriber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91F7B5F-443B-AFB3-D4C4-736C5C01E61B}"/>
              </a:ext>
            </a:extLst>
          </p:cNvPr>
          <p:cNvCxnSpPr>
            <a:stCxn id="53" idx="0"/>
            <a:endCxn id="49" idx="3"/>
          </p:cNvCxnSpPr>
          <p:nvPr/>
        </p:nvCxnSpPr>
        <p:spPr>
          <a:xfrm rot="16200000" flipV="1">
            <a:off x="5036632" y="721060"/>
            <a:ext cx="635107" cy="2571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163DDB6-CE99-E72C-5FBB-4BDAD6E10CB0}"/>
              </a:ext>
            </a:extLst>
          </p:cNvPr>
          <p:cNvSpPr/>
          <p:nvPr/>
        </p:nvSpPr>
        <p:spPr>
          <a:xfrm>
            <a:off x="4262680" y="3136605"/>
            <a:ext cx="1071154" cy="3042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subscriber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21523A6-ABD7-6454-10D0-C25420297DA5}"/>
              </a:ext>
            </a:extLst>
          </p:cNvPr>
          <p:cNvCxnSpPr>
            <a:endCxn id="49" idx="3"/>
          </p:cNvCxnSpPr>
          <p:nvPr/>
        </p:nvCxnSpPr>
        <p:spPr>
          <a:xfrm rot="16200000" flipV="1">
            <a:off x="3736441" y="2021251"/>
            <a:ext cx="1415225" cy="7511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F78BFAA-976A-A539-3BC4-87E4AB134DFA}"/>
              </a:ext>
            </a:extLst>
          </p:cNvPr>
          <p:cNvSpPr txBox="1"/>
          <p:nvPr/>
        </p:nvSpPr>
        <p:spPr>
          <a:xfrm>
            <a:off x="4851951" y="2571936"/>
            <a:ext cx="5133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9FD873-2E8A-09EF-0DFF-89A9C4C651C6}"/>
              </a:ext>
            </a:extLst>
          </p:cNvPr>
          <p:cNvSpPr txBox="1"/>
          <p:nvPr/>
        </p:nvSpPr>
        <p:spPr>
          <a:xfrm>
            <a:off x="6040044" y="1381418"/>
            <a:ext cx="5133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266824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9" grpId="0" animBg="1"/>
      <p:bldP spid="53" grpId="0" animBg="1"/>
      <p:bldP spid="56" grpId="0" animBg="1"/>
      <p:bldP spid="4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456">
            <a:extLst>
              <a:ext uri="{FF2B5EF4-FFF2-40B4-BE49-F238E27FC236}">
                <a16:creationId xmlns:a16="http://schemas.microsoft.com/office/drawing/2014/main" id="{A15E8881-3598-F82E-ADAC-144056FA91AE}"/>
              </a:ext>
            </a:extLst>
          </p:cNvPr>
          <p:cNvGrpSpPr/>
          <p:nvPr/>
        </p:nvGrpSpPr>
        <p:grpSpPr>
          <a:xfrm>
            <a:off x="1567018" y="781283"/>
            <a:ext cx="3931800" cy="3390300"/>
            <a:chOff x="5192873" y="667349"/>
            <a:chExt cx="3931800" cy="3390300"/>
          </a:xfrm>
        </p:grpSpPr>
        <p:sp>
          <p:nvSpPr>
            <p:cNvPr id="10" name="Shape 457">
              <a:extLst>
                <a:ext uri="{FF2B5EF4-FFF2-40B4-BE49-F238E27FC236}">
                  <a16:creationId xmlns:a16="http://schemas.microsoft.com/office/drawing/2014/main" id="{611EC798-25DB-9C25-10D5-F8A0DB08F270}"/>
                </a:ext>
              </a:extLst>
            </p:cNvPr>
            <p:cNvSpPr/>
            <p:nvPr/>
          </p:nvSpPr>
          <p:spPr>
            <a:xfrm>
              <a:off x="5192873" y="667349"/>
              <a:ext cx="3931800" cy="33903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" name="Shape 458">
              <a:extLst>
                <a:ext uri="{FF2B5EF4-FFF2-40B4-BE49-F238E27FC236}">
                  <a16:creationId xmlns:a16="http://schemas.microsoft.com/office/drawing/2014/main" id="{383013CF-D3F2-744B-4319-C34E6F8D6E85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330603" y="758952"/>
              <a:ext cx="1417200" cy="180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Shape 350" descr="Cloud-PubSub_256px.png">
            <a:extLst>
              <a:ext uri="{FF2B5EF4-FFF2-40B4-BE49-F238E27FC236}">
                <a16:creationId xmlns:a16="http://schemas.microsoft.com/office/drawing/2014/main" id="{5A2B0060-515D-AF2A-D671-3D15F611A92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092" b="5092"/>
          <a:stretch/>
        </p:blipFill>
        <p:spPr>
          <a:xfrm>
            <a:off x="1981026" y="2234356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710">
            <a:extLst>
              <a:ext uri="{FF2B5EF4-FFF2-40B4-BE49-F238E27FC236}">
                <a16:creationId xmlns:a16="http://schemas.microsoft.com/office/drawing/2014/main" id="{33BE2C31-E5D8-88AE-D10C-E88CE5CFCB4B}"/>
              </a:ext>
            </a:extLst>
          </p:cNvPr>
          <p:cNvSpPr/>
          <p:nvPr/>
        </p:nvSpPr>
        <p:spPr>
          <a:xfrm>
            <a:off x="366351" y="774752"/>
            <a:ext cx="668638" cy="3390300"/>
          </a:xfrm>
          <a:prstGeom prst="roundRect">
            <a:avLst>
              <a:gd name="adj" fmla="val 827"/>
            </a:avLst>
          </a:prstGeom>
          <a:solidFill>
            <a:srgbClr val="F3E5F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Shape 721">
            <a:extLst>
              <a:ext uri="{FF2B5EF4-FFF2-40B4-BE49-F238E27FC236}">
                <a16:creationId xmlns:a16="http://schemas.microsoft.com/office/drawing/2014/main" id="{BB0B57C1-2FF3-E7A2-7C33-272B130640F0}"/>
              </a:ext>
            </a:extLst>
          </p:cNvPr>
          <p:cNvGrpSpPr/>
          <p:nvPr/>
        </p:nvGrpSpPr>
        <p:grpSpPr>
          <a:xfrm>
            <a:off x="446157" y="2157975"/>
            <a:ext cx="502920" cy="621792"/>
            <a:chOff x="353038" y="3389373"/>
            <a:chExt cx="502920" cy="621792"/>
          </a:xfrm>
        </p:grpSpPr>
        <p:sp>
          <p:nvSpPr>
            <p:cNvPr id="19" name="Shape 722">
              <a:extLst>
                <a:ext uri="{FF2B5EF4-FFF2-40B4-BE49-F238E27FC236}">
                  <a16:creationId xmlns:a16="http://schemas.microsoft.com/office/drawing/2014/main" id="{26C1DA75-140C-D685-37DF-8B299F308ADD}"/>
                </a:ext>
              </a:extLst>
            </p:cNvPr>
            <p:cNvSpPr/>
            <p:nvPr/>
          </p:nvSpPr>
          <p:spPr>
            <a:xfrm>
              <a:off x="353038" y="3389373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20" name="Shape 723">
              <a:extLst>
                <a:ext uri="{FF2B5EF4-FFF2-40B4-BE49-F238E27FC236}">
                  <a16:creationId xmlns:a16="http://schemas.microsoft.com/office/drawing/2014/main" id="{CFCA65F9-E74B-B06A-B692-F70509C19722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9656" y="342454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" name="Shape 727">
            <a:extLst>
              <a:ext uri="{FF2B5EF4-FFF2-40B4-BE49-F238E27FC236}">
                <a16:creationId xmlns:a16="http://schemas.microsoft.com/office/drawing/2014/main" id="{23367519-1CA4-8453-9657-4EF23B95B44D}"/>
              </a:ext>
            </a:extLst>
          </p:cNvPr>
          <p:cNvGrpSpPr/>
          <p:nvPr/>
        </p:nvGrpSpPr>
        <p:grpSpPr>
          <a:xfrm>
            <a:off x="446157" y="1374984"/>
            <a:ext cx="502920" cy="502920"/>
            <a:chOff x="433514" y="2354433"/>
            <a:chExt cx="502920" cy="502920"/>
          </a:xfrm>
        </p:grpSpPr>
        <p:sp>
          <p:nvSpPr>
            <p:cNvPr id="22" name="Shape 728">
              <a:extLst>
                <a:ext uri="{FF2B5EF4-FFF2-40B4-BE49-F238E27FC236}">
                  <a16:creationId xmlns:a16="http://schemas.microsoft.com/office/drawing/2014/main" id="{B5A42805-1DE9-0EF7-F63A-D7B98C0C9EA4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3" name="Shape 729">
              <a:extLst>
                <a:ext uri="{FF2B5EF4-FFF2-40B4-BE49-F238E27FC236}">
                  <a16:creationId xmlns:a16="http://schemas.microsoft.com/office/drawing/2014/main" id="{DBB2FF1A-959B-01BE-BA8F-EC2078D7A96A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" name="Shape 730">
            <a:extLst>
              <a:ext uri="{FF2B5EF4-FFF2-40B4-BE49-F238E27FC236}">
                <a16:creationId xmlns:a16="http://schemas.microsoft.com/office/drawing/2014/main" id="{9423436A-99BC-B772-9DAF-EDE008115D3A}"/>
              </a:ext>
            </a:extLst>
          </p:cNvPr>
          <p:cNvGrpSpPr/>
          <p:nvPr/>
        </p:nvGrpSpPr>
        <p:grpSpPr>
          <a:xfrm>
            <a:off x="446157" y="3067846"/>
            <a:ext cx="502920" cy="502920"/>
            <a:chOff x="433514" y="2354433"/>
            <a:chExt cx="502920" cy="502920"/>
          </a:xfrm>
        </p:grpSpPr>
        <p:sp>
          <p:nvSpPr>
            <p:cNvPr id="25" name="Shape 731">
              <a:extLst>
                <a:ext uri="{FF2B5EF4-FFF2-40B4-BE49-F238E27FC236}">
                  <a16:creationId xmlns:a16="http://schemas.microsoft.com/office/drawing/2014/main" id="{3C8C7DB1-F017-F79D-5B86-E6E016C97ECF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6" name="Shape 732">
              <a:extLst>
                <a:ext uri="{FF2B5EF4-FFF2-40B4-BE49-F238E27FC236}">
                  <a16:creationId xmlns:a16="http://schemas.microsoft.com/office/drawing/2014/main" id="{C4525E9A-A601-4C09-D1CA-938ACD95A985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03222B5-EA48-05A5-B68D-2FC506015DA6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>
            <a:off x="1034989" y="2469902"/>
            <a:ext cx="946037" cy="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Shape 721">
            <a:extLst>
              <a:ext uri="{FF2B5EF4-FFF2-40B4-BE49-F238E27FC236}">
                <a16:creationId xmlns:a16="http://schemas.microsoft.com/office/drawing/2014/main" id="{3C733636-4FAF-CFF9-29E7-CA4EF901C413}"/>
              </a:ext>
            </a:extLst>
          </p:cNvPr>
          <p:cNvGrpSpPr/>
          <p:nvPr/>
        </p:nvGrpSpPr>
        <p:grpSpPr>
          <a:xfrm>
            <a:off x="1989577" y="3136605"/>
            <a:ext cx="502920" cy="621792"/>
            <a:chOff x="353038" y="3389373"/>
            <a:chExt cx="502920" cy="621792"/>
          </a:xfrm>
        </p:grpSpPr>
        <p:sp>
          <p:nvSpPr>
            <p:cNvPr id="35" name="Shape 722">
              <a:extLst>
                <a:ext uri="{FF2B5EF4-FFF2-40B4-BE49-F238E27FC236}">
                  <a16:creationId xmlns:a16="http://schemas.microsoft.com/office/drawing/2014/main" id="{F69CFE1C-E14F-0137-57BF-429A775DDB13}"/>
                </a:ext>
              </a:extLst>
            </p:cNvPr>
            <p:cNvSpPr/>
            <p:nvPr/>
          </p:nvSpPr>
          <p:spPr>
            <a:xfrm>
              <a:off x="353038" y="3389373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36" name="Shape 723">
              <a:extLst>
                <a:ext uri="{FF2B5EF4-FFF2-40B4-BE49-F238E27FC236}">
                  <a16:creationId xmlns:a16="http://schemas.microsoft.com/office/drawing/2014/main" id="{618E9BE5-D913-EF88-75BF-36C6613BBEF6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9656" y="342454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0C2CDE3-33CB-12C0-0E85-95E42361092B}"/>
              </a:ext>
            </a:extLst>
          </p:cNvPr>
          <p:cNvCxnSpPr>
            <a:stCxn id="35" idx="0"/>
            <a:endCxn id="2" idx="2"/>
          </p:cNvCxnSpPr>
          <p:nvPr/>
        </p:nvCxnSpPr>
        <p:spPr>
          <a:xfrm flipV="1">
            <a:off x="2241037" y="2710756"/>
            <a:ext cx="5189" cy="425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03C28E2-6C76-B2AC-A996-590AA3B1A156}"/>
              </a:ext>
            </a:extLst>
          </p:cNvPr>
          <p:cNvSpPr/>
          <p:nvPr/>
        </p:nvSpPr>
        <p:spPr>
          <a:xfrm>
            <a:off x="2997341" y="2317772"/>
            <a:ext cx="1071154" cy="30426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gcp-topic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348D464-80F0-6F26-9B6A-C5FCCC9631C6}"/>
              </a:ext>
            </a:extLst>
          </p:cNvPr>
          <p:cNvCxnSpPr>
            <a:cxnSpLocks/>
            <a:stCxn id="2" idx="3"/>
            <a:endCxn id="40" idx="1"/>
          </p:cNvCxnSpPr>
          <p:nvPr/>
        </p:nvCxnSpPr>
        <p:spPr>
          <a:xfrm flipV="1">
            <a:off x="2511426" y="2469902"/>
            <a:ext cx="485915" cy="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Shape 1383" descr="Cloud-Storage.png">
            <a:extLst>
              <a:ext uri="{FF2B5EF4-FFF2-40B4-BE49-F238E27FC236}">
                <a16:creationId xmlns:a16="http://schemas.microsoft.com/office/drawing/2014/main" id="{90710AB0-B52F-BC8C-E54A-C3FD17543FF8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5076" b="5076"/>
          <a:stretch/>
        </p:blipFill>
        <p:spPr>
          <a:xfrm>
            <a:off x="3267718" y="3104421"/>
            <a:ext cx="530400" cy="47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FC01E6-BC05-9B37-89BA-648E791E6749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532918" y="2622917"/>
            <a:ext cx="0" cy="48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F5F8791-81DB-0435-EADA-6FC4F515AF44}"/>
              </a:ext>
            </a:extLst>
          </p:cNvPr>
          <p:cNvSpPr/>
          <p:nvPr/>
        </p:nvSpPr>
        <p:spPr>
          <a:xfrm>
            <a:off x="2997341" y="1537066"/>
            <a:ext cx="1071154" cy="3042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subscription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367E326-1495-C673-4695-4F32096F865B}"/>
              </a:ext>
            </a:extLst>
          </p:cNvPr>
          <p:cNvCxnSpPr>
            <a:stCxn id="40" idx="0"/>
            <a:endCxn id="49" idx="2"/>
          </p:cNvCxnSpPr>
          <p:nvPr/>
        </p:nvCxnSpPr>
        <p:spPr>
          <a:xfrm flipV="1">
            <a:off x="3532918" y="1841326"/>
            <a:ext cx="0" cy="47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018557-0CB8-C90A-7703-AE1DBD969EA3}"/>
              </a:ext>
            </a:extLst>
          </p:cNvPr>
          <p:cNvCxnSpPr>
            <a:cxnSpLocks/>
            <a:stCxn id="49" idx="3"/>
            <a:endCxn id="6" idx="1"/>
          </p:cNvCxnSpPr>
          <p:nvPr/>
        </p:nvCxnSpPr>
        <p:spPr>
          <a:xfrm>
            <a:off x="4068495" y="1689196"/>
            <a:ext cx="1766672" cy="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Shape 721">
            <a:extLst>
              <a:ext uri="{FF2B5EF4-FFF2-40B4-BE49-F238E27FC236}">
                <a16:creationId xmlns:a16="http://schemas.microsoft.com/office/drawing/2014/main" id="{993ED02D-27CF-2597-ED1E-7F8B62674FA1}"/>
              </a:ext>
            </a:extLst>
          </p:cNvPr>
          <p:cNvGrpSpPr/>
          <p:nvPr/>
        </p:nvGrpSpPr>
        <p:grpSpPr>
          <a:xfrm>
            <a:off x="5835167" y="1378367"/>
            <a:ext cx="502920" cy="621792"/>
            <a:chOff x="353038" y="3389373"/>
            <a:chExt cx="502920" cy="621792"/>
          </a:xfrm>
        </p:grpSpPr>
        <p:sp>
          <p:nvSpPr>
            <p:cNvPr id="6" name="Shape 722">
              <a:extLst>
                <a:ext uri="{FF2B5EF4-FFF2-40B4-BE49-F238E27FC236}">
                  <a16:creationId xmlns:a16="http://schemas.microsoft.com/office/drawing/2014/main" id="{74AE5D8D-0955-EDA3-2AA1-D121636AFE4A}"/>
                </a:ext>
              </a:extLst>
            </p:cNvPr>
            <p:cNvSpPr/>
            <p:nvPr/>
          </p:nvSpPr>
          <p:spPr>
            <a:xfrm>
              <a:off x="353038" y="3389373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7" name="Shape 723">
              <a:extLst>
                <a:ext uri="{FF2B5EF4-FFF2-40B4-BE49-F238E27FC236}">
                  <a16:creationId xmlns:a16="http://schemas.microsoft.com/office/drawing/2014/main" id="{4CC2D43B-3DCC-4E25-D223-518EB8F35695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9656" y="342454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" name="Shape 721">
            <a:extLst>
              <a:ext uri="{FF2B5EF4-FFF2-40B4-BE49-F238E27FC236}">
                <a16:creationId xmlns:a16="http://schemas.microsoft.com/office/drawing/2014/main" id="{E79E45C8-796B-A268-A4A7-3AFAFC60096D}"/>
              </a:ext>
            </a:extLst>
          </p:cNvPr>
          <p:cNvGrpSpPr/>
          <p:nvPr/>
        </p:nvGrpSpPr>
        <p:grpSpPr>
          <a:xfrm>
            <a:off x="4700371" y="2165537"/>
            <a:ext cx="502920" cy="621792"/>
            <a:chOff x="353038" y="3389373"/>
            <a:chExt cx="502920" cy="621792"/>
          </a:xfrm>
        </p:grpSpPr>
        <p:sp>
          <p:nvSpPr>
            <p:cNvPr id="15" name="Shape 722">
              <a:extLst>
                <a:ext uri="{FF2B5EF4-FFF2-40B4-BE49-F238E27FC236}">
                  <a16:creationId xmlns:a16="http://schemas.microsoft.com/office/drawing/2014/main" id="{C45F631D-0AF9-1F0B-ED48-269786A2442D}"/>
                </a:ext>
              </a:extLst>
            </p:cNvPr>
            <p:cNvSpPr/>
            <p:nvPr/>
          </p:nvSpPr>
          <p:spPr>
            <a:xfrm>
              <a:off x="353038" y="3389373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17" name="Shape 723">
              <a:extLst>
                <a:ext uri="{FF2B5EF4-FFF2-40B4-BE49-F238E27FC236}">
                  <a16:creationId xmlns:a16="http://schemas.microsoft.com/office/drawing/2014/main" id="{6CE35A7B-0DDC-B981-8D3C-235B701FB646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9656" y="342454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44A180B-12CF-3845-501A-4F325BF84209}"/>
              </a:ext>
            </a:extLst>
          </p:cNvPr>
          <p:cNvCxnSpPr>
            <a:stCxn id="49" idx="3"/>
            <a:endCxn id="15" idx="0"/>
          </p:cNvCxnSpPr>
          <p:nvPr/>
        </p:nvCxnSpPr>
        <p:spPr>
          <a:xfrm>
            <a:off x="4068495" y="1689196"/>
            <a:ext cx="883336" cy="4763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14B9F40-B1C8-1D84-1995-356EBF13382E}"/>
              </a:ext>
            </a:extLst>
          </p:cNvPr>
          <p:cNvSpPr txBox="1"/>
          <p:nvPr/>
        </p:nvSpPr>
        <p:spPr>
          <a:xfrm>
            <a:off x="5758829" y="2202553"/>
            <a:ext cx="52741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102</a:t>
            </a:r>
          </a:p>
          <a:p>
            <a:r>
              <a:rPr lang="en-US" dirty="0"/>
              <a:t>200</a:t>
            </a:r>
          </a:p>
          <a:p>
            <a:r>
              <a:rPr lang="en-US" dirty="0"/>
              <a:t>201</a:t>
            </a:r>
          </a:p>
          <a:p>
            <a:r>
              <a:rPr lang="en-US" dirty="0"/>
              <a:t>202</a:t>
            </a:r>
          </a:p>
          <a:p>
            <a:r>
              <a:rPr lang="en-US" dirty="0"/>
              <a:t>204</a:t>
            </a:r>
          </a:p>
        </p:txBody>
      </p:sp>
    </p:spTree>
    <p:extLst>
      <p:ext uri="{BB962C8B-B14F-4D97-AF65-F5344CB8AC3E}">
        <p14:creationId xmlns:p14="http://schemas.microsoft.com/office/powerpoint/2010/main" val="37499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9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50" descr="Cloud-PubSub_256px.png">
            <a:extLst>
              <a:ext uri="{FF2B5EF4-FFF2-40B4-BE49-F238E27FC236}">
                <a16:creationId xmlns:a16="http://schemas.microsoft.com/office/drawing/2014/main" id="{03B40247-C6BC-945F-BFFC-01C61762F36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092" b="5092"/>
          <a:stretch/>
        </p:blipFill>
        <p:spPr>
          <a:xfrm>
            <a:off x="1721667" y="1985542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5C561E1-1309-3C9F-60F2-D2F6F3A18905}"/>
              </a:ext>
            </a:extLst>
          </p:cNvPr>
          <p:cNvSpPr/>
          <p:nvPr/>
        </p:nvSpPr>
        <p:spPr>
          <a:xfrm>
            <a:off x="1451290" y="828768"/>
            <a:ext cx="1071154" cy="30426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612668-93C0-DD51-7CA2-0E8248FFC69D}"/>
              </a:ext>
            </a:extLst>
          </p:cNvPr>
          <p:cNvCxnSpPr>
            <a:stCxn id="35" idx="2"/>
            <a:endCxn id="34" idx="0"/>
          </p:cNvCxnSpPr>
          <p:nvPr/>
        </p:nvCxnSpPr>
        <p:spPr>
          <a:xfrm>
            <a:off x="1986867" y="1133028"/>
            <a:ext cx="0" cy="85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13F569C-5657-1C14-D045-FFC9E35CAB72}"/>
              </a:ext>
            </a:extLst>
          </p:cNvPr>
          <p:cNvSpPr/>
          <p:nvPr/>
        </p:nvSpPr>
        <p:spPr>
          <a:xfrm>
            <a:off x="380136" y="2865552"/>
            <a:ext cx="1071154" cy="30426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2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5450210-58A7-3476-47B7-2B5F67B22055}"/>
              </a:ext>
            </a:extLst>
          </p:cNvPr>
          <p:cNvSpPr/>
          <p:nvPr/>
        </p:nvSpPr>
        <p:spPr>
          <a:xfrm>
            <a:off x="2522444" y="2865552"/>
            <a:ext cx="1071154" cy="30426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3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C13EC80-81D3-45A4-777C-57ACDB917101}"/>
              </a:ext>
            </a:extLst>
          </p:cNvPr>
          <p:cNvCxnSpPr>
            <a:stCxn id="40" idx="0"/>
            <a:endCxn id="34" idx="1"/>
          </p:cNvCxnSpPr>
          <p:nvPr/>
        </p:nvCxnSpPr>
        <p:spPr>
          <a:xfrm rot="5400000" flipH="1" flipV="1">
            <a:off x="997785" y="2141670"/>
            <a:ext cx="641810" cy="805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CEE80F2-58CC-895B-FAEF-00BEDE9EA74E}"/>
              </a:ext>
            </a:extLst>
          </p:cNvPr>
          <p:cNvCxnSpPr>
            <a:stCxn id="41" idx="0"/>
            <a:endCxn id="34" idx="3"/>
          </p:cNvCxnSpPr>
          <p:nvPr/>
        </p:nvCxnSpPr>
        <p:spPr>
          <a:xfrm rot="16200000" flipV="1">
            <a:off x="2334139" y="2141670"/>
            <a:ext cx="641810" cy="805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Shape 350" descr="Cloud-PubSub_256px.png">
            <a:extLst>
              <a:ext uri="{FF2B5EF4-FFF2-40B4-BE49-F238E27FC236}">
                <a16:creationId xmlns:a16="http://schemas.microsoft.com/office/drawing/2014/main" id="{D4C5FB7F-84FF-54C0-CDAD-3C06BD47ABA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092" b="5092"/>
          <a:stretch/>
        </p:blipFill>
        <p:spPr>
          <a:xfrm>
            <a:off x="6171747" y="1985541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0332DA-EA44-9821-514A-402DD77C4358}"/>
              </a:ext>
            </a:extLst>
          </p:cNvPr>
          <p:cNvSpPr/>
          <p:nvPr/>
        </p:nvSpPr>
        <p:spPr>
          <a:xfrm>
            <a:off x="5901370" y="828767"/>
            <a:ext cx="1071154" cy="30426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0CB539-2FB2-9633-4304-3CBE5B96BC46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6436947" y="1133027"/>
            <a:ext cx="0" cy="85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384DE92-8A55-900C-8E68-4562BB99A201}"/>
              </a:ext>
            </a:extLst>
          </p:cNvPr>
          <p:cNvSpPr/>
          <p:nvPr/>
        </p:nvSpPr>
        <p:spPr>
          <a:xfrm>
            <a:off x="4830216" y="2865551"/>
            <a:ext cx="1071154" cy="30426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94BD64-8E44-5611-A2B0-142ECB5637DC}"/>
              </a:ext>
            </a:extLst>
          </p:cNvPr>
          <p:cNvSpPr/>
          <p:nvPr/>
        </p:nvSpPr>
        <p:spPr>
          <a:xfrm>
            <a:off x="6972524" y="2865551"/>
            <a:ext cx="1071154" cy="30426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3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80D6D32-C939-6318-A53A-875BD4144A64}"/>
              </a:ext>
            </a:extLst>
          </p:cNvPr>
          <p:cNvCxnSpPr>
            <a:stCxn id="12" idx="0"/>
            <a:endCxn id="7" idx="1"/>
          </p:cNvCxnSpPr>
          <p:nvPr/>
        </p:nvCxnSpPr>
        <p:spPr>
          <a:xfrm rot="5400000" flipH="1" flipV="1">
            <a:off x="5447865" y="2141669"/>
            <a:ext cx="641810" cy="805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1043DDB-6726-DEB3-FFA4-337A605C8CEF}"/>
              </a:ext>
            </a:extLst>
          </p:cNvPr>
          <p:cNvCxnSpPr>
            <a:stCxn id="13" idx="0"/>
            <a:endCxn id="7" idx="3"/>
          </p:cNvCxnSpPr>
          <p:nvPr/>
        </p:nvCxnSpPr>
        <p:spPr>
          <a:xfrm rot="16200000" flipV="1">
            <a:off x="6784219" y="2141669"/>
            <a:ext cx="641810" cy="805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170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456">
            <a:extLst>
              <a:ext uri="{FF2B5EF4-FFF2-40B4-BE49-F238E27FC236}">
                <a16:creationId xmlns:a16="http://schemas.microsoft.com/office/drawing/2014/main" id="{A15E8881-3598-F82E-ADAC-144056FA91AE}"/>
              </a:ext>
            </a:extLst>
          </p:cNvPr>
          <p:cNvGrpSpPr/>
          <p:nvPr/>
        </p:nvGrpSpPr>
        <p:grpSpPr>
          <a:xfrm>
            <a:off x="1567018" y="781283"/>
            <a:ext cx="3931800" cy="3390300"/>
            <a:chOff x="5192873" y="667349"/>
            <a:chExt cx="3931800" cy="3390300"/>
          </a:xfrm>
        </p:grpSpPr>
        <p:sp>
          <p:nvSpPr>
            <p:cNvPr id="10" name="Shape 457">
              <a:extLst>
                <a:ext uri="{FF2B5EF4-FFF2-40B4-BE49-F238E27FC236}">
                  <a16:creationId xmlns:a16="http://schemas.microsoft.com/office/drawing/2014/main" id="{611EC798-25DB-9C25-10D5-F8A0DB08F270}"/>
                </a:ext>
              </a:extLst>
            </p:cNvPr>
            <p:cNvSpPr/>
            <p:nvPr/>
          </p:nvSpPr>
          <p:spPr>
            <a:xfrm>
              <a:off x="5192873" y="667349"/>
              <a:ext cx="3931800" cy="33903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" name="Shape 458">
              <a:extLst>
                <a:ext uri="{FF2B5EF4-FFF2-40B4-BE49-F238E27FC236}">
                  <a16:creationId xmlns:a16="http://schemas.microsoft.com/office/drawing/2014/main" id="{383013CF-D3F2-744B-4319-C34E6F8D6E85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330603" y="758952"/>
              <a:ext cx="1417200" cy="180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Shape 350" descr="Cloud-PubSub_256px.png">
            <a:extLst>
              <a:ext uri="{FF2B5EF4-FFF2-40B4-BE49-F238E27FC236}">
                <a16:creationId xmlns:a16="http://schemas.microsoft.com/office/drawing/2014/main" id="{5A2B0060-515D-AF2A-D671-3D15F611A92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092" b="5092"/>
          <a:stretch/>
        </p:blipFill>
        <p:spPr>
          <a:xfrm>
            <a:off x="1981026" y="2234356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710">
            <a:extLst>
              <a:ext uri="{FF2B5EF4-FFF2-40B4-BE49-F238E27FC236}">
                <a16:creationId xmlns:a16="http://schemas.microsoft.com/office/drawing/2014/main" id="{33BE2C31-E5D8-88AE-D10C-E88CE5CFCB4B}"/>
              </a:ext>
            </a:extLst>
          </p:cNvPr>
          <p:cNvSpPr/>
          <p:nvPr/>
        </p:nvSpPr>
        <p:spPr>
          <a:xfrm>
            <a:off x="366351" y="774752"/>
            <a:ext cx="668638" cy="3390300"/>
          </a:xfrm>
          <a:prstGeom prst="roundRect">
            <a:avLst>
              <a:gd name="adj" fmla="val 827"/>
            </a:avLst>
          </a:prstGeom>
          <a:solidFill>
            <a:srgbClr val="F3E5F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Shape 721">
            <a:extLst>
              <a:ext uri="{FF2B5EF4-FFF2-40B4-BE49-F238E27FC236}">
                <a16:creationId xmlns:a16="http://schemas.microsoft.com/office/drawing/2014/main" id="{BB0B57C1-2FF3-E7A2-7C33-272B130640F0}"/>
              </a:ext>
            </a:extLst>
          </p:cNvPr>
          <p:cNvGrpSpPr/>
          <p:nvPr/>
        </p:nvGrpSpPr>
        <p:grpSpPr>
          <a:xfrm>
            <a:off x="446157" y="2157975"/>
            <a:ext cx="502920" cy="621792"/>
            <a:chOff x="353038" y="3389373"/>
            <a:chExt cx="502920" cy="621792"/>
          </a:xfrm>
        </p:grpSpPr>
        <p:sp>
          <p:nvSpPr>
            <p:cNvPr id="19" name="Shape 722">
              <a:extLst>
                <a:ext uri="{FF2B5EF4-FFF2-40B4-BE49-F238E27FC236}">
                  <a16:creationId xmlns:a16="http://schemas.microsoft.com/office/drawing/2014/main" id="{26C1DA75-140C-D685-37DF-8B299F308ADD}"/>
                </a:ext>
              </a:extLst>
            </p:cNvPr>
            <p:cNvSpPr/>
            <p:nvPr/>
          </p:nvSpPr>
          <p:spPr>
            <a:xfrm>
              <a:off x="353038" y="3389373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20" name="Shape 723">
              <a:extLst>
                <a:ext uri="{FF2B5EF4-FFF2-40B4-BE49-F238E27FC236}">
                  <a16:creationId xmlns:a16="http://schemas.microsoft.com/office/drawing/2014/main" id="{CFCA65F9-E74B-B06A-B692-F70509C19722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9656" y="342454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" name="Shape 727">
            <a:extLst>
              <a:ext uri="{FF2B5EF4-FFF2-40B4-BE49-F238E27FC236}">
                <a16:creationId xmlns:a16="http://schemas.microsoft.com/office/drawing/2014/main" id="{23367519-1CA4-8453-9657-4EF23B95B44D}"/>
              </a:ext>
            </a:extLst>
          </p:cNvPr>
          <p:cNvGrpSpPr/>
          <p:nvPr/>
        </p:nvGrpSpPr>
        <p:grpSpPr>
          <a:xfrm>
            <a:off x="446157" y="1374984"/>
            <a:ext cx="502920" cy="502920"/>
            <a:chOff x="433514" y="2354433"/>
            <a:chExt cx="502920" cy="502920"/>
          </a:xfrm>
        </p:grpSpPr>
        <p:sp>
          <p:nvSpPr>
            <p:cNvPr id="22" name="Shape 728">
              <a:extLst>
                <a:ext uri="{FF2B5EF4-FFF2-40B4-BE49-F238E27FC236}">
                  <a16:creationId xmlns:a16="http://schemas.microsoft.com/office/drawing/2014/main" id="{B5A42805-1DE9-0EF7-F63A-D7B98C0C9EA4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3" name="Shape 729">
              <a:extLst>
                <a:ext uri="{FF2B5EF4-FFF2-40B4-BE49-F238E27FC236}">
                  <a16:creationId xmlns:a16="http://schemas.microsoft.com/office/drawing/2014/main" id="{DBB2FF1A-959B-01BE-BA8F-EC2078D7A96A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" name="Shape 730">
            <a:extLst>
              <a:ext uri="{FF2B5EF4-FFF2-40B4-BE49-F238E27FC236}">
                <a16:creationId xmlns:a16="http://schemas.microsoft.com/office/drawing/2014/main" id="{9423436A-99BC-B772-9DAF-EDE008115D3A}"/>
              </a:ext>
            </a:extLst>
          </p:cNvPr>
          <p:cNvGrpSpPr/>
          <p:nvPr/>
        </p:nvGrpSpPr>
        <p:grpSpPr>
          <a:xfrm>
            <a:off x="446157" y="3067846"/>
            <a:ext cx="502920" cy="502920"/>
            <a:chOff x="433514" y="2354433"/>
            <a:chExt cx="502920" cy="502920"/>
          </a:xfrm>
        </p:grpSpPr>
        <p:sp>
          <p:nvSpPr>
            <p:cNvPr id="25" name="Shape 731">
              <a:extLst>
                <a:ext uri="{FF2B5EF4-FFF2-40B4-BE49-F238E27FC236}">
                  <a16:creationId xmlns:a16="http://schemas.microsoft.com/office/drawing/2014/main" id="{3C8C7DB1-F017-F79D-5B86-E6E016C97ECF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6" name="Shape 732">
              <a:extLst>
                <a:ext uri="{FF2B5EF4-FFF2-40B4-BE49-F238E27FC236}">
                  <a16:creationId xmlns:a16="http://schemas.microsoft.com/office/drawing/2014/main" id="{C4525E9A-A601-4C09-D1CA-938ACD95A985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03222B5-EA48-05A5-B68D-2FC506015DA6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>
            <a:off x="1034989" y="2469902"/>
            <a:ext cx="946037" cy="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Shape 721">
            <a:extLst>
              <a:ext uri="{FF2B5EF4-FFF2-40B4-BE49-F238E27FC236}">
                <a16:creationId xmlns:a16="http://schemas.microsoft.com/office/drawing/2014/main" id="{3C733636-4FAF-CFF9-29E7-CA4EF901C413}"/>
              </a:ext>
            </a:extLst>
          </p:cNvPr>
          <p:cNvGrpSpPr/>
          <p:nvPr/>
        </p:nvGrpSpPr>
        <p:grpSpPr>
          <a:xfrm>
            <a:off x="1989577" y="3136605"/>
            <a:ext cx="502920" cy="621792"/>
            <a:chOff x="353038" y="3389373"/>
            <a:chExt cx="502920" cy="621792"/>
          </a:xfrm>
        </p:grpSpPr>
        <p:sp>
          <p:nvSpPr>
            <p:cNvPr id="35" name="Shape 722">
              <a:extLst>
                <a:ext uri="{FF2B5EF4-FFF2-40B4-BE49-F238E27FC236}">
                  <a16:creationId xmlns:a16="http://schemas.microsoft.com/office/drawing/2014/main" id="{F69CFE1C-E14F-0137-57BF-429A775DDB13}"/>
                </a:ext>
              </a:extLst>
            </p:cNvPr>
            <p:cNvSpPr/>
            <p:nvPr/>
          </p:nvSpPr>
          <p:spPr>
            <a:xfrm>
              <a:off x="353038" y="3389373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36" name="Shape 723">
              <a:extLst>
                <a:ext uri="{FF2B5EF4-FFF2-40B4-BE49-F238E27FC236}">
                  <a16:creationId xmlns:a16="http://schemas.microsoft.com/office/drawing/2014/main" id="{618E9BE5-D913-EF88-75BF-36C6613BBEF6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9656" y="342454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0C2CDE3-33CB-12C0-0E85-95E42361092B}"/>
              </a:ext>
            </a:extLst>
          </p:cNvPr>
          <p:cNvCxnSpPr>
            <a:stCxn id="35" idx="0"/>
            <a:endCxn id="2" idx="2"/>
          </p:cNvCxnSpPr>
          <p:nvPr/>
        </p:nvCxnSpPr>
        <p:spPr>
          <a:xfrm flipV="1">
            <a:off x="2241037" y="2710756"/>
            <a:ext cx="5189" cy="425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03C28E2-6C76-B2AC-A996-590AA3B1A156}"/>
              </a:ext>
            </a:extLst>
          </p:cNvPr>
          <p:cNvSpPr/>
          <p:nvPr/>
        </p:nvSpPr>
        <p:spPr>
          <a:xfrm>
            <a:off x="2997341" y="2317772"/>
            <a:ext cx="1071154" cy="30426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gcp-topic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348D464-80F0-6F26-9B6A-C5FCCC9631C6}"/>
              </a:ext>
            </a:extLst>
          </p:cNvPr>
          <p:cNvCxnSpPr>
            <a:cxnSpLocks/>
            <a:stCxn id="2" idx="3"/>
            <a:endCxn id="40" idx="1"/>
          </p:cNvCxnSpPr>
          <p:nvPr/>
        </p:nvCxnSpPr>
        <p:spPr>
          <a:xfrm flipV="1">
            <a:off x="2511426" y="2469902"/>
            <a:ext cx="485915" cy="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Shape 1383" descr="Cloud-Storage.png">
            <a:extLst>
              <a:ext uri="{FF2B5EF4-FFF2-40B4-BE49-F238E27FC236}">
                <a16:creationId xmlns:a16="http://schemas.microsoft.com/office/drawing/2014/main" id="{90710AB0-B52F-BC8C-E54A-C3FD17543FF8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5076" b="5076"/>
          <a:stretch/>
        </p:blipFill>
        <p:spPr>
          <a:xfrm>
            <a:off x="3267718" y="3104421"/>
            <a:ext cx="530400" cy="47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FC01E6-BC05-9B37-89BA-648E791E6749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532918" y="2622917"/>
            <a:ext cx="0" cy="48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F5F8791-81DB-0435-EADA-6FC4F515AF44}"/>
              </a:ext>
            </a:extLst>
          </p:cNvPr>
          <p:cNvSpPr/>
          <p:nvPr/>
        </p:nvSpPr>
        <p:spPr>
          <a:xfrm>
            <a:off x="2997341" y="1537066"/>
            <a:ext cx="1071154" cy="3042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subscription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367E326-1495-C673-4695-4F32096F865B}"/>
              </a:ext>
            </a:extLst>
          </p:cNvPr>
          <p:cNvCxnSpPr>
            <a:stCxn id="40" idx="0"/>
            <a:endCxn id="49" idx="2"/>
          </p:cNvCxnSpPr>
          <p:nvPr/>
        </p:nvCxnSpPr>
        <p:spPr>
          <a:xfrm flipV="1">
            <a:off x="3532918" y="1841326"/>
            <a:ext cx="0" cy="47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Shape 337" descr="BigQuery_256px.png">
            <a:extLst>
              <a:ext uri="{FF2B5EF4-FFF2-40B4-BE49-F238E27FC236}">
                <a16:creationId xmlns:a16="http://schemas.microsoft.com/office/drawing/2014/main" id="{F3429871-0404-18CF-6AB8-FF11045C20F0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5092" b="5092"/>
          <a:stretch/>
        </p:blipFill>
        <p:spPr>
          <a:xfrm>
            <a:off x="4849817" y="1451770"/>
            <a:ext cx="530400" cy="47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018557-0CB8-C90A-7703-AE1DBD969EA3}"/>
              </a:ext>
            </a:extLst>
          </p:cNvPr>
          <p:cNvCxnSpPr>
            <a:stCxn id="49" idx="3"/>
            <a:endCxn id="3" idx="1"/>
          </p:cNvCxnSpPr>
          <p:nvPr/>
        </p:nvCxnSpPr>
        <p:spPr>
          <a:xfrm>
            <a:off x="4068495" y="1689196"/>
            <a:ext cx="781322" cy="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86E7BC7-BA9A-1FE8-1086-26A8192A5FEB}"/>
              </a:ext>
            </a:extLst>
          </p:cNvPr>
          <p:cNvSpPr txBox="1"/>
          <p:nvPr/>
        </p:nvSpPr>
        <p:spPr>
          <a:xfrm>
            <a:off x="4068495" y="1347405"/>
            <a:ext cx="8890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93095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9" grpId="0" animBg="1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85257A-4596-81BA-6288-AE25FA69762B}"/>
              </a:ext>
            </a:extLst>
          </p:cNvPr>
          <p:cNvSpPr txBox="1"/>
          <p:nvPr/>
        </p:nvSpPr>
        <p:spPr>
          <a:xfrm>
            <a:off x="352697" y="2263973"/>
            <a:ext cx="83275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Acknowledgement deadline is the time from 10 seconds to 600 seconds the Pub/Sub waits for the subscriber to acknowledge receipt before resending the message</a:t>
            </a:r>
          </a:p>
        </p:txBody>
      </p:sp>
    </p:spTree>
    <p:extLst>
      <p:ext uri="{BB962C8B-B14F-4D97-AF65-F5344CB8AC3E}">
        <p14:creationId xmlns:p14="http://schemas.microsoft.com/office/powerpoint/2010/main" val="12614748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456">
            <a:extLst>
              <a:ext uri="{FF2B5EF4-FFF2-40B4-BE49-F238E27FC236}">
                <a16:creationId xmlns:a16="http://schemas.microsoft.com/office/drawing/2014/main" id="{A15E8881-3598-F82E-ADAC-144056FA91AE}"/>
              </a:ext>
            </a:extLst>
          </p:cNvPr>
          <p:cNvGrpSpPr/>
          <p:nvPr/>
        </p:nvGrpSpPr>
        <p:grpSpPr>
          <a:xfrm>
            <a:off x="1567018" y="781283"/>
            <a:ext cx="3931800" cy="3390300"/>
            <a:chOff x="5192873" y="667349"/>
            <a:chExt cx="3931800" cy="3390300"/>
          </a:xfrm>
        </p:grpSpPr>
        <p:sp>
          <p:nvSpPr>
            <p:cNvPr id="10" name="Shape 457">
              <a:extLst>
                <a:ext uri="{FF2B5EF4-FFF2-40B4-BE49-F238E27FC236}">
                  <a16:creationId xmlns:a16="http://schemas.microsoft.com/office/drawing/2014/main" id="{611EC798-25DB-9C25-10D5-F8A0DB08F270}"/>
                </a:ext>
              </a:extLst>
            </p:cNvPr>
            <p:cNvSpPr/>
            <p:nvPr/>
          </p:nvSpPr>
          <p:spPr>
            <a:xfrm>
              <a:off x="5192873" y="667349"/>
              <a:ext cx="3931800" cy="33903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" name="Shape 458">
              <a:extLst>
                <a:ext uri="{FF2B5EF4-FFF2-40B4-BE49-F238E27FC236}">
                  <a16:creationId xmlns:a16="http://schemas.microsoft.com/office/drawing/2014/main" id="{383013CF-D3F2-744B-4319-C34E6F8D6E85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330603" y="758952"/>
              <a:ext cx="1417200" cy="180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Shape 350" descr="Cloud-PubSub_256px.png">
            <a:extLst>
              <a:ext uri="{FF2B5EF4-FFF2-40B4-BE49-F238E27FC236}">
                <a16:creationId xmlns:a16="http://schemas.microsoft.com/office/drawing/2014/main" id="{5A2B0060-515D-AF2A-D671-3D15F611A92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092" b="5092"/>
          <a:stretch/>
        </p:blipFill>
        <p:spPr>
          <a:xfrm>
            <a:off x="1981026" y="2234356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710">
            <a:extLst>
              <a:ext uri="{FF2B5EF4-FFF2-40B4-BE49-F238E27FC236}">
                <a16:creationId xmlns:a16="http://schemas.microsoft.com/office/drawing/2014/main" id="{33BE2C31-E5D8-88AE-D10C-E88CE5CFCB4B}"/>
              </a:ext>
            </a:extLst>
          </p:cNvPr>
          <p:cNvSpPr/>
          <p:nvPr/>
        </p:nvSpPr>
        <p:spPr>
          <a:xfrm>
            <a:off x="366351" y="774752"/>
            <a:ext cx="668638" cy="3390300"/>
          </a:xfrm>
          <a:prstGeom prst="roundRect">
            <a:avLst>
              <a:gd name="adj" fmla="val 827"/>
            </a:avLst>
          </a:prstGeom>
          <a:solidFill>
            <a:srgbClr val="F3E5F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Shape 721">
            <a:extLst>
              <a:ext uri="{FF2B5EF4-FFF2-40B4-BE49-F238E27FC236}">
                <a16:creationId xmlns:a16="http://schemas.microsoft.com/office/drawing/2014/main" id="{BB0B57C1-2FF3-E7A2-7C33-272B130640F0}"/>
              </a:ext>
            </a:extLst>
          </p:cNvPr>
          <p:cNvGrpSpPr/>
          <p:nvPr/>
        </p:nvGrpSpPr>
        <p:grpSpPr>
          <a:xfrm>
            <a:off x="446157" y="2157975"/>
            <a:ext cx="502920" cy="621792"/>
            <a:chOff x="353038" y="3389373"/>
            <a:chExt cx="502920" cy="621792"/>
          </a:xfrm>
        </p:grpSpPr>
        <p:sp>
          <p:nvSpPr>
            <p:cNvPr id="19" name="Shape 722">
              <a:extLst>
                <a:ext uri="{FF2B5EF4-FFF2-40B4-BE49-F238E27FC236}">
                  <a16:creationId xmlns:a16="http://schemas.microsoft.com/office/drawing/2014/main" id="{26C1DA75-140C-D685-37DF-8B299F308ADD}"/>
                </a:ext>
              </a:extLst>
            </p:cNvPr>
            <p:cNvSpPr/>
            <p:nvPr/>
          </p:nvSpPr>
          <p:spPr>
            <a:xfrm>
              <a:off x="353038" y="3389373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20" name="Shape 723">
              <a:extLst>
                <a:ext uri="{FF2B5EF4-FFF2-40B4-BE49-F238E27FC236}">
                  <a16:creationId xmlns:a16="http://schemas.microsoft.com/office/drawing/2014/main" id="{CFCA65F9-E74B-B06A-B692-F70509C19722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9656" y="342454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" name="Shape 727">
            <a:extLst>
              <a:ext uri="{FF2B5EF4-FFF2-40B4-BE49-F238E27FC236}">
                <a16:creationId xmlns:a16="http://schemas.microsoft.com/office/drawing/2014/main" id="{23367519-1CA4-8453-9657-4EF23B95B44D}"/>
              </a:ext>
            </a:extLst>
          </p:cNvPr>
          <p:cNvGrpSpPr/>
          <p:nvPr/>
        </p:nvGrpSpPr>
        <p:grpSpPr>
          <a:xfrm>
            <a:off x="446157" y="1374984"/>
            <a:ext cx="502920" cy="502920"/>
            <a:chOff x="433514" y="2354433"/>
            <a:chExt cx="502920" cy="502920"/>
          </a:xfrm>
        </p:grpSpPr>
        <p:sp>
          <p:nvSpPr>
            <p:cNvPr id="22" name="Shape 728">
              <a:extLst>
                <a:ext uri="{FF2B5EF4-FFF2-40B4-BE49-F238E27FC236}">
                  <a16:creationId xmlns:a16="http://schemas.microsoft.com/office/drawing/2014/main" id="{B5A42805-1DE9-0EF7-F63A-D7B98C0C9EA4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3" name="Shape 729">
              <a:extLst>
                <a:ext uri="{FF2B5EF4-FFF2-40B4-BE49-F238E27FC236}">
                  <a16:creationId xmlns:a16="http://schemas.microsoft.com/office/drawing/2014/main" id="{DBB2FF1A-959B-01BE-BA8F-EC2078D7A96A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" name="Shape 730">
            <a:extLst>
              <a:ext uri="{FF2B5EF4-FFF2-40B4-BE49-F238E27FC236}">
                <a16:creationId xmlns:a16="http://schemas.microsoft.com/office/drawing/2014/main" id="{9423436A-99BC-B772-9DAF-EDE008115D3A}"/>
              </a:ext>
            </a:extLst>
          </p:cNvPr>
          <p:cNvGrpSpPr/>
          <p:nvPr/>
        </p:nvGrpSpPr>
        <p:grpSpPr>
          <a:xfrm>
            <a:off x="446157" y="3067846"/>
            <a:ext cx="502920" cy="502920"/>
            <a:chOff x="433514" y="2354433"/>
            <a:chExt cx="502920" cy="502920"/>
          </a:xfrm>
        </p:grpSpPr>
        <p:sp>
          <p:nvSpPr>
            <p:cNvPr id="25" name="Shape 731">
              <a:extLst>
                <a:ext uri="{FF2B5EF4-FFF2-40B4-BE49-F238E27FC236}">
                  <a16:creationId xmlns:a16="http://schemas.microsoft.com/office/drawing/2014/main" id="{3C8C7DB1-F017-F79D-5B86-E6E016C97ECF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6" name="Shape 732">
              <a:extLst>
                <a:ext uri="{FF2B5EF4-FFF2-40B4-BE49-F238E27FC236}">
                  <a16:creationId xmlns:a16="http://schemas.microsoft.com/office/drawing/2014/main" id="{C4525E9A-A601-4C09-D1CA-938ACD95A985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03222B5-EA48-05A5-B68D-2FC506015DA6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>
            <a:off x="1034989" y="2469902"/>
            <a:ext cx="946037" cy="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Shape 721">
            <a:extLst>
              <a:ext uri="{FF2B5EF4-FFF2-40B4-BE49-F238E27FC236}">
                <a16:creationId xmlns:a16="http://schemas.microsoft.com/office/drawing/2014/main" id="{3C733636-4FAF-CFF9-29E7-CA4EF901C413}"/>
              </a:ext>
            </a:extLst>
          </p:cNvPr>
          <p:cNvGrpSpPr/>
          <p:nvPr/>
        </p:nvGrpSpPr>
        <p:grpSpPr>
          <a:xfrm>
            <a:off x="1989577" y="3136605"/>
            <a:ext cx="502920" cy="621792"/>
            <a:chOff x="353038" y="3389373"/>
            <a:chExt cx="502920" cy="621792"/>
          </a:xfrm>
        </p:grpSpPr>
        <p:sp>
          <p:nvSpPr>
            <p:cNvPr id="35" name="Shape 722">
              <a:extLst>
                <a:ext uri="{FF2B5EF4-FFF2-40B4-BE49-F238E27FC236}">
                  <a16:creationId xmlns:a16="http://schemas.microsoft.com/office/drawing/2014/main" id="{F69CFE1C-E14F-0137-57BF-429A775DDB13}"/>
                </a:ext>
              </a:extLst>
            </p:cNvPr>
            <p:cNvSpPr/>
            <p:nvPr/>
          </p:nvSpPr>
          <p:spPr>
            <a:xfrm>
              <a:off x="353038" y="3389373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36" name="Shape 723">
              <a:extLst>
                <a:ext uri="{FF2B5EF4-FFF2-40B4-BE49-F238E27FC236}">
                  <a16:creationId xmlns:a16="http://schemas.microsoft.com/office/drawing/2014/main" id="{618E9BE5-D913-EF88-75BF-36C6613BBEF6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9656" y="342454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0C2CDE3-33CB-12C0-0E85-95E42361092B}"/>
              </a:ext>
            </a:extLst>
          </p:cNvPr>
          <p:cNvCxnSpPr>
            <a:stCxn id="35" idx="0"/>
            <a:endCxn id="2" idx="2"/>
          </p:cNvCxnSpPr>
          <p:nvPr/>
        </p:nvCxnSpPr>
        <p:spPr>
          <a:xfrm flipV="1">
            <a:off x="2241037" y="2710756"/>
            <a:ext cx="5189" cy="425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03C28E2-6C76-B2AC-A996-590AA3B1A156}"/>
              </a:ext>
            </a:extLst>
          </p:cNvPr>
          <p:cNvSpPr/>
          <p:nvPr/>
        </p:nvSpPr>
        <p:spPr>
          <a:xfrm>
            <a:off x="2997341" y="2317772"/>
            <a:ext cx="1071154" cy="30426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gcp-topic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348D464-80F0-6F26-9B6A-C5FCCC9631C6}"/>
              </a:ext>
            </a:extLst>
          </p:cNvPr>
          <p:cNvCxnSpPr>
            <a:cxnSpLocks/>
            <a:stCxn id="2" idx="3"/>
            <a:endCxn id="40" idx="1"/>
          </p:cNvCxnSpPr>
          <p:nvPr/>
        </p:nvCxnSpPr>
        <p:spPr>
          <a:xfrm flipV="1">
            <a:off x="2511426" y="2469902"/>
            <a:ext cx="485915" cy="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Shape 1383" descr="Cloud-Storage.png">
            <a:extLst>
              <a:ext uri="{FF2B5EF4-FFF2-40B4-BE49-F238E27FC236}">
                <a16:creationId xmlns:a16="http://schemas.microsoft.com/office/drawing/2014/main" id="{90710AB0-B52F-BC8C-E54A-C3FD17543FF8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5076" b="5076"/>
          <a:stretch/>
        </p:blipFill>
        <p:spPr>
          <a:xfrm>
            <a:off x="3267718" y="3104421"/>
            <a:ext cx="530400" cy="47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FC01E6-BC05-9B37-89BA-648E791E6749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532918" y="2622917"/>
            <a:ext cx="0" cy="48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F5F8791-81DB-0435-EADA-6FC4F515AF44}"/>
              </a:ext>
            </a:extLst>
          </p:cNvPr>
          <p:cNvSpPr/>
          <p:nvPr/>
        </p:nvSpPr>
        <p:spPr>
          <a:xfrm>
            <a:off x="2997341" y="1537066"/>
            <a:ext cx="1071154" cy="3042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subscription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367E326-1495-C673-4695-4F32096F865B}"/>
              </a:ext>
            </a:extLst>
          </p:cNvPr>
          <p:cNvCxnSpPr>
            <a:stCxn id="40" idx="0"/>
            <a:endCxn id="49" idx="2"/>
          </p:cNvCxnSpPr>
          <p:nvPr/>
        </p:nvCxnSpPr>
        <p:spPr>
          <a:xfrm flipV="1">
            <a:off x="3532918" y="1841326"/>
            <a:ext cx="0" cy="47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FDCFCA5-16EB-4A98-EB6C-9599CC7D9F59}"/>
              </a:ext>
            </a:extLst>
          </p:cNvPr>
          <p:cNvSpPr/>
          <p:nvPr/>
        </p:nvSpPr>
        <p:spPr>
          <a:xfrm>
            <a:off x="6104298" y="2324303"/>
            <a:ext cx="1071154" cy="3042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subscriber</a:t>
            </a:r>
          </a:p>
        </p:txBody>
      </p:sp>
      <p:sp>
        <p:nvSpPr>
          <p:cNvPr id="3" name="Shape 2151">
            <a:extLst>
              <a:ext uri="{FF2B5EF4-FFF2-40B4-BE49-F238E27FC236}">
                <a16:creationId xmlns:a16="http://schemas.microsoft.com/office/drawing/2014/main" id="{FD7F26FF-E218-57BA-9FCF-E476CAEA8F7A}"/>
              </a:ext>
            </a:extLst>
          </p:cNvPr>
          <p:cNvSpPr/>
          <p:nvPr/>
        </p:nvSpPr>
        <p:spPr>
          <a:xfrm>
            <a:off x="366350" y="396012"/>
            <a:ext cx="5132467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Pub/Sub &gt; Retry Policy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B17ABCE-6AE9-25DF-38A0-0BFE3DFC6218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68495" y="1689195"/>
            <a:ext cx="2571380" cy="6351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297D1C4-9559-0B0D-C7AD-22268750FD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7199" y="1502467"/>
            <a:ext cx="385352" cy="3853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57BDEF-21D9-FF9B-1684-4B763E53AA07}"/>
              </a:ext>
            </a:extLst>
          </p:cNvPr>
          <p:cNvSpPr txBox="1"/>
          <p:nvPr/>
        </p:nvSpPr>
        <p:spPr>
          <a:xfrm>
            <a:off x="6030848" y="2775790"/>
            <a:ext cx="1854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Immediate redelivery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9234E2-C7CD-A1BD-436B-FB93C433342A}"/>
              </a:ext>
            </a:extLst>
          </p:cNvPr>
          <p:cNvSpPr txBox="1"/>
          <p:nvPr/>
        </p:nvSpPr>
        <p:spPr>
          <a:xfrm>
            <a:off x="6030847" y="3083567"/>
            <a:ext cx="1770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Exponential backoff</a:t>
            </a:r>
          </a:p>
        </p:txBody>
      </p:sp>
    </p:spTree>
    <p:extLst>
      <p:ext uri="{BB962C8B-B14F-4D97-AF65-F5344CB8AC3E}">
        <p14:creationId xmlns:p14="http://schemas.microsoft.com/office/powerpoint/2010/main" val="300678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9" grpId="0" animBg="1"/>
      <p:bldP spid="53" grpId="0" animBg="1"/>
      <p:bldP spid="15" grpId="0"/>
      <p:bldP spid="2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B61B10-7AD7-A72C-685C-464BEFA65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77" y="349344"/>
            <a:ext cx="3096057" cy="1257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1EC8CF-4A49-7759-FD22-D48AABA1E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657" y="620843"/>
            <a:ext cx="2476846" cy="714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65504C-B4C9-F59E-1E62-EE2C7783C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657" y="1769372"/>
            <a:ext cx="5125165" cy="144800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2E061B-1A22-A1A4-58EB-72428F389CC1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3357234" y="978081"/>
            <a:ext cx="5724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0C569D0-B7C2-FD45-218A-AF4F1E54841C}"/>
              </a:ext>
            </a:extLst>
          </p:cNvPr>
          <p:cNvCxnSpPr>
            <a:stCxn id="3" idx="2"/>
            <a:endCxn id="7" idx="1"/>
          </p:cNvCxnSpPr>
          <p:nvPr/>
        </p:nvCxnSpPr>
        <p:spPr>
          <a:xfrm rot="16200000" flipH="1">
            <a:off x="2426154" y="989870"/>
            <a:ext cx="886554" cy="21204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26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58371" y="1197326"/>
            <a:ext cx="8045999" cy="1183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3200" dirty="0"/>
              <a:t>Pub/Sub –Subscription, Dead lettering</a:t>
            </a:r>
            <a:endParaRPr lang="en-US" dirty="0"/>
          </a:p>
        </p:txBody>
      </p:sp>
      <p:sp>
        <p:nvSpPr>
          <p:cNvPr id="299" name="Shape 299"/>
          <p:cNvSpPr txBox="1">
            <a:spLocks noGrp="1"/>
          </p:cNvSpPr>
          <p:nvPr>
            <p:ph type="subTitle" idx="1"/>
          </p:nvPr>
        </p:nvSpPr>
        <p:spPr>
          <a:xfrm>
            <a:off x="258371" y="2259453"/>
            <a:ext cx="7978500" cy="62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Eng. Ismail Anjrini</a:t>
            </a:r>
          </a:p>
        </p:txBody>
      </p:sp>
      <p:pic>
        <p:nvPicPr>
          <p:cNvPr id="2" name="Shape 350" descr="Cloud-PubSub_256px.png">
            <a:extLst>
              <a:ext uri="{FF2B5EF4-FFF2-40B4-BE49-F238E27FC236}">
                <a16:creationId xmlns:a16="http://schemas.microsoft.com/office/drawing/2014/main" id="{99506996-F280-019C-DB22-863CC1BB99D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092" b="5092"/>
          <a:stretch/>
        </p:blipFill>
        <p:spPr>
          <a:xfrm>
            <a:off x="8338120" y="248167"/>
            <a:ext cx="530400" cy="47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55151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456">
            <a:extLst>
              <a:ext uri="{FF2B5EF4-FFF2-40B4-BE49-F238E27FC236}">
                <a16:creationId xmlns:a16="http://schemas.microsoft.com/office/drawing/2014/main" id="{A15E8881-3598-F82E-ADAC-144056FA91AE}"/>
              </a:ext>
            </a:extLst>
          </p:cNvPr>
          <p:cNvGrpSpPr/>
          <p:nvPr/>
        </p:nvGrpSpPr>
        <p:grpSpPr>
          <a:xfrm>
            <a:off x="1567018" y="781283"/>
            <a:ext cx="3931800" cy="3390300"/>
            <a:chOff x="5192873" y="667349"/>
            <a:chExt cx="3931800" cy="3390300"/>
          </a:xfrm>
        </p:grpSpPr>
        <p:sp>
          <p:nvSpPr>
            <p:cNvPr id="10" name="Shape 457">
              <a:extLst>
                <a:ext uri="{FF2B5EF4-FFF2-40B4-BE49-F238E27FC236}">
                  <a16:creationId xmlns:a16="http://schemas.microsoft.com/office/drawing/2014/main" id="{611EC798-25DB-9C25-10D5-F8A0DB08F270}"/>
                </a:ext>
              </a:extLst>
            </p:cNvPr>
            <p:cNvSpPr/>
            <p:nvPr/>
          </p:nvSpPr>
          <p:spPr>
            <a:xfrm>
              <a:off x="5192873" y="667349"/>
              <a:ext cx="3931800" cy="33903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" name="Shape 458">
              <a:extLst>
                <a:ext uri="{FF2B5EF4-FFF2-40B4-BE49-F238E27FC236}">
                  <a16:creationId xmlns:a16="http://schemas.microsoft.com/office/drawing/2014/main" id="{383013CF-D3F2-744B-4319-C34E6F8D6E85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330603" y="758952"/>
              <a:ext cx="1417200" cy="180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Shape 350" descr="Cloud-PubSub_256px.png">
            <a:extLst>
              <a:ext uri="{FF2B5EF4-FFF2-40B4-BE49-F238E27FC236}">
                <a16:creationId xmlns:a16="http://schemas.microsoft.com/office/drawing/2014/main" id="{5A2B0060-515D-AF2A-D671-3D15F611A92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092" b="5092"/>
          <a:stretch/>
        </p:blipFill>
        <p:spPr>
          <a:xfrm>
            <a:off x="1981026" y="2234356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710">
            <a:extLst>
              <a:ext uri="{FF2B5EF4-FFF2-40B4-BE49-F238E27FC236}">
                <a16:creationId xmlns:a16="http://schemas.microsoft.com/office/drawing/2014/main" id="{33BE2C31-E5D8-88AE-D10C-E88CE5CFCB4B}"/>
              </a:ext>
            </a:extLst>
          </p:cNvPr>
          <p:cNvSpPr/>
          <p:nvPr/>
        </p:nvSpPr>
        <p:spPr>
          <a:xfrm>
            <a:off x="366351" y="774752"/>
            <a:ext cx="668638" cy="3390300"/>
          </a:xfrm>
          <a:prstGeom prst="roundRect">
            <a:avLst>
              <a:gd name="adj" fmla="val 827"/>
            </a:avLst>
          </a:prstGeom>
          <a:solidFill>
            <a:srgbClr val="F3E5F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Shape 721">
            <a:extLst>
              <a:ext uri="{FF2B5EF4-FFF2-40B4-BE49-F238E27FC236}">
                <a16:creationId xmlns:a16="http://schemas.microsoft.com/office/drawing/2014/main" id="{BB0B57C1-2FF3-E7A2-7C33-272B130640F0}"/>
              </a:ext>
            </a:extLst>
          </p:cNvPr>
          <p:cNvGrpSpPr/>
          <p:nvPr/>
        </p:nvGrpSpPr>
        <p:grpSpPr>
          <a:xfrm>
            <a:off x="446157" y="2157975"/>
            <a:ext cx="502920" cy="621792"/>
            <a:chOff x="353038" y="3389373"/>
            <a:chExt cx="502920" cy="621792"/>
          </a:xfrm>
        </p:grpSpPr>
        <p:sp>
          <p:nvSpPr>
            <p:cNvPr id="19" name="Shape 722">
              <a:extLst>
                <a:ext uri="{FF2B5EF4-FFF2-40B4-BE49-F238E27FC236}">
                  <a16:creationId xmlns:a16="http://schemas.microsoft.com/office/drawing/2014/main" id="{26C1DA75-140C-D685-37DF-8B299F308ADD}"/>
                </a:ext>
              </a:extLst>
            </p:cNvPr>
            <p:cNvSpPr/>
            <p:nvPr/>
          </p:nvSpPr>
          <p:spPr>
            <a:xfrm>
              <a:off x="353038" y="3389373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20" name="Shape 723">
              <a:extLst>
                <a:ext uri="{FF2B5EF4-FFF2-40B4-BE49-F238E27FC236}">
                  <a16:creationId xmlns:a16="http://schemas.microsoft.com/office/drawing/2014/main" id="{CFCA65F9-E74B-B06A-B692-F70509C19722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9656" y="342454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" name="Shape 727">
            <a:extLst>
              <a:ext uri="{FF2B5EF4-FFF2-40B4-BE49-F238E27FC236}">
                <a16:creationId xmlns:a16="http://schemas.microsoft.com/office/drawing/2014/main" id="{23367519-1CA4-8453-9657-4EF23B95B44D}"/>
              </a:ext>
            </a:extLst>
          </p:cNvPr>
          <p:cNvGrpSpPr/>
          <p:nvPr/>
        </p:nvGrpSpPr>
        <p:grpSpPr>
          <a:xfrm>
            <a:off x="446157" y="1374984"/>
            <a:ext cx="502920" cy="502920"/>
            <a:chOff x="433514" y="2354433"/>
            <a:chExt cx="502920" cy="502920"/>
          </a:xfrm>
        </p:grpSpPr>
        <p:sp>
          <p:nvSpPr>
            <p:cNvPr id="22" name="Shape 728">
              <a:extLst>
                <a:ext uri="{FF2B5EF4-FFF2-40B4-BE49-F238E27FC236}">
                  <a16:creationId xmlns:a16="http://schemas.microsoft.com/office/drawing/2014/main" id="{B5A42805-1DE9-0EF7-F63A-D7B98C0C9EA4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3" name="Shape 729">
              <a:extLst>
                <a:ext uri="{FF2B5EF4-FFF2-40B4-BE49-F238E27FC236}">
                  <a16:creationId xmlns:a16="http://schemas.microsoft.com/office/drawing/2014/main" id="{DBB2FF1A-959B-01BE-BA8F-EC2078D7A96A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" name="Shape 730">
            <a:extLst>
              <a:ext uri="{FF2B5EF4-FFF2-40B4-BE49-F238E27FC236}">
                <a16:creationId xmlns:a16="http://schemas.microsoft.com/office/drawing/2014/main" id="{9423436A-99BC-B772-9DAF-EDE008115D3A}"/>
              </a:ext>
            </a:extLst>
          </p:cNvPr>
          <p:cNvGrpSpPr/>
          <p:nvPr/>
        </p:nvGrpSpPr>
        <p:grpSpPr>
          <a:xfrm>
            <a:off x="446157" y="3067846"/>
            <a:ext cx="502920" cy="502920"/>
            <a:chOff x="433514" y="2354433"/>
            <a:chExt cx="502920" cy="502920"/>
          </a:xfrm>
        </p:grpSpPr>
        <p:sp>
          <p:nvSpPr>
            <p:cNvPr id="25" name="Shape 731">
              <a:extLst>
                <a:ext uri="{FF2B5EF4-FFF2-40B4-BE49-F238E27FC236}">
                  <a16:creationId xmlns:a16="http://schemas.microsoft.com/office/drawing/2014/main" id="{3C8C7DB1-F017-F79D-5B86-E6E016C97ECF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6" name="Shape 732">
              <a:extLst>
                <a:ext uri="{FF2B5EF4-FFF2-40B4-BE49-F238E27FC236}">
                  <a16:creationId xmlns:a16="http://schemas.microsoft.com/office/drawing/2014/main" id="{C4525E9A-A601-4C09-D1CA-938ACD95A985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03222B5-EA48-05A5-B68D-2FC506015DA6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>
            <a:off x="1034989" y="2469902"/>
            <a:ext cx="946037" cy="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Shape 721">
            <a:extLst>
              <a:ext uri="{FF2B5EF4-FFF2-40B4-BE49-F238E27FC236}">
                <a16:creationId xmlns:a16="http://schemas.microsoft.com/office/drawing/2014/main" id="{3C733636-4FAF-CFF9-29E7-CA4EF901C413}"/>
              </a:ext>
            </a:extLst>
          </p:cNvPr>
          <p:cNvGrpSpPr/>
          <p:nvPr/>
        </p:nvGrpSpPr>
        <p:grpSpPr>
          <a:xfrm>
            <a:off x="1989577" y="3136605"/>
            <a:ext cx="502920" cy="621792"/>
            <a:chOff x="353038" y="3389373"/>
            <a:chExt cx="502920" cy="621792"/>
          </a:xfrm>
        </p:grpSpPr>
        <p:sp>
          <p:nvSpPr>
            <p:cNvPr id="35" name="Shape 722">
              <a:extLst>
                <a:ext uri="{FF2B5EF4-FFF2-40B4-BE49-F238E27FC236}">
                  <a16:creationId xmlns:a16="http://schemas.microsoft.com/office/drawing/2014/main" id="{F69CFE1C-E14F-0137-57BF-429A775DDB13}"/>
                </a:ext>
              </a:extLst>
            </p:cNvPr>
            <p:cNvSpPr/>
            <p:nvPr/>
          </p:nvSpPr>
          <p:spPr>
            <a:xfrm>
              <a:off x="353038" y="3389373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36" name="Shape 723">
              <a:extLst>
                <a:ext uri="{FF2B5EF4-FFF2-40B4-BE49-F238E27FC236}">
                  <a16:creationId xmlns:a16="http://schemas.microsoft.com/office/drawing/2014/main" id="{618E9BE5-D913-EF88-75BF-36C6613BBEF6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9656" y="342454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0C2CDE3-33CB-12C0-0E85-95E42361092B}"/>
              </a:ext>
            </a:extLst>
          </p:cNvPr>
          <p:cNvCxnSpPr>
            <a:stCxn id="35" idx="0"/>
            <a:endCxn id="2" idx="2"/>
          </p:cNvCxnSpPr>
          <p:nvPr/>
        </p:nvCxnSpPr>
        <p:spPr>
          <a:xfrm flipV="1">
            <a:off x="2241037" y="2710756"/>
            <a:ext cx="5189" cy="425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03C28E2-6C76-B2AC-A996-590AA3B1A156}"/>
              </a:ext>
            </a:extLst>
          </p:cNvPr>
          <p:cNvSpPr/>
          <p:nvPr/>
        </p:nvSpPr>
        <p:spPr>
          <a:xfrm>
            <a:off x="2997341" y="2317772"/>
            <a:ext cx="1071154" cy="30426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gcp-topic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348D464-80F0-6F26-9B6A-C5FCCC9631C6}"/>
              </a:ext>
            </a:extLst>
          </p:cNvPr>
          <p:cNvCxnSpPr>
            <a:cxnSpLocks/>
            <a:stCxn id="2" idx="3"/>
            <a:endCxn id="40" idx="1"/>
          </p:cNvCxnSpPr>
          <p:nvPr/>
        </p:nvCxnSpPr>
        <p:spPr>
          <a:xfrm flipV="1">
            <a:off x="2511426" y="2469902"/>
            <a:ext cx="485915" cy="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Shape 1383" descr="Cloud-Storage.png">
            <a:extLst>
              <a:ext uri="{FF2B5EF4-FFF2-40B4-BE49-F238E27FC236}">
                <a16:creationId xmlns:a16="http://schemas.microsoft.com/office/drawing/2014/main" id="{90710AB0-B52F-BC8C-E54A-C3FD17543FF8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5076" b="5076"/>
          <a:stretch/>
        </p:blipFill>
        <p:spPr>
          <a:xfrm>
            <a:off x="3267718" y="3104421"/>
            <a:ext cx="530400" cy="47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FC01E6-BC05-9B37-89BA-648E791E6749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532918" y="2622917"/>
            <a:ext cx="0" cy="48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F5F8791-81DB-0435-EADA-6FC4F515AF44}"/>
              </a:ext>
            </a:extLst>
          </p:cNvPr>
          <p:cNvSpPr/>
          <p:nvPr/>
        </p:nvSpPr>
        <p:spPr>
          <a:xfrm>
            <a:off x="2997341" y="1537066"/>
            <a:ext cx="1071154" cy="3042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subscription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367E326-1495-C673-4695-4F32096F865B}"/>
              </a:ext>
            </a:extLst>
          </p:cNvPr>
          <p:cNvCxnSpPr>
            <a:stCxn id="40" idx="0"/>
            <a:endCxn id="49" idx="2"/>
          </p:cNvCxnSpPr>
          <p:nvPr/>
        </p:nvCxnSpPr>
        <p:spPr>
          <a:xfrm flipV="1">
            <a:off x="3532918" y="1841326"/>
            <a:ext cx="0" cy="47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FDCFCA5-16EB-4A98-EB6C-9599CC7D9F59}"/>
              </a:ext>
            </a:extLst>
          </p:cNvPr>
          <p:cNvSpPr/>
          <p:nvPr/>
        </p:nvSpPr>
        <p:spPr>
          <a:xfrm>
            <a:off x="6104298" y="2324303"/>
            <a:ext cx="1071154" cy="3042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subscriber</a:t>
            </a:r>
          </a:p>
        </p:txBody>
      </p:sp>
      <p:sp>
        <p:nvSpPr>
          <p:cNvPr id="3" name="Shape 2151">
            <a:extLst>
              <a:ext uri="{FF2B5EF4-FFF2-40B4-BE49-F238E27FC236}">
                <a16:creationId xmlns:a16="http://schemas.microsoft.com/office/drawing/2014/main" id="{FD7F26FF-E218-57BA-9FCF-E476CAEA8F7A}"/>
              </a:ext>
            </a:extLst>
          </p:cNvPr>
          <p:cNvSpPr/>
          <p:nvPr/>
        </p:nvSpPr>
        <p:spPr>
          <a:xfrm>
            <a:off x="366350" y="396012"/>
            <a:ext cx="5132467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Pub/Sub &gt; Dead lettering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B17ABCE-6AE9-25DF-38A0-0BFE3DFC6218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68495" y="1689195"/>
            <a:ext cx="2571380" cy="6351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297D1C4-9559-0B0D-C7AD-22268750FD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125" y="1455974"/>
            <a:ext cx="385352" cy="38535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A8ABE81-19F6-38CF-0546-E693A4C1ECAA}"/>
              </a:ext>
            </a:extLst>
          </p:cNvPr>
          <p:cNvSpPr/>
          <p:nvPr/>
        </p:nvSpPr>
        <p:spPr>
          <a:xfrm>
            <a:off x="4259961" y="1322182"/>
            <a:ext cx="340563" cy="304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BFDEE5-F143-7CB0-7C6D-072C069DEB56}"/>
              </a:ext>
            </a:extLst>
          </p:cNvPr>
          <p:cNvSpPr/>
          <p:nvPr/>
        </p:nvSpPr>
        <p:spPr>
          <a:xfrm>
            <a:off x="4709107" y="1322182"/>
            <a:ext cx="340563" cy="3042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9522F3-9580-1955-BA17-404CBB850C13}"/>
              </a:ext>
            </a:extLst>
          </p:cNvPr>
          <p:cNvSpPr/>
          <p:nvPr/>
        </p:nvSpPr>
        <p:spPr>
          <a:xfrm>
            <a:off x="5158253" y="1322182"/>
            <a:ext cx="340563" cy="3042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5DC44D1-2A58-C9D6-535C-840BF573AEEB}"/>
              </a:ext>
            </a:extLst>
          </p:cNvPr>
          <p:cNvSpPr/>
          <p:nvPr/>
        </p:nvSpPr>
        <p:spPr>
          <a:xfrm>
            <a:off x="5607399" y="1326232"/>
            <a:ext cx="340563" cy="3042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A822066-16F9-ED5C-1B1D-7649DAD354F4}"/>
              </a:ext>
            </a:extLst>
          </p:cNvPr>
          <p:cNvSpPr/>
          <p:nvPr/>
        </p:nvSpPr>
        <p:spPr>
          <a:xfrm>
            <a:off x="6059004" y="1317356"/>
            <a:ext cx="340563" cy="3042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75B9D7-C1CC-4C10-3B89-6205F483CCC9}"/>
              </a:ext>
            </a:extLst>
          </p:cNvPr>
          <p:cNvSpPr/>
          <p:nvPr/>
        </p:nvSpPr>
        <p:spPr>
          <a:xfrm>
            <a:off x="4259961" y="2320426"/>
            <a:ext cx="1071154" cy="304260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dead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F61483D-CA3E-FFB2-0140-03EFD5736412}"/>
              </a:ext>
            </a:extLst>
          </p:cNvPr>
          <p:cNvCxnSpPr>
            <a:endCxn id="29" idx="0"/>
          </p:cNvCxnSpPr>
          <p:nvPr/>
        </p:nvCxnSpPr>
        <p:spPr>
          <a:xfrm>
            <a:off x="4068495" y="1689195"/>
            <a:ext cx="727043" cy="6312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45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9" grpId="0" animBg="1"/>
      <p:bldP spid="53" grpId="0" animBg="1"/>
      <p:bldP spid="6" grpId="0" animBg="1"/>
      <p:bldP spid="8" grpId="0" animBg="1"/>
      <p:bldP spid="12" grpId="0" animBg="1"/>
      <p:bldP spid="14" grpId="0" animBg="1"/>
      <p:bldP spid="17" grpId="0" animBg="1"/>
      <p:bldP spid="2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58371" y="1197326"/>
            <a:ext cx="8045999" cy="1183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3200" dirty="0"/>
              <a:t>Pub/Sub –Subscription, Filtering</a:t>
            </a:r>
            <a:endParaRPr lang="en-US" dirty="0"/>
          </a:p>
        </p:txBody>
      </p:sp>
      <p:sp>
        <p:nvSpPr>
          <p:cNvPr id="299" name="Shape 299"/>
          <p:cNvSpPr txBox="1">
            <a:spLocks noGrp="1"/>
          </p:cNvSpPr>
          <p:nvPr>
            <p:ph type="subTitle" idx="1"/>
          </p:nvPr>
        </p:nvSpPr>
        <p:spPr>
          <a:xfrm>
            <a:off x="258371" y="2259453"/>
            <a:ext cx="7978500" cy="62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Eng. Ismail Anjrini</a:t>
            </a:r>
          </a:p>
        </p:txBody>
      </p:sp>
      <p:pic>
        <p:nvPicPr>
          <p:cNvPr id="2" name="Shape 350" descr="Cloud-PubSub_256px.png">
            <a:extLst>
              <a:ext uri="{FF2B5EF4-FFF2-40B4-BE49-F238E27FC236}">
                <a16:creationId xmlns:a16="http://schemas.microsoft.com/office/drawing/2014/main" id="{99506996-F280-019C-DB22-863CC1BB99D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092" b="5092"/>
          <a:stretch/>
        </p:blipFill>
        <p:spPr>
          <a:xfrm>
            <a:off x="8338120" y="248167"/>
            <a:ext cx="530400" cy="47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07577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456">
            <a:extLst>
              <a:ext uri="{FF2B5EF4-FFF2-40B4-BE49-F238E27FC236}">
                <a16:creationId xmlns:a16="http://schemas.microsoft.com/office/drawing/2014/main" id="{A15E8881-3598-F82E-ADAC-144056FA91AE}"/>
              </a:ext>
            </a:extLst>
          </p:cNvPr>
          <p:cNvGrpSpPr/>
          <p:nvPr/>
        </p:nvGrpSpPr>
        <p:grpSpPr>
          <a:xfrm>
            <a:off x="1567018" y="781283"/>
            <a:ext cx="3931800" cy="3390300"/>
            <a:chOff x="5192873" y="667349"/>
            <a:chExt cx="3931800" cy="3390300"/>
          </a:xfrm>
        </p:grpSpPr>
        <p:sp>
          <p:nvSpPr>
            <p:cNvPr id="10" name="Shape 457">
              <a:extLst>
                <a:ext uri="{FF2B5EF4-FFF2-40B4-BE49-F238E27FC236}">
                  <a16:creationId xmlns:a16="http://schemas.microsoft.com/office/drawing/2014/main" id="{611EC798-25DB-9C25-10D5-F8A0DB08F270}"/>
                </a:ext>
              </a:extLst>
            </p:cNvPr>
            <p:cNvSpPr/>
            <p:nvPr/>
          </p:nvSpPr>
          <p:spPr>
            <a:xfrm>
              <a:off x="5192873" y="667349"/>
              <a:ext cx="3931800" cy="33903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" name="Shape 458">
              <a:extLst>
                <a:ext uri="{FF2B5EF4-FFF2-40B4-BE49-F238E27FC236}">
                  <a16:creationId xmlns:a16="http://schemas.microsoft.com/office/drawing/2014/main" id="{383013CF-D3F2-744B-4319-C34E6F8D6E85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330603" y="758952"/>
              <a:ext cx="1417200" cy="180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Shape 350" descr="Cloud-PubSub_256px.png">
            <a:extLst>
              <a:ext uri="{FF2B5EF4-FFF2-40B4-BE49-F238E27FC236}">
                <a16:creationId xmlns:a16="http://schemas.microsoft.com/office/drawing/2014/main" id="{5A2B0060-515D-AF2A-D671-3D15F611A92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092" b="5092"/>
          <a:stretch/>
        </p:blipFill>
        <p:spPr>
          <a:xfrm>
            <a:off x="1981026" y="2234356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710">
            <a:extLst>
              <a:ext uri="{FF2B5EF4-FFF2-40B4-BE49-F238E27FC236}">
                <a16:creationId xmlns:a16="http://schemas.microsoft.com/office/drawing/2014/main" id="{33BE2C31-E5D8-88AE-D10C-E88CE5CFCB4B}"/>
              </a:ext>
            </a:extLst>
          </p:cNvPr>
          <p:cNvSpPr/>
          <p:nvPr/>
        </p:nvSpPr>
        <p:spPr>
          <a:xfrm>
            <a:off x="366351" y="774752"/>
            <a:ext cx="668638" cy="3390300"/>
          </a:xfrm>
          <a:prstGeom prst="roundRect">
            <a:avLst>
              <a:gd name="adj" fmla="val 827"/>
            </a:avLst>
          </a:prstGeom>
          <a:solidFill>
            <a:srgbClr val="F3E5F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Shape 721">
            <a:extLst>
              <a:ext uri="{FF2B5EF4-FFF2-40B4-BE49-F238E27FC236}">
                <a16:creationId xmlns:a16="http://schemas.microsoft.com/office/drawing/2014/main" id="{BB0B57C1-2FF3-E7A2-7C33-272B130640F0}"/>
              </a:ext>
            </a:extLst>
          </p:cNvPr>
          <p:cNvGrpSpPr/>
          <p:nvPr/>
        </p:nvGrpSpPr>
        <p:grpSpPr>
          <a:xfrm>
            <a:off x="446157" y="2157975"/>
            <a:ext cx="502920" cy="621792"/>
            <a:chOff x="353038" y="3389373"/>
            <a:chExt cx="502920" cy="621792"/>
          </a:xfrm>
        </p:grpSpPr>
        <p:sp>
          <p:nvSpPr>
            <p:cNvPr id="19" name="Shape 722">
              <a:extLst>
                <a:ext uri="{FF2B5EF4-FFF2-40B4-BE49-F238E27FC236}">
                  <a16:creationId xmlns:a16="http://schemas.microsoft.com/office/drawing/2014/main" id="{26C1DA75-140C-D685-37DF-8B299F308ADD}"/>
                </a:ext>
              </a:extLst>
            </p:cNvPr>
            <p:cNvSpPr/>
            <p:nvPr/>
          </p:nvSpPr>
          <p:spPr>
            <a:xfrm>
              <a:off x="353038" y="3389373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20" name="Shape 723">
              <a:extLst>
                <a:ext uri="{FF2B5EF4-FFF2-40B4-BE49-F238E27FC236}">
                  <a16:creationId xmlns:a16="http://schemas.microsoft.com/office/drawing/2014/main" id="{CFCA65F9-E74B-B06A-B692-F70509C19722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9656" y="342454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" name="Shape 727">
            <a:extLst>
              <a:ext uri="{FF2B5EF4-FFF2-40B4-BE49-F238E27FC236}">
                <a16:creationId xmlns:a16="http://schemas.microsoft.com/office/drawing/2014/main" id="{23367519-1CA4-8453-9657-4EF23B95B44D}"/>
              </a:ext>
            </a:extLst>
          </p:cNvPr>
          <p:cNvGrpSpPr/>
          <p:nvPr/>
        </p:nvGrpSpPr>
        <p:grpSpPr>
          <a:xfrm>
            <a:off x="446157" y="1374984"/>
            <a:ext cx="502920" cy="502920"/>
            <a:chOff x="433514" y="2354433"/>
            <a:chExt cx="502920" cy="502920"/>
          </a:xfrm>
        </p:grpSpPr>
        <p:sp>
          <p:nvSpPr>
            <p:cNvPr id="22" name="Shape 728">
              <a:extLst>
                <a:ext uri="{FF2B5EF4-FFF2-40B4-BE49-F238E27FC236}">
                  <a16:creationId xmlns:a16="http://schemas.microsoft.com/office/drawing/2014/main" id="{B5A42805-1DE9-0EF7-F63A-D7B98C0C9EA4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3" name="Shape 729">
              <a:extLst>
                <a:ext uri="{FF2B5EF4-FFF2-40B4-BE49-F238E27FC236}">
                  <a16:creationId xmlns:a16="http://schemas.microsoft.com/office/drawing/2014/main" id="{DBB2FF1A-959B-01BE-BA8F-EC2078D7A96A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" name="Shape 730">
            <a:extLst>
              <a:ext uri="{FF2B5EF4-FFF2-40B4-BE49-F238E27FC236}">
                <a16:creationId xmlns:a16="http://schemas.microsoft.com/office/drawing/2014/main" id="{9423436A-99BC-B772-9DAF-EDE008115D3A}"/>
              </a:ext>
            </a:extLst>
          </p:cNvPr>
          <p:cNvGrpSpPr/>
          <p:nvPr/>
        </p:nvGrpSpPr>
        <p:grpSpPr>
          <a:xfrm>
            <a:off x="446157" y="3067846"/>
            <a:ext cx="502920" cy="502920"/>
            <a:chOff x="433514" y="2354433"/>
            <a:chExt cx="502920" cy="502920"/>
          </a:xfrm>
        </p:grpSpPr>
        <p:sp>
          <p:nvSpPr>
            <p:cNvPr id="25" name="Shape 731">
              <a:extLst>
                <a:ext uri="{FF2B5EF4-FFF2-40B4-BE49-F238E27FC236}">
                  <a16:creationId xmlns:a16="http://schemas.microsoft.com/office/drawing/2014/main" id="{3C8C7DB1-F017-F79D-5B86-E6E016C97ECF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6" name="Shape 732">
              <a:extLst>
                <a:ext uri="{FF2B5EF4-FFF2-40B4-BE49-F238E27FC236}">
                  <a16:creationId xmlns:a16="http://schemas.microsoft.com/office/drawing/2014/main" id="{C4525E9A-A601-4C09-D1CA-938ACD95A985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03222B5-EA48-05A5-B68D-2FC506015DA6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>
            <a:off x="1034989" y="2469902"/>
            <a:ext cx="946037" cy="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Shape 721">
            <a:extLst>
              <a:ext uri="{FF2B5EF4-FFF2-40B4-BE49-F238E27FC236}">
                <a16:creationId xmlns:a16="http://schemas.microsoft.com/office/drawing/2014/main" id="{3C733636-4FAF-CFF9-29E7-CA4EF901C413}"/>
              </a:ext>
            </a:extLst>
          </p:cNvPr>
          <p:cNvGrpSpPr/>
          <p:nvPr/>
        </p:nvGrpSpPr>
        <p:grpSpPr>
          <a:xfrm>
            <a:off x="1989577" y="3136605"/>
            <a:ext cx="502920" cy="621792"/>
            <a:chOff x="353038" y="3389373"/>
            <a:chExt cx="502920" cy="621792"/>
          </a:xfrm>
        </p:grpSpPr>
        <p:sp>
          <p:nvSpPr>
            <p:cNvPr id="35" name="Shape 722">
              <a:extLst>
                <a:ext uri="{FF2B5EF4-FFF2-40B4-BE49-F238E27FC236}">
                  <a16:creationId xmlns:a16="http://schemas.microsoft.com/office/drawing/2014/main" id="{F69CFE1C-E14F-0137-57BF-429A775DDB13}"/>
                </a:ext>
              </a:extLst>
            </p:cNvPr>
            <p:cNvSpPr/>
            <p:nvPr/>
          </p:nvSpPr>
          <p:spPr>
            <a:xfrm>
              <a:off x="353038" y="3389373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36" name="Shape 723">
              <a:extLst>
                <a:ext uri="{FF2B5EF4-FFF2-40B4-BE49-F238E27FC236}">
                  <a16:creationId xmlns:a16="http://schemas.microsoft.com/office/drawing/2014/main" id="{618E9BE5-D913-EF88-75BF-36C6613BBEF6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9656" y="342454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0C2CDE3-33CB-12C0-0E85-95E42361092B}"/>
              </a:ext>
            </a:extLst>
          </p:cNvPr>
          <p:cNvCxnSpPr>
            <a:stCxn id="35" idx="0"/>
            <a:endCxn id="2" idx="2"/>
          </p:cNvCxnSpPr>
          <p:nvPr/>
        </p:nvCxnSpPr>
        <p:spPr>
          <a:xfrm flipV="1">
            <a:off x="2241037" y="2710756"/>
            <a:ext cx="5189" cy="425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03C28E2-6C76-B2AC-A996-590AA3B1A156}"/>
              </a:ext>
            </a:extLst>
          </p:cNvPr>
          <p:cNvSpPr/>
          <p:nvPr/>
        </p:nvSpPr>
        <p:spPr>
          <a:xfrm>
            <a:off x="2997341" y="2317772"/>
            <a:ext cx="1071154" cy="30426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gcp-topic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348D464-80F0-6F26-9B6A-C5FCCC9631C6}"/>
              </a:ext>
            </a:extLst>
          </p:cNvPr>
          <p:cNvCxnSpPr>
            <a:cxnSpLocks/>
            <a:stCxn id="2" idx="3"/>
            <a:endCxn id="40" idx="1"/>
          </p:cNvCxnSpPr>
          <p:nvPr/>
        </p:nvCxnSpPr>
        <p:spPr>
          <a:xfrm flipV="1">
            <a:off x="2511426" y="2469902"/>
            <a:ext cx="485915" cy="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Shape 1383" descr="Cloud-Storage.png">
            <a:extLst>
              <a:ext uri="{FF2B5EF4-FFF2-40B4-BE49-F238E27FC236}">
                <a16:creationId xmlns:a16="http://schemas.microsoft.com/office/drawing/2014/main" id="{90710AB0-B52F-BC8C-E54A-C3FD17543FF8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5076" b="5076"/>
          <a:stretch/>
        </p:blipFill>
        <p:spPr>
          <a:xfrm>
            <a:off x="3267718" y="3104421"/>
            <a:ext cx="530400" cy="47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FC01E6-BC05-9B37-89BA-648E791E6749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532918" y="2622917"/>
            <a:ext cx="0" cy="48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F5F8791-81DB-0435-EADA-6FC4F515AF44}"/>
              </a:ext>
            </a:extLst>
          </p:cNvPr>
          <p:cNvSpPr/>
          <p:nvPr/>
        </p:nvSpPr>
        <p:spPr>
          <a:xfrm>
            <a:off x="2997341" y="1537066"/>
            <a:ext cx="1071154" cy="3042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subscription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367E326-1495-C673-4695-4F32096F865B}"/>
              </a:ext>
            </a:extLst>
          </p:cNvPr>
          <p:cNvCxnSpPr>
            <a:stCxn id="40" idx="0"/>
            <a:endCxn id="49" idx="2"/>
          </p:cNvCxnSpPr>
          <p:nvPr/>
        </p:nvCxnSpPr>
        <p:spPr>
          <a:xfrm flipV="1">
            <a:off x="3532918" y="1841326"/>
            <a:ext cx="0" cy="47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FDCFCA5-16EB-4A98-EB6C-9599CC7D9F59}"/>
              </a:ext>
            </a:extLst>
          </p:cNvPr>
          <p:cNvSpPr/>
          <p:nvPr/>
        </p:nvSpPr>
        <p:spPr>
          <a:xfrm>
            <a:off x="6104298" y="2324303"/>
            <a:ext cx="1071154" cy="3042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subscriber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6DDB291-378F-0A4C-B51E-F10AEB3A3885}"/>
              </a:ext>
            </a:extLst>
          </p:cNvPr>
          <p:cNvCxnSpPr>
            <a:endCxn id="53" idx="0"/>
          </p:cNvCxnSpPr>
          <p:nvPr/>
        </p:nvCxnSpPr>
        <p:spPr>
          <a:xfrm>
            <a:off x="4068495" y="1691640"/>
            <a:ext cx="2571380" cy="6326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741792D-FD93-4B55-D585-E077070AB4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1823" y="146304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8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5AA0FEE-EAC2-5AAF-9242-1AF0FF368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349759"/>
              </p:ext>
            </p:extLst>
          </p:nvPr>
        </p:nvGraphicFramePr>
        <p:xfrm>
          <a:off x="217713" y="226242"/>
          <a:ext cx="8730343" cy="3337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45973">
                  <a:extLst>
                    <a:ext uri="{9D8B030D-6E8A-4147-A177-3AD203B41FA5}">
                      <a16:colId xmlns:a16="http://schemas.microsoft.com/office/drawing/2014/main" val="4035893062"/>
                    </a:ext>
                  </a:extLst>
                </a:gridCol>
                <a:gridCol w="5584370">
                  <a:extLst>
                    <a:ext uri="{9D8B030D-6E8A-4147-A177-3AD203B41FA5}">
                      <a16:colId xmlns:a16="http://schemas.microsoft.com/office/drawing/2014/main" val="2112122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10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attributes:key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Messages with the key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61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attributes:key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Messages without the key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62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attributes.key = “log"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Messages with the name attribute and the value of 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14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attributes.key != “log"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Messages with the name attribute and the value of 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999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hasPrefix(attributes.key, “log-")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Messages with the name attribute and a value that starts with log-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183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hasPrefix(attributes.key, “log-")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Messages with the name attribute and a value that starts with log-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096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AND OR 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Supported operators and parentheses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313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 = 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Supported comparison 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5520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911C08-395F-529A-3A8C-45DE85EF3653}"/>
              </a:ext>
            </a:extLst>
          </p:cNvPr>
          <p:cNvSpPr txBox="1"/>
          <p:nvPr/>
        </p:nvSpPr>
        <p:spPr>
          <a:xfrm>
            <a:off x="217713" y="3781699"/>
            <a:ext cx="24296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attributes.log = "ERROR"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03F019-F3B9-9A16-96D5-0877F86F05B5}"/>
              </a:ext>
            </a:extLst>
          </p:cNvPr>
          <p:cNvSpPr txBox="1"/>
          <p:nvPr/>
        </p:nvSpPr>
        <p:spPr>
          <a:xfrm>
            <a:off x="217713" y="4143104"/>
            <a:ext cx="24296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attributes:log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3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58371" y="1197326"/>
            <a:ext cx="8045999" cy="1183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3200" dirty="0"/>
              <a:t>Pub/Sub –Schema</a:t>
            </a:r>
            <a:endParaRPr lang="en-US" dirty="0"/>
          </a:p>
        </p:txBody>
      </p:sp>
      <p:sp>
        <p:nvSpPr>
          <p:cNvPr id="299" name="Shape 299"/>
          <p:cNvSpPr txBox="1">
            <a:spLocks noGrp="1"/>
          </p:cNvSpPr>
          <p:nvPr>
            <p:ph type="subTitle" idx="1"/>
          </p:nvPr>
        </p:nvSpPr>
        <p:spPr>
          <a:xfrm>
            <a:off x="258371" y="2259453"/>
            <a:ext cx="7978500" cy="62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Eng. Ismail Anjrini</a:t>
            </a:r>
          </a:p>
        </p:txBody>
      </p:sp>
      <p:pic>
        <p:nvPicPr>
          <p:cNvPr id="2" name="Shape 350" descr="Cloud-PubSub_256px.png">
            <a:extLst>
              <a:ext uri="{FF2B5EF4-FFF2-40B4-BE49-F238E27FC236}">
                <a16:creationId xmlns:a16="http://schemas.microsoft.com/office/drawing/2014/main" id="{99506996-F280-019C-DB22-863CC1BB99D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092" b="5092"/>
          <a:stretch/>
        </p:blipFill>
        <p:spPr>
          <a:xfrm>
            <a:off x="8338120" y="248167"/>
            <a:ext cx="530400" cy="47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998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145AD-159A-684A-681B-F8132A72B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Pub/Sub?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3626E-9581-6D6E-11EB-746EAB917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062" y="1330325"/>
            <a:ext cx="8359458" cy="3222600"/>
          </a:xfrm>
        </p:spPr>
        <p:txBody>
          <a:bodyPr/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Pub/Sub is an asynchronous and scalable messaging service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Pub/Sub allows services to communicate asynchronously, with latencies on the order of 100 milliseconds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Pub/Sub enables you to create systems of event producers and consumers, called publishers and subscribers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Publishers send events to the Pub/Sub service, without regard to how or when these events are to be processed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8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CC98E5-ED22-610D-5466-DB416EFA1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50" y="1961051"/>
            <a:ext cx="3585754" cy="1221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EC08E0-C00D-18C4-7393-42E52BB76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310" y="1786635"/>
            <a:ext cx="4189740" cy="157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581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456">
            <a:extLst>
              <a:ext uri="{FF2B5EF4-FFF2-40B4-BE49-F238E27FC236}">
                <a16:creationId xmlns:a16="http://schemas.microsoft.com/office/drawing/2014/main" id="{A15E8881-3598-F82E-ADAC-144056FA91AE}"/>
              </a:ext>
            </a:extLst>
          </p:cNvPr>
          <p:cNvGrpSpPr/>
          <p:nvPr/>
        </p:nvGrpSpPr>
        <p:grpSpPr>
          <a:xfrm>
            <a:off x="1567018" y="781283"/>
            <a:ext cx="3931800" cy="3390300"/>
            <a:chOff x="5192873" y="667349"/>
            <a:chExt cx="3931800" cy="3390300"/>
          </a:xfrm>
        </p:grpSpPr>
        <p:sp>
          <p:nvSpPr>
            <p:cNvPr id="10" name="Shape 457">
              <a:extLst>
                <a:ext uri="{FF2B5EF4-FFF2-40B4-BE49-F238E27FC236}">
                  <a16:creationId xmlns:a16="http://schemas.microsoft.com/office/drawing/2014/main" id="{611EC798-25DB-9C25-10D5-F8A0DB08F270}"/>
                </a:ext>
              </a:extLst>
            </p:cNvPr>
            <p:cNvSpPr/>
            <p:nvPr/>
          </p:nvSpPr>
          <p:spPr>
            <a:xfrm>
              <a:off x="5192873" y="667349"/>
              <a:ext cx="3931800" cy="33903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" name="Shape 458">
              <a:extLst>
                <a:ext uri="{FF2B5EF4-FFF2-40B4-BE49-F238E27FC236}">
                  <a16:creationId xmlns:a16="http://schemas.microsoft.com/office/drawing/2014/main" id="{383013CF-D3F2-744B-4319-C34E6F8D6E85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330603" y="758952"/>
              <a:ext cx="1417200" cy="180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Shape 350" descr="Cloud-PubSub_256px.png">
            <a:extLst>
              <a:ext uri="{FF2B5EF4-FFF2-40B4-BE49-F238E27FC236}">
                <a16:creationId xmlns:a16="http://schemas.microsoft.com/office/drawing/2014/main" id="{5A2B0060-515D-AF2A-D671-3D15F611A92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092" b="5092"/>
          <a:stretch/>
        </p:blipFill>
        <p:spPr>
          <a:xfrm>
            <a:off x="1981026" y="2234356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710">
            <a:extLst>
              <a:ext uri="{FF2B5EF4-FFF2-40B4-BE49-F238E27FC236}">
                <a16:creationId xmlns:a16="http://schemas.microsoft.com/office/drawing/2014/main" id="{33BE2C31-E5D8-88AE-D10C-E88CE5CFCB4B}"/>
              </a:ext>
            </a:extLst>
          </p:cNvPr>
          <p:cNvSpPr/>
          <p:nvPr/>
        </p:nvSpPr>
        <p:spPr>
          <a:xfrm>
            <a:off x="366351" y="774752"/>
            <a:ext cx="668638" cy="3390300"/>
          </a:xfrm>
          <a:prstGeom prst="roundRect">
            <a:avLst>
              <a:gd name="adj" fmla="val 827"/>
            </a:avLst>
          </a:prstGeom>
          <a:solidFill>
            <a:srgbClr val="F3E5F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Shape 721">
            <a:extLst>
              <a:ext uri="{FF2B5EF4-FFF2-40B4-BE49-F238E27FC236}">
                <a16:creationId xmlns:a16="http://schemas.microsoft.com/office/drawing/2014/main" id="{BB0B57C1-2FF3-E7A2-7C33-272B130640F0}"/>
              </a:ext>
            </a:extLst>
          </p:cNvPr>
          <p:cNvGrpSpPr/>
          <p:nvPr/>
        </p:nvGrpSpPr>
        <p:grpSpPr>
          <a:xfrm>
            <a:off x="446157" y="2157975"/>
            <a:ext cx="502920" cy="621792"/>
            <a:chOff x="353038" y="3389373"/>
            <a:chExt cx="502920" cy="621792"/>
          </a:xfrm>
        </p:grpSpPr>
        <p:sp>
          <p:nvSpPr>
            <p:cNvPr id="19" name="Shape 722">
              <a:extLst>
                <a:ext uri="{FF2B5EF4-FFF2-40B4-BE49-F238E27FC236}">
                  <a16:creationId xmlns:a16="http://schemas.microsoft.com/office/drawing/2014/main" id="{26C1DA75-140C-D685-37DF-8B299F308ADD}"/>
                </a:ext>
              </a:extLst>
            </p:cNvPr>
            <p:cNvSpPr/>
            <p:nvPr/>
          </p:nvSpPr>
          <p:spPr>
            <a:xfrm>
              <a:off x="353038" y="3389373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20" name="Shape 723">
              <a:extLst>
                <a:ext uri="{FF2B5EF4-FFF2-40B4-BE49-F238E27FC236}">
                  <a16:creationId xmlns:a16="http://schemas.microsoft.com/office/drawing/2014/main" id="{CFCA65F9-E74B-B06A-B692-F70509C19722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9656" y="342454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" name="Shape 727">
            <a:extLst>
              <a:ext uri="{FF2B5EF4-FFF2-40B4-BE49-F238E27FC236}">
                <a16:creationId xmlns:a16="http://schemas.microsoft.com/office/drawing/2014/main" id="{23367519-1CA4-8453-9657-4EF23B95B44D}"/>
              </a:ext>
            </a:extLst>
          </p:cNvPr>
          <p:cNvGrpSpPr/>
          <p:nvPr/>
        </p:nvGrpSpPr>
        <p:grpSpPr>
          <a:xfrm>
            <a:off x="446157" y="1374984"/>
            <a:ext cx="502920" cy="502920"/>
            <a:chOff x="433514" y="2354433"/>
            <a:chExt cx="502920" cy="502920"/>
          </a:xfrm>
        </p:grpSpPr>
        <p:sp>
          <p:nvSpPr>
            <p:cNvPr id="22" name="Shape 728">
              <a:extLst>
                <a:ext uri="{FF2B5EF4-FFF2-40B4-BE49-F238E27FC236}">
                  <a16:creationId xmlns:a16="http://schemas.microsoft.com/office/drawing/2014/main" id="{B5A42805-1DE9-0EF7-F63A-D7B98C0C9EA4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3" name="Shape 729">
              <a:extLst>
                <a:ext uri="{FF2B5EF4-FFF2-40B4-BE49-F238E27FC236}">
                  <a16:creationId xmlns:a16="http://schemas.microsoft.com/office/drawing/2014/main" id="{DBB2FF1A-959B-01BE-BA8F-EC2078D7A96A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" name="Shape 730">
            <a:extLst>
              <a:ext uri="{FF2B5EF4-FFF2-40B4-BE49-F238E27FC236}">
                <a16:creationId xmlns:a16="http://schemas.microsoft.com/office/drawing/2014/main" id="{9423436A-99BC-B772-9DAF-EDE008115D3A}"/>
              </a:ext>
            </a:extLst>
          </p:cNvPr>
          <p:cNvGrpSpPr/>
          <p:nvPr/>
        </p:nvGrpSpPr>
        <p:grpSpPr>
          <a:xfrm>
            <a:off x="446157" y="3067846"/>
            <a:ext cx="502920" cy="502920"/>
            <a:chOff x="433514" y="2354433"/>
            <a:chExt cx="502920" cy="502920"/>
          </a:xfrm>
        </p:grpSpPr>
        <p:sp>
          <p:nvSpPr>
            <p:cNvPr id="25" name="Shape 731">
              <a:extLst>
                <a:ext uri="{FF2B5EF4-FFF2-40B4-BE49-F238E27FC236}">
                  <a16:creationId xmlns:a16="http://schemas.microsoft.com/office/drawing/2014/main" id="{3C8C7DB1-F017-F79D-5B86-E6E016C97ECF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6" name="Shape 732">
              <a:extLst>
                <a:ext uri="{FF2B5EF4-FFF2-40B4-BE49-F238E27FC236}">
                  <a16:creationId xmlns:a16="http://schemas.microsoft.com/office/drawing/2014/main" id="{C4525E9A-A601-4C09-D1CA-938ACD95A985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03222B5-EA48-05A5-B68D-2FC506015DA6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>
            <a:off x="1034989" y="2469902"/>
            <a:ext cx="946037" cy="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Shape 721">
            <a:extLst>
              <a:ext uri="{FF2B5EF4-FFF2-40B4-BE49-F238E27FC236}">
                <a16:creationId xmlns:a16="http://schemas.microsoft.com/office/drawing/2014/main" id="{3C733636-4FAF-CFF9-29E7-CA4EF901C413}"/>
              </a:ext>
            </a:extLst>
          </p:cNvPr>
          <p:cNvGrpSpPr/>
          <p:nvPr/>
        </p:nvGrpSpPr>
        <p:grpSpPr>
          <a:xfrm>
            <a:off x="1989577" y="3136605"/>
            <a:ext cx="502920" cy="621792"/>
            <a:chOff x="353038" y="3389373"/>
            <a:chExt cx="502920" cy="621792"/>
          </a:xfrm>
        </p:grpSpPr>
        <p:sp>
          <p:nvSpPr>
            <p:cNvPr id="35" name="Shape 722">
              <a:extLst>
                <a:ext uri="{FF2B5EF4-FFF2-40B4-BE49-F238E27FC236}">
                  <a16:creationId xmlns:a16="http://schemas.microsoft.com/office/drawing/2014/main" id="{F69CFE1C-E14F-0137-57BF-429A775DDB13}"/>
                </a:ext>
              </a:extLst>
            </p:cNvPr>
            <p:cNvSpPr/>
            <p:nvPr/>
          </p:nvSpPr>
          <p:spPr>
            <a:xfrm>
              <a:off x="353038" y="3389373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36" name="Shape 723">
              <a:extLst>
                <a:ext uri="{FF2B5EF4-FFF2-40B4-BE49-F238E27FC236}">
                  <a16:creationId xmlns:a16="http://schemas.microsoft.com/office/drawing/2014/main" id="{618E9BE5-D913-EF88-75BF-36C6613BBEF6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9656" y="342454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0C2CDE3-33CB-12C0-0E85-95E42361092B}"/>
              </a:ext>
            </a:extLst>
          </p:cNvPr>
          <p:cNvCxnSpPr>
            <a:stCxn id="35" idx="0"/>
            <a:endCxn id="2" idx="2"/>
          </p:cNvCxnSpPr>
          <p:nvPr/>
        </p:nvCxnSpPr>
        <p:spPr>
          <a:xfrm flipV="1">
            <a:off x="2241037" y="2710756"/>
            <a:ext cx="5189" cy="425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03C28E2-6C76-B2AC-A996-590AA3B1A156}"/>
              </a:ext>
            </a:extLst>
          </p:cNvPr>
          <p:cNvSpPr/>
          <p:nvPr/>
        </p:nvSpPr>
        <p:spPr>
          <a:xfrm>
            <a:off x="4016242" y="2317772"/>
            <a:ext cx="1071154" cy="30426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gcp-topic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348D464-80F0-6F26-9B6A-C5FCCC9631C6}"/>
              </a:ext>
            </a:extLst>
          </p:cNvPr>
          <p:cNvCxnSpPr>
            <a:cxnSpLocks/>
            <a:stCxn id="2" idx="3"/>
            <a:endCxn id="40" idx="1"/>
          </p:cNvCxnSpPr>
          <p:nvPr/>
        </p:nvCxnSpPr>
        <p:spPr>
          <a:xfrm flipV="1">
            <a:off x="2511426" y="2469902"/>
            <a:ext cx="1504816" cy="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Shape 1383" descr="Cloud-Storage.png">
            <a:extLst>
              <a:ext uri="{FF2B5EF4-FFF2-40B4-BE49-F238E27FC236}">
                <a16:creationId xmlns:a16="http://schemas.microsoft.com/office/drawing/2014/main" id="{90710AB0-B52F-BC8C-E54A-C3FD17543FF8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5076" b="5076"/>
          <a:stretch/>
        </p:blipFill>
        <p:spPr>
          <a:xfrm>
            <a:off x="4286619" y="3104421"/>
            <a:ext cx="530400" cy="47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FC01E6-BC05-9B37-89BA-648E791E6749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4551819" y="2622917"/>
            <a:ext cx="0" cy="48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F5F8791-81DB-0435-EADA-6FC4F515AF44}"/>
              </a:ext>
            </a:extLst>
          </p:cNvPr>
          <p:cNvSpPr/>
          <p:nvPr/>
        </p:nvSpPr>
        <p:spPr>
          <a:xfrm>
            <a:off x="4016242" y="1537066"/>
            <a:ext cx="1071154" cy="3042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subscription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367E326-1495-C673-4695-4F32096F865B}"/>
              </a:ext>
            </a:extLst>
          </p:cNvPr>
          <p:cNvCxnSpPr>
            <a:stCxn id="40" idx="0"/>
            <a:endCxn id="49" idx="2"/>
          </p:cNvCxnSpPr>
          <p:nvPr/>
        </p:nvCxnSpPr>
        <p:spPr>
          <a:xfrm flipV="1">
            <a:off x="4551819" y="1841326"/>
            <a:ext cx="0" cy="47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662650A-421E-2677-7027-5B104E4139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7564" y="224395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9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ACE2EF-3319-3981-DF2D-1FEFCCD7B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417" y="833195"/>
            <a:ext cx="4763165" cy="347711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699E23B-9954-018F-A32D-93795ED95FC3}"/>
              </a:ext>
            </a:extLst>
          </p:cNvPr>
          <p:cNvSpPr/>
          <p:nvPr/>
        </p:nvSpPr>
        <p:spPr>
          <a:xfrm>
            <a:off x="2246811" y="1704703"/>
            <a:ext cx="4630783" cy="120178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769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58371" y="1197326"/>
            <a:ext cx="8045999" cy="1183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3200" dirty="0"/>
              <a:t>Pub/Sub –Message Ordering</a:t>
            </a:r>
            <a:endParaRPr lang="en-US" dirty="0"/>
          </a:p>
        </p:txBody>
      </p:sp>
      <p:sp>
        <p:nvSpPr>
          <p:cNvPr id="299" name="Shape 299"/>
          <p:cNvSpPr txBox="1">
            <a:spLocks noGrp="1"/>
          </p:cNvSpPr>
          <p:nvPr>
            <p:ph type="subTitle" idx="1"/>
          </p:nvPr>
        </p:nvSpPr>
        <p:spPr>
          <a:xfrm>
            <a:off x="258371" y="2259453"/>
            <a:ext cx="7978500" cy="62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Eng. Ismail Anjrini</a:t>
            </a:r>
          </a:p>
        </p:txBody>
      </p:sp>
      <p:pic>
        <p:nvPicPr>
          <p:cNvPr id="2" name="Shape 350" descr="Cloud-PubSub_256px.png">
            <a:extLst>
              <a:ext uri="{FF2B5EF4-FFF2-40B4-BE49-F238E27FC236}">
                <a16:creationId xmlns:a16="http://schemas.microsoft.com/office/drawing/2014/main" id="{99506996-F280-019C-DB22-863CC1BB99D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092" b="5092"/>
          <a:stretch/>
        </p:blipFill>
        <p:spPr>
          <a:xfrm>
            <a:off x="8338120" y="248167"/>
            <a:ext cx="530400" cy="47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49672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456">
            <a:extLst>
              <a:ext uri="{FF2B5EF4-FFF2-40B4-BE49-F238E27FC236}">
                <a16:creationId xmlns:a16="http://schemas.microsoft.com/office/drawing/2014/main" id="{A15E8881-3598-F82E-ADAC-144056FA91AE}"/>
              </a:ext>
            </a:extLst>
          </p:cNvPr>
          <p:cNvGrpSpPr/>
          <p:nvPr/>
        </p:nvGrpSpPr>
        <p:grpSpPr>
          <a:xfrm>
            <a:off x="3408875" y="781283"/>
            <a:ext cx="3931800" cy="3390300"/>
            <a:chOff x="5192873" y="667349"/>
            <a:chExt cx="3931800" cy="3390300"/>
          </a:xfrm>
        </p:grpSpPr>
        <p:sp>
          <p:nvSpPr>
            <p:cNvPr id="10" name="Shape 457">
              <a:extLst>
                <a:ext uri="{FF2B5EF4-FFF2-40B4-BE49-F238E27FC236}">
                  <a16:creationId xmlns:a16="http://schemas.microsoft.com/office/drawing/2014/main" id="{611EC798-25DB-9C25-10D5-F8A0DB08F270}"/>
                </a:ext>
              </a:extLst>
            </p:cNvPr>
            <p:cNvSpPr/>
            <p:nvPr/>
          </p:nvSpPr>
          <p:spPr>
            <a:xfrm>
              <a:off x="5192873" y="667349"/>
              <a:ext cx="3931800" cy="33903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" name="Shape 458">
              <a:extLst>
                <a:ext uri="{FF2B5EF4-FFF2-40B4-BE49-F238E27FC236}">
                  <a16:creationId xmlns:a16="http://schemas.microsoft.com/office/drawing/2014/main" id="{383013CF-D3F2-744B-4319-C34E6F8D6E85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330603" y="758952"/>
              <a:ext cx="1417200" cy="180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Shape 350" descr="Cloud-PubSub_256px.png">
            <a:extLst>
              <a:ext uri="{FF2B5EF4-FFF2-40B4-BE49-F238E27FC236}">
                <a16:creationId xmlns:a16="http://schemas.microsoft.com/office/drawing/2014/main" id="{5A2B0060-515D-AF2A-D671-3D15F611A92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092" b="5092"/>
          <a:stretch/>
        </p:blipFill>
        <p:spPr>
          <a:xfrm>
            <a:off x="3822883" y="2234356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710">
            <a:extLst>
              <a:ext uri="{FF2B5EF4-FFF2-40B4-BE49-F238E27FC236}">
                <a16:creationId xmlns:a16="http://schemas.microsoft.com/office/drawing/2014/main" id="{33BE2C31-E5D8-88AE-D10C-E88CE5CFCB4B}"/>
              </a:ext>
            </a:extLst>
          </p:cNvPr>
          <p:cNvSpPr/>
          <p:nvPr/>
        </p:nvSpPr>
        <p:spPr>
          <a:xfrm>
            <a:off x="366351" y="774752"/>
            <a:ext cx="668638" cy="3390300"/>
          </a:xfrm>
          <a:prstGeom prst="roundRect">
            <a:avLst>
              <a:gd name="adj" fmla="val 827"/>
            </a:avLst>
          </a:prstGeom>
          <a:solidFill>
            <a:srgbClr val="F3E5F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Shape 721">
            <a:extLst>
              <a:ext uri="{FF2B5EF4-FFF2-40B4-BE49-F238E27FC236}">
                <a16:creationId xmlns:a16="http://schemas.microsoft.com/office/drawing/2014/main" id="{BB0B57C1-2FF3-E7A2-7C33-272B130640F0}"/>
              </a:ext>
            </a:extLst>
          </p:cNvPr>
          <p:cNvGrpSpPr/>
          <p:nvPr/>
        </p:nvGrpSpPr>
        <p:grpSpPr>
          <a:xfrm>
            <a:off x="446157" y="2157975"/>
            <a:ext cx="502920" cy="621792"/>
            <a:chOff x="353038" y="3389373"/>
            <a:chExt cx="502920" cy="621792"/>
          </a:xfrm>
        </p:grpSpPr>
        <p:sp>
          <p:nvSpPr>
            <p:cNvPr id="19" name="Shape 722">
              <a:extLst>
                <a:ext uri="{FF2B5EF4-FFF2-40B4-BE49-F238E27FC236}">
                  <a16:creationId xmlns:a16="http://schemas.microsoft.com/office/drawing/2014/main" id="{26C1DA75-140C-D685-37DF-8B299F308ADD}"/>
                </a:ext>
              </a:extLst>
            </p:cNvPr>
            <p:cNvSpPr/>
            <p:nvPr/>
          </p:nvSpPr>
          <p:spPr>
            <a:xfrm>
              <a:off x="353038" y="3389373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20" name="Shape 723">
              <a:extLst>
                <a:ext uri="{FF2B5EF4-FFF2-40B4-BE49-F238E27FC236}">
                  <a16:creationId xmlns:a16="http://schemas.microsoft.com/office/drawing/2014/main" id="{CFCA65F9-E74B-B06A-B692-F70509C19722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9656" y="342454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" name="Shape 727">
            <a:extLst>
              <a:ext uri="{FF2B5EF4-FFF2-40B4-BE49-F238E27FC236}">
                <a16:creationId xmlns:a16="http://schemas.microsoft.com/office/drawing/2014/main" id="{23367519-1CA4-8453-9657-4EF23B95B44D}"/>
              </a:ext>
            </a:extLst>
          </p:cNvPr>
          <p:cNvGrpSpPr/>
          <p:nvPr/>
        </p:nvGrpSpPr>
        <p:grpSpPr>
          <a:xfrm>
            <a:off x="446157" y="1374984"/>
            <a:ext cx="502920" cy="502920"/>
            <a:chOff x="433514" y="2354433"/>
            <a:chExt cx="502920" cy="502920"/>
          </a:xfrm>
        </p:grpSpPr>
        <p:sp>
          <p:nvSpPr>
            <p:cNvPr id="22" name="Shape 728">
              <a:extLst>
                <a:ext uri="{FF2B5EF4-FFF2-40B4-BE49-F238E27FC236}">
                  <a16:creationId xmlns:a16="http://schemas.microsoft.com/office/drawing/2014/main" id="{B5A42805-1DE9-0EF7-F63A-D7B98C0C9EA4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3" name="Shape 729">
              <a:extLst>
                <a:ext uri="{FF2B5EF4-FFF2-40B4-BE49-F238E27FC236}">
                  <a16:creationId xmlns:a16="http://schemas.microsoft.com/office/drawing/2014/main" id="{DBB2FF1A-959B-01BE-BA8F-EC2078D7A96A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" name="Shape 730">
            <a:extLst>
              <a:ext uri="{FF2B5EF4-FFF2-40B4-BE49-F238E27FC236}">
                <a16:creationId xmlns:a16="http://schemas.microsoft.com/office/drawing/2014/main" id="{9423436A-99BC-B772-9DAF-EDE008115D3A}"/>
              </a:ext>
            </a:extLst>
          </p:cNvPr>
          <p:cNvGrpSpPr/>
          <p:nvPr/>
        </p:nvGrpSpPr>
        <p:grpSpPr>
          <a:xfrm>
            <a:off x="446157" y="3067846"/>
            <a:ext cx="502920" cy="502920"/>
            <a:chOff x="433514" y="2354433"/>
            <a:chExt cx="502920" cy="502920"/>
          </a:xfrm>
        </p:grpSpPr>
        <p:sp>
          <p:nvSpPr>
            <p:cNvPr id="25" name="Shape 731">
              <a:extLst>
                <a:ext uri="{FF2B5EF4-FFF2-40B4-BE49-F238E27FC236}">
                  <a16:creationId xmlns:a16="http://schemas.microsoft.com/office/drawing/2014/main" id="{3C8C7DB1-F017-F79D-5B86-E6E016C97ECF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6" name="Shape 732">
              <a:extLst>
                <a:ext uri="{FF2B5EF4-FFF2-40B4-BE49-F238E27FC236}">
                  <a16:creationId xmlns:a16="http://schemas.microsoft.com/office/drawing/2014/main" id="{C4525E9A-A601-4C09-D1CA-938ACD95A985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03222B5-EA48-05A5-B68D-2FC506015DA6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>
            <a:off x="1034989" y="2469902"/>
            <a:ext cx="2787894" cy="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Shape 721">
            <a:extLst>
              <a:ext uri="{FF2B5EF4-FFF2-40B4-BE49-F238E27FC236}">
                <a16:creationId xmlns:a16="http://schemas.microsoft.com/office/drawing/2014/main" id="{3C733636-4FAF-CFF9-29E7-CA4EF901C413}"/>
              </a:ext>
            </a:extLst>
          </p:cNvPr>
          <p:cNvGrpSpPr/>
          <p:nvPr/>
        </p:nvGrpSpPr>
        <p:grpSpPr>
          <a:xfrm>
            <a:off x="3831434" y="3136605"/>
            <a:ext cx="502920" cy="621792"/>
            <a:chOff x="353038" y="3389373"/>
            <a:chExt cx="502920" cy="621792"/>
          </a:xfrm>
        </p:grpSpPr>
        <p:sp>
          <p:nvSpPr>
            <p:cNvPr id="35" name="Shape 722">
              <a:extLst>
                <a:ext uri="{FF2B5EF4-FFF2-40B4-BE49-F238E27FC236}">
                  <a16:creationId xmlns:a16="http://schemas.microsoft.com/office/drawing/2014/main" id="{F69CFE1C-E14F-0137-57BF-429A775DDB13}"/>
                </a:ext>
              </a:extLst>
            </p:cNvPr>
            <p:cNvSpPr/>
            <p:nvPr/>
          </p:nvSpPr>
          <p:spPr>
            <a:xfrm>
              <a:off x="353038" y="3389373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36" name="Shape 723">
              <a:extLst>
                <a:ext uri="{FF2B5EF4-FFF2-40B4-BE49-F238E27FC236}">
                  <a16:creationId xmlns:a16="http://schemas.microsoft.com/office/drawing/2014/main" id="{618E9BE5-D913-EF88-75BF-36C6613BBEF6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9656" y="342454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0C2CDE3-33CB-12C0-0E85-95E42361092B}"/>
              </a:ext>
            </a:extLst>
          </p:cNvPr>
          <p:cNvCxnSpPr>
            <a:stCxn id="35" idx="0"/>
            <a:endCxn id="2" idx="2"/>
          </p:cNvCxnSpPr>
          <p:nvPr/>
        </p:nvCxnSpPr>
        <p:spPr>
          <a:xfrm flipV="1">
            <a:off x="4082894" y="2710756"/>
            <a:ext cx="5189" cy="425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03C28E2-6C76-B2AC-A996-590AA3B1A156}"/>
              </a:ext>
            </a:extLst>
          </p:cNvPr>
          <p:cNvSpPr/>
          <p:nvPr/>
        </p:nvSpPr>
        <p:spPr>
          <a:xfrm>
            <a:off x="4839198" y="2317772"/>
            <a:ext cx="1071154" cy="30426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gcp-topic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348D464-80F0-6F26-9B6A-C5FCCC9631C6}"/>
              </a:ext>
            </a:extLst>
          </p:cNvPr>
          <p:cNvCxnSpPr>
            <a:cxnSpLocks/>
            <a:stCxn id="2" idx="3"/>
            <a:endCxn id="40" idx="1"/>
          </p:cNvCxnSpPr>
          <p:nvPr/>
        </p:nvCxnSpPr>
        <p:spPr>
          <a:xfrm flipV="1">
            <a:off x="4353283" y="2469902"/>
            <a:ext cx="485915" cy="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Shape 1383" descr="Cloud-Storage.png">
            <a:extLst>
              <a:ext uri="{FF2B5EF4-FFF2-40B4-BE49-F238E27FC236}">
                <a16:creationId xmlns:a16="http://schemas.microsoft.com/office/drawing/2014/main" id="{90710AB0-B52F-BC8C-E54A-C3FD17543FF8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5076" b="5076"/>
          <a:stretch/>
        </p:blipFill>
        <p:spPr>
          <a:xfrm>
            <a:off x="5109575" y="3104421"/>
            <a:ext cx="530400" cy="47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FC01E6-BC05-9B37-89BA-648E791E6749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5374775" y="2622917"/>
            <a:ext cx="0" cy="48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F5F8791-81DB-0435-EADA-6FC4F515AF44}"/>
              </a:ext>
            </a:extLst>
          </p:cNvPr>
          <p:cNvSpPr/>
          <p:nvPr/>
        </p:nvSpPr>
        <p:spPr>
          <a:xfrm>
            <a:off x="4839198" y="1537066"/>
            <a:ext cx="1071154" cy="3042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subscription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367E326-1495-C673-4695-4F32096F865B}"/>
              </a:ext>
            </a:extLst>
          </p:cNvPr>
          <p:cNvCxnSpPr>
            <a:stCxn id="40" idx="0"/>
            <a:endCxn id="49" idx="2"/>
          </p:cNvCxnSpPr>
          <p:nvPr/>
        </p:nvCxnSpPr>
        <p:spPr>
          <a:xfrm flipV="1">
            <a:off x="5374775" y="1841326"/>
            <a:ext cx="0" cy="47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FDCFCA5-16EB-4A98-EB6C-9599CC7D9F59}"/>
              </a:ext>
            </a:extLst>
          </p:cNvPr>
          <p:cNvSpPr/>
          <p:nvPr/>
        </p:nvSpPr>
        <p:spPr>
          <a:xfrm>
            <a:off x="7946155" y="2324303"/>
            <a:ext cx="1071154" cy="3042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subscriber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6DDB291-378F-0A4C-B51E-F10AEB3A3885}"/>
              </a:ext>
            </a:extLst>
          </p:cNvPr>
          <p:cNvCxnSpPr>
            <a:endCxn id="53" idx="0"/>
          </p:cNvCxnSpPr>
          <p:nvPr/>
        </p:nvCxnSpPr>
        <p:spPr>
          <a:xfrm>
            <a:off x="5910352" y="1691640"/>
            <a:ext cx="2571380" cy="6326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A0B32943-D6FC-35B9-7C9A-E90DCDE22AD7}"/>
              </a:ext>
            </a:extLst>
          </p:cNvPr>
          <p:cNvSpPr/>
          <p:nvPr/>
        </p:nvSpPr>
        <p:spPr>
          <a:xfrm>
            <a:off x="8054715" y="1323257"/>
            <a:ext cx="340563" cy="304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5883D7-FE9F-C2F2-9F01-20D56725B1A5}"/>
              </a:ext>
            </a:extLst>
          </p:cNvPr>
          <p:cNvSpPr/>
          <p:nvPr/>
        </p:nvSpPr>
        <p:spPr>
          <a:xfrm>
            <a:off x="7605592" y="1322182"/>
            <a:ext cx="340563" cy="3042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FFB694-0392-82EB-4FE4-8A17DF54EF03}"/>
              </a:ext>
            </a:extLst>
          </p:cNvPr>
          <p:cNvSpPr/>
          <p:nvPr/>
        </p:nvSpPr>
        <p:spPr>
          <a:xfrm>
            <a:off x="7156469" y="1323257"/>
            <a:ext cx="340563" cy="3042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274B6E-6374-73AA-BB47-01AB24FAB64B}"/>
              </a:ext>
            </a:extLst>
          </p:cNvPr>
          <p:cNvSpPr/>
          <p:nvPr/>
        </p:nvSpPr>
        <p:spPr>
          <a:xfrm>
            <a:off x="6712997" y="1322182"/>
            <a:ext cx="340563" cy="3042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53EE06-8C9D-0F7C-D616-9EA4D8191722}"/>
              </a:ext>
            </a:extLst>
          </p:cNvPr>
          <p:cNvSpPr/>
          <p:nvPr/>
        </p:nvSpPr>
        <p:spPr>
          <a:xfrm>
            <a:off x="6269525" y="1322182"/>
            <a:ext cx="340563" cy="3042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4F85C-BE31-F543-5961-851B4C34C687}"/>
              </a:ext>
            </a:extLst>
          </p:cNvPr>
          <p:cNvSpPr/>
          <p:nvPr/>
        </p:nvSpPr>
        <p:spPr>
          <a:xfrm>
            <a:off x="2970912" y="2082226"/>
            <a:ext cx="340563" cy="304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FB8DA7A-4FC4-44CB-F76E-873D30CD549E}"/>
              </a:ext>
            </a:extLst>
          </p:cNvPr>
          <p:cNvSpPr/>
          <p:nvPr/>
        </p:nvSpPr>
        <p:spPr>
          <a:xfrm>
            <a:off x="2521789" y="2081151"/>
            <a:ext cx="340563" cy="3042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BD060D-6BC5-DD15-4EE2-32D4C0140D0A}"/>
              </a:ext>
            </a:extLst>
          </p:cNvPr>
          <p:cNvSpPr/>
          <p:nvPr/>
        </p:nvSpPr>
        <p:spPr>
          <a:xfrm>
            <a:off x="2072666" y="2082226"/>
            <a:ext cx="340563" cy="3042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D293401-CA29-5742-FBA0-B7BA9830F1FB}"/>
              </a:ext>
            </a:extLst>
          </p:cNvPr>
          <p:cNvSpPr/>
          <p:nvPr/>
        </p:nvSpPr>
        <p:spPr>
          <a:xfrm>
            <a:off x="1629194" y="2081151"/>
            <a:ext cx="340563" cy="3042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B6FAF8-41E8-E1C2-D8F6-829D7A03832D}"/>
              </a:ext>
            </a:extLst>
          </p:cNvPr>
          <p:cNvSpPr/>
          <p:nvPr/>
        </p:nvSpPr>
        <p:spPr>
          <a:xfrm>
            <a:off x="1185722" y="2081151"/>
            <a:ext cx="340563" cy="3042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6267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8" grpId="0" animBg="1"/>
      <p:bldP spid="12" grpId="0" animBg="1"/>
      <p:bldP spid="14" grpId="0" animBg="1"/>
      <p:bldP spid="15" grpId="0" animBg="1"/>
      <p:bldP spid="17" grpId="0" animBg="1"/>
      <p:bldP spid="2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58371" y="1197326"/>
            <a:ext cx="8689686" cy="1183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3200" dirty="0"/>
              <a:t>Pub/Sub –Subscription, Cloud Storage Mode</a:t>
            </a:r>
            <a:endParaRPr lang="en-US" dirty="0"/>
          </a:p>
        </p:txBody>
      </p:sp>
      <p:sp>
        <p:nvSpPr>
          <p:cNvPr id="299" name="Shape 299"/>
          <p:cNvSpPr txBox="1">
            <a:spLocks noGrp="1"/>
          </p:cNvSpPr>
          <p:nvPr>
            <p:ph type="subTitle" idx="1"/>
          </p:nvPr>
        </p:nvSpPr>
        <p:spPr>
          <a:xfrm>
            <a:off x="258371" y="2259453"/>
            <a:ext cx="7978500" cy="62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Eng. Ismail Anjrini</a:t>
            </a:r>
          </a:p>
        </p:txBody>
      </p:sp>
      <p:pic>
        <p:nvPicPr>
          <p:cNvPr id="2" name="Shape 350" descr="Cloud-PubSub_256px.png">
            <a:extLst>
              <a:ext uri="{FF2B5EF4-FFF2-40B4-BE49-F238E27FC236}">
                <a16:creationId xmlns:a16="http://schemas.microsoft.com/office/drawing/2014/main" id="{99506996-F280-019C-DB22-863CC1BB99D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092" b="5092"/>
          <a:stretch/>
        </p:blipFill>
        <p:spPr>
          <a:xfrm>
            <a:off x="8338120" y="248167"/>
            <a:ext cx="530400" cy="47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66255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456">
            <a:extLst>
              <a:ext uri="{FF2B5EF4-FFF2-40B4-BE49-F238E27FC236}">
                <a16:creationId xmlns:a16="http://schemas.microsoft.com/office/drawing/2014/main" id="{A15E8881-3598-F82E-ADAC-144056FA91AE}"/>
              </a:ext>
            </a:extLst>
          </p:cNvPr>
          <p:cNvGrpSpPr/>
          <p:nvPr/>
        </p:nvGrpSpPr>
        <p:grpSpPr>
          <a:xfrm>
            <a:off x="1567018" y="781283"/>
            <a:ext cx="3931800" cy="3390300"/>
            <a:chOff x="5192873" y="667349"/>
            <a:chExt cx="3931800" cy="3390300"/>
          </a:xfrm>
        </p:grpSpPr>
        <p:sp>
          <p:nvSpPr>
            <p:cNvPr id="10" name="Shape 457">
              <a:extLst>
                <a:ext uri="{FF2B5EF4-FFF2-40B4-BE49-F238E27FC236}">
                  <a16:creationId xmlns:a16="http://schemas.microsoft.com/office/drawing/2014/main" id="{611EC798-25DB-9C25-10D5-F8A0DB08F270}"/>
                </a:ext>
              </a:extLst>
            </p:cNvPr>
            <p:cNvSpPr/>
            <p:nvPr/>
          </p:nvSpPr>
          <p:spPr>
            <a:xfrm>
              <a:off x="5192873" y="667349"/>
              <a:ext cx="3931800" cy="33903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" name="Shape 458">
              <a:extLst>
                <a:ext uri="{FF2B5EF4-FFF2-40B4-BE49-F238E27FC236}">
                  <a16:creationId xmlns:a16="http://schemas.microsoft.com/office/drawing/2014/main" id="{383013CF-D3F2-744B-4319-C34E6F8D6E85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330603" y="758952"/>
              <a:ext cx="1417200" cy="180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Shape 350" descr="Cloud-PubSub_256px.png">
            <a:extLst>
              <a:ext uri="{FF2B5EF4-FFF2-40B4-BE49-F238E27FC236}">
                <a16:creationId xmlns:a16="http://schemas.microsoft.com/office/drawing/2014/main" id="{5A2B0060-515D-AF2A-D671-3D15F611A92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092" b="5092"/>
          <a:stretch/>
        </p:blipFill>
        <p:spPr>
          <a:xfrm>
            <a:off x="1981026" y="2234356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710">
            <a:extLst>
              <a:ext uri="{FF2B5EF4-FFF2-40B4-BE49-F238E27FC236}">
                <a16:creationId xmlns:a16="http://schemas.microsoft.com/office/drawing/2014/main" id="{33BE2C31-E5D8-88AE-D10C-E88CE5CFCB4B}"/>
              </a:ext>
            </a:extLst>
          </p:cNvPr>
          <p:cNvSpPr/>
          <p:nvPr/>
        </p:nvSpPr>
        <p:spPr>
          <a:xfrm>
            <a:off x="366351" y="774752"/>
            <a:ext cx="668638" cy="3390300"/>
          </a:xfrm>
          <a:prstGeom prst="roundRect">
            <a:avLst>
              <a:gd name="adj" fmla="val 827"/>
            </a:avLst>
          </a:prstGeom>
          <a:solidFill>
            <a:srgbClr val="F3E5F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Shape 721">
            <a:extLst>
              <a:ext uri="{FF2B5EF4-FFF2-40B4-BE49-F238E27FC236}">
                <a16:creationId xmlns:a16="http://schemas.microsoft.com/office/drawing/2014/main" id="{BB0B57C1-2FF3-E7A2-7C33-272B130640F0}"/>
              </a:ext>
            </a:extLst>
          </p:cNvPr>
          <p:cNvGrpSpPr/>
          <p:nvPr/>
        </p:nvGrpSpPr>
        <p:grpSpPr>
          <a:xfrm>
            <a:off x="446157" y="2157975"/>
            <a:ext cx="502920" cy="621792"/>
            <a:chOff x="353038" y="3389373"/>
            <a:chExt cx="502920" cy="621792"/>
          </a:xfrm>
        </p:grpSpPr>
        <p:sp>
          <p:nvSpPr>
            <p:cNvPr id="19" name="Shape 722">
              <a:extLst>
                <a:ext uri="{FF2B5EF4-FFF2-40B4-BE49-F238E27FC236}">
                  <a16:creationId xmlns:a16="http://schemas.microsoft.com/office/drawing/2014/main" id="{26C1DA75-140C-D685-37DF-8B299F308ADD}"/>
                </a:ext>
              </a:extLst>
            </p:cNvPr>
            <p:cNvSpPr/>
            <p:nvPr/>
          </p:nvSpPr>
          <p:spPr>
            <a:xfrm>
              <a:off x="353038" y="3389373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20" name="Shape 723">
              <a:extLst>
                <a:ext uri="{FF2B5EF4-FFF2-40B4-BE49-F238E27FC236}">
                  <a16:creationId xmlns:a16="http://schemas.microsoft.com/office/drawing/2014/main" id="{CFCA65F9-E74B-B06A-B692-F70509C19722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9656" y="342454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" name="Shape 727">
            <a:extLst>
              <a:ext uri="{FF2B5EF4-FFF2-40B4-BE49-F238E27FC236}">
                <a16:creationId xmlns:a16="http://schemas.microsoft.com/office/drawing/2014/main" id="{23367519-1CA4-8453-9657-4EF23B95B44D}"/>
              </a:ext>
            </a:extLst>
          </p:cNvPr>
          <p:cNvGrpSpPr/>
          <p:nvPr/>
        </p:nvGrpSpPr>
        <p:grpSpPr>
          <a:xfrm>
            <a:off x="446157" y="1374984"/>
            <a:ext cx="502920" cy="502920"/>
            <a:chOff x="433514" y="2354433"/>
            <a:chExt cx="502920" cy="502920"/>
          </a:xfrm>
        </p:grpSpPr>
        <p:sp>
          <p:nvSpPr>
            <p:cNvPr id="22" name="Shape 728">
              <a:extLst>
                <a:ext uri="{FF2B5EF4-FFF2-40B4-BE49-F238E27FC236}">
                  <a16:creationId xmlns:a16="http://schemas.microsoft.com/office/drawing/2014/main" id="{B5A42805-1DE9-0EF7-F63A-D7B98C0C9EA4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3" name="Shape 729">
              <a:extLst>
                <a:ext uri="{FF2B5EF4-FFF2-40B4-BE49-F238E27FC236}">
                  <a16:creationId xmlns:a16="http://schemas.microsoft.com/office/drawing/2014/main" id="{DBB2FF1A-959B-01BE-BA8F-EC2078D7A96A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" name="Shape 730">
            <a:extLst>
              <a:ext uri="{FF2B5EF4-FFF2-40B4-BE49-F238E27FC236}">
                <a16:creationId xmlns:a16="http://schemas.microsoft.com/office/drawing/2014/main" id="{9423436A-99BC-B772-9DAF-EDE008115D3A}"/>
              </a:ext>
            </a:extLst>
          </p:cNvPr>
          <p:cNvGrpSpPr/>
          <p:nvPr/>
        </p:nvGrpSpPr>
        <p:grpSpPr>
          <a:xfrm>
            <a:off x="446157" y="3067846"/>
            <a:ext cx="502920" cy="502920"/>
            <a:chOff x="433514" y="2354433"/>
            <a:chExt cx="502920" cy="502920"/>
          </a:xfrm>
        </p:grpSpPr>
        <p:sp>
          <p:nvSpPr>
            <p:cNvPr id="25" name="Shape 731">
              <a:extLst>
                <a:ext uri="{FF2B5EF4-FFF2-40B4-BE49-F238E27FC236}">
                  <a16:creationId xmlns:a16="http://schemas.microsoft.com/office/drawing/2014/main" id="{3C8C7DB1-F017-F79D-5B86-E6E016C97ECF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6" name="Shape 732">
              <a:extLst>
                <a:ext uri="{FF2B5EF4-FFF2-40B4-BE49-F238E27FC236}">
                  <a16:creationId xmlns:a16="http://schemas.microsoft.com/office/drawing/2014/main" id="{C4525E9A-A601-4C09-D1CA-938ACD95A985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03222B5-EA48-05A5-B68D-2FC506015DA6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>
            <a:off x="1034989" y="2469902"/>
            <a:ext cx="946037" cy="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Shape 721">
            <a:extLst>
              <a:ext uri="{FF2B5EF4-FFF2-40B4-BE49-F238E27FC236}">
                <a16:creationId xmlns:a16="http://schemas.microsoft.com/office/drawing/2014/main" id="{3C733636-4FAF-CFF9-29E7-CA4EF901C413}"/>
              </a:ext>
            </a:extLst>
          </p:cNvPr>
          <p:cNvGrpSpPr/>
          <p:nvPr/>
        </p:nvGrpSpPr>
        <p:grpSpPr>
          <a:xfrm>
            <a:off x="1989577" y="3136605"/>
            <a:ext cx="502920" cy="621792"/>
            <a:chOff x="353038" y="3389373"/>
            <a:chExt cx="502920" cy="621792"/>
          </a:xfrm>
        </p:grpSpPr>
        <p:sp>
          <p:nvSpPr>
            <p:cNvPr id="35" name="Shape 722">
              <a:extLst>
                <a:ext uri="{FF2B5EF4-FFF2-40B4-BE49-F238E27FC236}">
                  <a16:creationId xmlns:a16="http://schemas.microsoft.com/office/drawing/2014/main" id="{F69CFE1C-E14F-0137-57BF-429A775DDB13}"/>
                </a:ext>
              </a:extLst>
            </p:cNvPr>
            <p:cNvSpPr/>
            <p:nvPr/>
          </p:nvSpPr>
          <p:spPr>
            <a:xfrm>
              <a:off x="353038" y="3389373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36" name="Shape 723">
              <a:extLst>
                <a:ext uri="{FF2B5EF4-FFF2-40B4-BE49-F238E27FC236}">
                  <a16:creationId xmlns:a16="http://schemas.microsoft.com/office/drawing/2014/main" id="{618E9BE5-D913-EF88-75BF-36C6613BBEF6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9656" y="342454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0C2CDE3-33CB-12C0-0E85-95E42361092B}"/>
              </a:ext>
            </a:extLst>
          </p:cNvPr>
          <p:cNvCxnSpPr>
            <a:stCxn id="35" idx="0"/>
            <a:endCxn id="2" idx="2"/>
          </p:cNvCxnSpPr>
          <p:nvPr/>
        </p:nvCxnSpPr>
        <p:spPr>
          <a:xfrm flipV="1">
            <a:off x="2241037" y="2710756"/>
            <a:ext cx="5189" cy="425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03C28E2-6C76-B2AC-A996-590AA3B1A156}"/>
              </a:ext>
            </a:extLst>
          </p:cNvPr>
          <p:cNvSpPr/>
          <p:nvPr/>
        </p:nvSpPr>
        <p:spPr>
          <a:xfrm>
            <a:off x="2997341" y="2317772"/>
            <a:ext cx="1071154" cy="30426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gcp-topic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348D464-80F0-6F26-9B6A-C5FCCC9631C6}"/>
              </a:ext>
            </a:extLst>
          </p:cNvPr>
          <p:cNvCxnSpPr>
            <a:cxnSpLocks/>
            <a:stCxn id="2" idx="3"/>
            <a:endCxn id="40" idx="1"/>
          </p:cNvCxnSpPr>
          <p:nvPr/>
        </p:nvCxnSpPr>
        <p:spPr>
          <a:xfrm flipV="1">
            <a:off x="2511426" y="2469902"/>
            <a:ext cx="485915" cy="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F5F8791-81DB-0435-EADA-6FC4F515AF44}"/>
              </a:ext>
            </a:extLst>
          </p:cNvPr>
          <p:cNvSpPr/>
          <p:nvPr/>
        </p:nvSpPr>
        <p:spPr>
          <a:xfrm>
            <a:off x="2997341" y="1537066"/>
            <a:ext cx="1071154" cy="3042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subscription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367E326-1495-C673-4695-4F32096F865B}"/>
              </a:ext>
            </a:extLst>
          </p:cNvPr>
          <p:cNvCxnSpPr>
            <a:stCxn id="40" idx="0"/>
            <a:endCxn id="49" idx="2"/>
          </p:cNvCxnSpPr>
          <p:nvPr/>
        </p:nvCxnSpPr>
        <p:spPr>
          <a:xfrm flipV="1">
            <a:off x="3532918" y="1841326"/>
            <a:ext cx="0" cy="47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018557-0CB8-C90A-7703-AE1DBD969EA3}"/>
              </a:ext>
            </a:extLst>
          </p:cNvPr>
          <p:cNvCxnSpPr>
            <a:cxnSpLocks/>
            <a:stCxn id="49" idx="3"/>
            <a:endCxn id="4" idx="1"/>
          </p:cNvCxnSpPr>
          <p:nvPr/>
        </p:nvCxnSpPr>
        <p:spPr>
          <a:xfrm>
            <a:off x="4068495" y="1689196"/>
            <a:ext cx="600075" cy="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Shape 369" descr="Cloud-Storage_256px.png">
            <a:extLst>
              <a:ext uri="{FF2B5EF4-FFF2-40B4-BE49-F238E27FC236}">
                <a16:creationId xmlns:a16="http://schemas.microsoft.com/office/drawing/2014/main" id="{0EADB38C-02E3-28F7-F9FA-FC02D092F09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5092" b="5092"/>
          <a:stretch/>
        </p:blipFill>
        <p:spPr>
          <a:xfrm>
            <a:off x="4668570" y="1451770"/>
            <a:ext cx="530400" cy="47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722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low of messages for a Cloud Storage subscription">
            <a:extLst>
              <a:ext uri="{FF2B5EF4-FFF2-40B4-BE49-F238E27FC236}">
                <a16:creationId xmlns:a16="http://schemas.microsoft.com/office/drawing/2014/main" id="{8C8EF48D-3065-2ACF-4D92-6C2DD59D3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3988"/>
            <a:ext cx="9144000" cy="229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4283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069A44-E233-ECFE-318C-F708948D3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658" y="0"/>
            <a:ext cx="41626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532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>
          <a:extLst>
            <a:ext uri="{FF2B5EF4-FFF2-40B4-BE49-F238E27FC236}">
              <a16:creationId xmlns:a16="http://schemas.microsoft.com/office/drawing/2014/main" id="{DC496011-CB04-0627-4F68-BA414F7FF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>
            <a:extLst>
              <a:ext uri="{FF2B5EF4-FFF2-40B4-BE49-F238E27FC236}">
                <a16:creationId xmlns:a16="http://schemas.microsoft.com/office/drawing/2014/main" id="{D7CA9CD8-DEC9-3103-5041-C9F89A784E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371" y="1197326"/>
            <a:ext cx="8689686" cy="1183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3200" dirty="0"/>
              <a:t>Pub/Sub – local emulator</a:t>
            </a:r>
            <a:endParaRPr lang="en-US" dirty="0"/>
          </a:p>
        </p:txBody>
      </p:sp>
      <p:sp>
        <p:nvSpPr>
          <p:cNvPr id="299" name="Shape 299">
            <a:extLst>
              <a:ext uri="{FF2B5EF4-FFF2-40B4-BE49-F238E27FC236}">
                <a16:creationId xmlns:a16="http://schemas.microsoft.com/office/drawing/2014/main" id="{4C05928D-76B8-0680-1F5A-A876218CD69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8371" y="2259453"/>
            <a:ext cx="7978500" cy="62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Eng. Ismail Anjrini</a:t>
            </a:r>
          </a:p>
        </p:txBody>
      </p:sp>
      <p:pic>
        <p:nvPicPr>
          <p:cNvPr id="2" name="Shape 350" descr="Cloud-PubSub_256px.png">
            <a:extLst>
              <a:ext uri="{FF2B5EF4-FFF2-40B4-BE49-F238E27FC236}">
                <a16:creationId xmlns:a16="http://schemas.microsoft.com/office/drawing/2014/main" id="{998F51CA-D7DF-F24A-859E-5A6797DC69A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092" b="5092"/>
          <a:stretch/>
        </p:blipFill>
        <p:spPr>
          <a:xfrm>
            <a:off x="8338120" y="248167"/>
            <a:ext cx="530400" cy="47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555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67C0-77C5-CAB0-70FF-450D9F09E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2C40B-90D8-B31D-E4B5-BA6C1958C6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Topic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Subscription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Message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Message attribute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Publisher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Subscriber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Acknowledgment (or "ack")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Push and pull</a:t>
            </a:r>
          </a:p>
        </p:txBody>
      </p:sp>
    </p:spTree>
    <p:extLst>
      <p:ext uri="{BB962C8B-B14F-4D97-AF65-F5344CB8AC3E}">
        <p14:creationId xmlns:p14="http://schemas.microsoft.com/office/powerpoint/2010/main" val="354583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DE68B-BF51-9F9E-8572-D5EFDF551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11DFAB-D0E7-66A4-7548-16F29FDBF2B6}"/>
              </a:ext>
            </a:extLst>
          </p:cNvPr>
          <p:cNvSpPr txBox="1"/>
          <p:nvPr/>
        </p:nvSpPr>
        <p:spPr>
          <a:xfrm>
            <a:off x="241663" y="878077"/>
            <a:ext cx="2259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Install Google Cloud CLI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DEE10E-D0C2-F2CA-EA0D-CE56D4604CDD}"/>
              </a:ext>
            </a:extLst>
          </p:cNvPr>
          <p:cNvSpPr txBox="1"/>
          <p:nvPr/>
        </p:nvSpPr>
        <p:spPr>
          <a:xfrm>
            <a:off x="241663" y="120911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gcloud components install </a:t>
            </a:r>
            <a:r>
              <a:rPr lang="en-US" dirty="0" err="1"/>
              <a:t>pubsub</a:t>
            </a:r>
            <a:r>
              <a:rPr lang="en-US" dirty="0"/>
              <a:t>-emulator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1F6A1-D91F-01E5-2B5E-35F5FDD4615A}"/>
              </a:ext>
            </a:extLst>
          </p:cNvPr>
          <p:cNvSpPr txBox="1"/>
          <p:nvPr/>
        </p:nvSpPr>
        <p:spPr>
          <a:xfrm>
            <a:off x="241663" y="1540153"/>
            <a:ext cx="25407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gcloud components update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0471C5-3B4C-4EF1-294E-12AFA79CF01B}"/>
              </a:ext>
            </a:extLst>
          </p:cNvPr>
          <p:cNvSpPr txBox="1"/>
          <p:nvPr/>
        </p:nvSpPr>
        <p:spPr>
          <a:xfrm>
            <a:off x="241663" y="3002586"/>
            <a:ext cx="78311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gcloud beta emulators </a:t>
            </a:r>
            <a:r>
              <a:rPr lang="en-US" dirty="0" err="1"/>
              <a:t>pubsub</a:t>
            </a:r>
            <a:r>
              <a:rPr lang="en-US" dirty="0"/>
              <a:t> start --project=</a:t>
            </a:r>
            <a:r>
              <a:rPr lang="en-US" dirty="0">
                <a:solidFill>
                  <a:srgbClr val="00B050"/>
                </a:solidFill>
              </a:rPr>
              <a:t>PROJECT_ID</a:t>
            </a:r>
            <a:r>
              <a:rPr lang="en-US" dirty="0"/>
              <a:t> --host-port=127.0.0.1:8085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843719-B24F-3C88-5E5E-B30C1B766621}"/>
              </a:ext>
            </a:extLst>
          </p:cNvPr>
          <p:cNvSpPr txBox="1"/>
          <p:nvPr/>
        </p:nvSpPr>
        <p:spPr>
          <a:xfrm>
            <a:off x="241663" y="187519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gcloud auth application-default login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45F419-1988-1EF7-7B0C-0D9AA5383037}"/>
              </a:ext>
            </a:extLst>
          </p:cNvPr>
          <p:cNvSpPr txBox="1"/>
          <p:nvPr/>
        </p:nvSpPr>
        <p:spPr>
          <a:xfrm>
            <a:off x="241663" y="365889"/>
            <a:ext cx="1338943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Preparation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BE9B2D-7007-9095-1764-2E0214713DB6}"/>
              </a:ext>
            </a:extLst>
          </p:cNvPr>
          <p:cNvSpPr txBox="1"/>
          <p:nvPr/>
        </p:nvSpPr>
        <p:spPr>
          <a:xfrm>
            <a:off x="241662" y="2513659"/>
            <a:ext cx="1338943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326958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145AD-159A-684A-681B-F8132A72B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Pub/Sub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3626E-9581-6D6E-11EB-746EAB917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062" y="1330325"/>
            <a:ext cx="8359458" cy="32226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Pub/Sub service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 It offers the highest reliability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 Pub/Sub guarantees synchronous replication of all data to at least two zones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 Pub/Sub guarantees best-effort replication to a third additional zone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Pub/Sub Lite service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 It offers lower reliability compared to Pub/Sub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 It offers either zonal or regional topic storage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 Consider Pub/Sub Lite only for applications where achieving a low cost justifies some additional operational work and lower reliability</a:t>
            </a:r>
          </a:p>
        </p:txBody>
      </p:sp>
    </p:spTree>
    <p:extLst>
      <p:ext uri="{BB962C8B-B14F-4D97-AF65-F5344CB8AC3E}">
        <p14:creationId xmlns:p14="http://schemas.microsoft.com/office/powerpoint/2010/main" val="408678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F8B8AD-56A4-CBE0-664D-237A9E5A4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96" y="529413"/>
            <a:ext cx="7011008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35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73EA8E-D5B9-79F6-A998-B862E0090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28637"/>
            <a:ext cx="70104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45482"/>
      </p:ext>
    </p:extLst>
  </p:cSld>
  <p:clrMapOvr>
    <a:masterClrMapping/>
  </p:clrMapOvr>
</p:sld>
</file>

<file path=ppt/theme/theme1.xml><?xml version="1.0" encoding="utf-8"?>
<a:theme xmlns:a="http://schemas.openxmlformats.org/drawingml/2006/main" name="GCP Template">
  <a:themeElements>
    <a:clrScheme name="GCP template">
      <a:dk1>
        <a:srgbClr val="000000"/>
      </a:dk1>
      <a:lt1>
        <a:srgbClr val="FFFFFF"/>
      </a:lt1>
      <a:dk2>
        <a:srgbClr val="080808"/>
      </a:dk2>
      <a:lt2>
        <a:srgbClr val="F8F8F8"/>
      </a:lt2>
      <a:accent1>
        <a:srgbClr val="4285F4"/>
      </a:accent1>
      <a:accent2>
        <a:srgbClr val="D02D2A"/>
      </a:accent2>
      <a:accent3>
        <a:srgbClr val="F0A608"/>
      </a:accent3>
      <a:accent4>
        <a:srgbClr val="0F9D58"/>
      </a:accent4>
      <a:accent5>
        <a:srgbClr val="254A89"/>
      </a:accent5>
      <a:accent6>
        <a:srgbClr val="D34836"/>
      </a:accent6>
      <a:hlink>
        <a:srgbClr val="4285F4"/>
      </a:hlink>
      <a:folHlink>
        <a:srgbClr val="254A8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2496</TotalTime>
  <Words>1328</Words>
  <Application>Microsoft Office PowerPoint</Application>
  <PresentationFormat>On-screen Show (16:9)</PresentationFormat>
  <Paragraphs>372</Paragraphs>
  <Slides>60</Slides>
  <Notes>22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Courier New</vt:lpstr>
      <vt:lpstr>Roboto</vt:lpstr>
      <vt:lpstr>GCP Template</vt:lpstr>
      <vt:lpstr>Cloud Run</vt:lpstr>
      <vt:lpstr>PowerPoint Presentation</vt:lpstr>
      <vt:lpstr>PowerPoint Presentation</vt:lpstr>
      <vt:lpstr>PowerPoint Presentation</vt:lpstr>
      <vt:lpstr>What is Pub/Sub?</vt:lpstr>
      <vt:lpstr>Concepts</vt:lpstr>
      <vt:lpstr>Types of Pub/Sub services</vt:lpstr>
      <vt:lpstr>PowerPoint Presentation</vt:lpstr>
      <vt:lpstr>PowerPoint Presentation</vt:lpstr>
      <vt:lpstr>Performance</vt:lpstr>
      <vt:lpstr>PowerPoint Presentation</vt:lpstr>
      <vt:lpstr>Pub/Sub – Create Topic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Pub/Sub –Subscription</vt:lpstr>
      <vt:lpstr>PowerPoint Presentation</vt:lpstr>
      <vt:lpstr>PowerPoint Presentation</vt:lpstr>
      <vt:lpstr>PowerPoint Presentation</vt:lpstr>
      <vt:lpstr>Pub/Sub –Subscription, BigQuery Mode</vt:lpstr>
      <vt:lpstr>PowerPoint Presentation</vt:lpstr>
      <vt:lpstr>PowerPoint Presentation</vt:lpstr>
      <vt:lpstr>PowerPoint Presentation</vt:lpstr>
      <vt:lpstr>Pub/Sub –Subscription, Push Mode</vt:lpstr>
      <vt:lpstr>PowerPoint Presentation</vt:lpstr>
      <vt:lpstr>PowerPoint Presentation</vt:lpstr>
      <vt:lpstr>PowerPoint Presentation</vt:lpstr>
      <vt:lpstr>Pub/Sub –Subscription, Message retention</vt:lpstr>
      <vt:lpstr>PowerPoint Presentation</vt:lpstr>
      <vt:lpstr>PowerPoint Presentation</vt:lpstr>
      <vt:lpstr>Pub/Sub –Subscription, Expiration</vt:lpstr>
      <vt:lpstr>PowerPoint Presentation</vt:lpstr>
      <vt:lpstr>PowerPoint Presentation</vt:lpstr>
      <vt:lpstr>Pub/Sub –Subscription, Acknowledgement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Pub/Sub –Subscription, Dead lettering</vt:lpstr>
      <vt:lpstr>PowerPoint Presentation</vt:lpstr>
      <vt:lpstr>Pub/Sub –Subscription, Filtering</vt:lpstr>
      <vt:lpstr>PowerPoint Presentation</vt:lpstr>
      <vt:lpstr>PowerPoint Presentation</vt:lpstr>
      <vt:lpstr>Pub/Sub –Schema</vt:lpstr>
      <vt:lpstr>PowerPoint Presentation</vt:lpstr>
      <vt:lpstr>PowerPoint Presentation</vt:lpstr>
      <vt:lpstr>PowerPoint Presentation</vt:lpstr>
      <vt:lpstr>Pub/Sub –Message Ordering</vt:lpstr>
      <vt:lpstr>PowerPoint Presentation</vt:lpstr>
      <vt:lpstr>Pub/Sub –Subscription, Cloud Storage Mode</vt:lpstr>
      <vt:lpstr>PowerPoint Presentation</vt:lpstr>
      <vt:lpstr>PowerPoint Presentation</vt:lpstr>
      <vt:lpstr>PowerPoint Presentation</vt:lpstr>
      <vt:lpstr>Pub/Sub – local emulator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Cloud Platform Official Icons and Sample Diagrams</dc:title>
  <dc:subject/>
  <dc:creator/>
  <cp:keywords/>
  <dc:description/>
  <cp:lastModifiedBy>Ismail Anjrini</cp:lastModifiedBy>
  <cp:revision>30</cp:revision>
  <dcterms:modified xsi:type="dcterms:W3CDTF">2025-02-10T04:46:44Z</dcterms:modified>
  <cp:category/>
</cp:coreProperties>
</file>