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4"/>
  </p:notesMasterIdLst>
  <p:sldIdLst>
    <p:sldId id="258" r:id="rId3"/>
    <p:sldId id="257" r:id="rId4"/>
    <p:sldId id="288" r:id="rId5"/>
    <p:sldId id="259" r:id="rId6"/>
    <p:sldId id="289" r:id="rId7"/>
    <p:sldId id="291" r:id="rId8"/>
    <p:sldId id="292" r:id="rId9"/>
    <p:sldId id="293" r:id="rId10"/>
    <p:sldId id="290" r:id="rId11"/>
    <p:sldId id="295" r:id="rId12"/>
    <p:sldId id="29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7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4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30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6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03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Deep Learning and Practice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140968"/>
            <a:ext cx="6904856" cy="864096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2020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Spring</a:t>
            </a:r>
          </a:p>
          <a:p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李仕柏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March 17, 2020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Paper Proposal &amp; Paper Presentation.</a:t>
            </a:r>
          </a:p>
          <a:p>
            <a:endParaRPr lang="en-US" altLang="zh-TW" dirty="0"/>
          </a:p>
          <a:p>
            <a:r>
              <a:rPr lang="en-US" altLang="zh-TW" dirty="0"/>
              <a:t>Paper Proposal: Motivation, input &amp; output, overall architecture.</a:t>
            </a:r>
          </a:p>
          <a:p>
            <a:r>
              <a:rPr lang="en-US" altLang="zh-TW" dirty="0"/>
              <a:t>Paper Presentation: Details of the paper.</a:t>
            </a:r>
          </a:p>
          <a:p>
            <a:pPr marL="320040" lvl="1" indent="0">
              <a:buNone/>
            </a:pPr>
            <a:endParaRPr lang="en-US" altLang="zh-TW" dirty="0"/>
          </a:p>
          <a:p>
            <a:r>
              <a:rPr lang="en-US" altLang="zh-TW" dirty="0"/>
              <a:t>You can choose the paper you want to read, or you can choose the papers we provide to you.</a:t>
            </a:r>
          </a:p>
          <a:p>
            <a:endParaRPr lang="en-US" altLang="zh-TW" dirty="0"/>
          </a:p>
          <a:p>
            <a:r>
              <a:rPr lang="en-US" altLang="zh-TW" dirty="0"/>
              <a:t> The papers should be published in the top conference. (e.g. CVPR, NIPS, ACL, AAAI, ICCV, ECCV, etc.)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1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135562"/>
          </a:xfrm>
        </p:spPr>
        <p:txBody>
          <a:bodyPr>
            <a:normAutofit/>
          </a:bodyPr>
          <a:lstStyle/>
          <a:p>
            <a:r>
              <a:rPr lang="en-US" altLang="zh-TW" dirty="0"/>
              <a:t>Project Proposal &amp; Project Presentation. (</a:t>
            </a:r>
            <a:r>
              <a:rPr lang="en-US" altLang="zh-TW" dirty="0">
                <a:solidFill>
                  <a:srgbClr val="FF0000"/>
                </a:solidFill>
              </a:rPr>
              <a:t>Workshop will be held on July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Project Proposal: Motivation, input &amp; output.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Make sure that you have the dataset.</a:t>
            </a:r>
          </a:p>
          <a:p>
            <a:r>
              <a:rPr lang="en-US" altLang="zh-TW" dirty="0"/>
              <a:t>Project Presentation: Details of your project.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Poster.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Live Demo. (4 minutes video)</a:t>
            </a:r>
          </a:p>
          <a:p>
            <a:r>
              <a:rPr lang="en-US" altLang="zh-TW" dirty="0"/>
              <a:t>Two people in one group, if you want do by yourself, please as TA.</a:t>
            </a:r>
          </a:p>
          <a:p>
            <a:r>
              <a:rPr lang="en-US" altLang="zh-TW" dirty="0"/>
              <a:t>We will announce the google docs/drive link to let you fill in/upload.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Your group members.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Your project and paper presentation topic.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Your ppt slides </a:t>
            </a:r>
            <a:r>
              <a:rPr lang="en-US" altLang="zh-TW">
                <a:solidFill>
                  <a:srgbClr val="FF0000"/>
                </a:solidFill>
              </a:rPr>
              <a:t>and video.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4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Basic rules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requirements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Paper &amp; Final Project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Basic rules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</a:rPr>
              <a:t>LAB requirements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</a:rPr>
              <a:t>Paper &amp; Final Project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85000"/>
                </a:schemeClr>
              </a:solidFill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20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27513" y="1447800"/>
            <a:ext cx="10363200" cy="4572000"/>
          </a:xfrm>
        </p:spPr>
        <p:txBody>
          <a:bodyPr/>
          <a:lstStyle/>
          <a:p>
            <a:r>
              <a:rPr lang="en-US" altLang="zh-TW" dirty="0"/>
              <a:t>There are 8 labs with demo</a:t>
            </a:r>
          </a:p>
          <a:p>
            <a:r>
              <a:rPr lang="en-US" altLang="zh-TW" dirty="0"/>
              <a:t>Explain your code and answer some questions.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Plagiarism is prohibited.</a:t>
            </a:r>
          </a:p>
          <a:p>
            <a:r>
              <a:rPr lang="en-US" altLang="zh-TW" dirty="0"/>
              <a:t>Do not occupied others’ machines.</a:t>
            </a:r>
          </a:p>
          <a:p>
            <a:r>
              <a:rPr lang="en-US" altLang="zh-TW" dirty="0"/>
              <a:t>If you have any problems, please contact TA with email.</a:t>
            </a:r>
          </a:p>
          <a:p>
            <a:pPr lvl="1"/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e3</a:t>
            </a:r>
            <a:r>
              <a:rPr lang="zh-TW" altLang="en-US" dirty="0"/>
              <a:t> </a:t>
            </a:r>
            <a:r>
              <a:rPr lang="en-US" altLang="zh-TW" dirty="0"/>
              <a:t>email</a:t>
            </a:r>
            <a:r>
              <a:rPr lang="zh-TW" altLang="en-US" dirty="0"/>
              <a:t> </a:t>
            </a:r>
            <a:r>
              <a:rPr lang="en-US" altLang="zh-TW" dirty="0"/>
              <a:t>system.</a:t>
            </a:r>
          </a:p>
          <a:p>
            <a:pPr lvl="1"/>
            <a:r>
              <a:rPr lang="en-US" altLang="zh-TW" dirty="0"/>
              <a:t>Send emails to all Tas. (except the lab questions)</a:t>
            </a:r>
          </a:p>
          <a:p>
            <a:pPr lvl="1"/>
            <a:r>
              <a:rPr lang="en-US" altLang="zh-TW" dirty="0"/>
              <a:t>Clarify your problem.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56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</a:rPr>
              <a:t>Basic rules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requirements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</a:rPr>
              <a:t>Paper &amp; Final Project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933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timetable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1219197" y="2021378"/>
          <a:ext cx="10363200" cy="2966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6760433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1812666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39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7315848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772330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90043790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5474823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162489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5932872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79321497"/>
                    </a:ext>
                  </a:extLst>
                </a:gridCol>
              </a:tblGrid>
              <a:tr h="9887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LAB1</a:t>
                      </a:r>
                    </a:p>
                    <a:p>
                      <a:r>
                        <a:rPr lang="en-US" altLang="zh-TW" dirty="0"/>
                        <a:t>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LAB2</a:t>
                      </a:r>
                    </a:p>
                    <a:p>
                      <a:r>
                        <a:rPr lang="en-US" altLang="zh-TW" dirty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LAB3</a:t>
                      </a:r>
                    </a:p>
                    <a:p>
                      <a:r>
                        <a:rPr lang="en-US" altLang="zh-TW" dirty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LAB4</a:t>
                      </a:r>
                    </a:p>
                    <a:p>
                      <a:r>
                        <a:rPr lang="en-US" altLang="zh-TW" dirty="0"/>
                        <a:t>RNN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LAB5</a:t>
                      </a:r>
                    </a:p>
                    <a:p>
                      <a:r>
                        <a:rPr lang="en-US" altLang="zh-TW" dirty="0"/>
                        <a:t>VAE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LAB6</a:t>
                      </a:r>
                    </a:p>
                    <a:p>
                      <a:r>
                        <a:rPr lang="en-US" altLang="zh-TW" dirty="0"/>
                        <a:t>GAN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LAB7+LAB8 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0949"/>
                  </a:ext>
                </a:extLst>
              </a:tr>
              <a:tr h="988753">
                <a:tc>
                  <a:txBody>
                    <a:bodyPr/>
                    <a:lstStyle/>
                    <a:p>
                      <a:r>
                        <a:rPr lang="zh-TW" altLang="en-US" dirty="0"/>
                        <a:t>公布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4/28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46062"/>
                  </a:ext>
                </a:extLst>
              </a:tr>
              <a:tr h="988753">
                <a:tc>
                  <a:txBody>
                    <a:bodyPr/>
                    <a:lstStyle/>
                    <a:p>
                      <a:r>
                        <a:rPr lang="en-US" altLang="zh-TW" dirty="0"/>
                        <a:t>DEMO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4/14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4/28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4/28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5/26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4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 requirements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Upload your work to new e3</a:t>
            </a:r>
          </a:p>
          <a:p>
            <a:pPr lvl="1"/>
            <a:r>
              <a:rPr lang="en-US" altLang="zh-TW" sz="2200" dirty="0"/>
              <a:t>code (.</a:t>
            </a:r>
            <a:r>
              <a:rPr lang="en-US" altLang="zh-TW" sz="2200" dirty="0" err="1"/>
              <a:t>py</a:t>
            </a:r>
            <a:r>
              <a:rPr lang="en-US" altLang="zh-TW" sz="2200" dirty="0"/>
              <a:t>) and report. (.pdf)</a:t>
            </a:r>
          </a:p>
          <a:p>
            <a:pPr lvl="1"/>
            <a:r>
              <a:rPr lang="en-US" altLang="zh-TW" sz="2200" dirty="0"/>
              <a:t>Zip all files in one file and name it like DLP_LAB0_yourstudentID_name.</a:t>
            </a:r>
          </a:p>
          <a:p>
            <a:pPr lvl="2"/>
            <a:r>
              <a:rPr lang="en-US" altLang="zh-TW" dirty="0"/>
              <a:t>E.g. DLP_LAB1_0756051_</a:t>
            </a:r>
            <a:r>
              <a:rPr lang="zh-TW" altLang="en-US" dirty="0"/>
              <a:t>李仕柏</a:t>
            </a:r>
            <a:endParaRPr lang="en-US" altLang="zh-TW" dirty="0"/>
          </a:p>
          <a:p>
            <a:pPr lvl="1"/>
            <a:r>
              <a:rPr lang="en-US" altLang="zh-TW" sz="2200" dirty="0"/>
              <a:t>Do not send it to TA.</a:t>
            </a:r>
          </a:p>
          <a:p>
            <a:pPr lvl="1"/>
            <a:r>
              <a:rPr lang="en-US" altLang="zh-TW" sz="2200" dirty="0"/>
              <a:t>Do not upload your model weight.</a:t>
            </a:r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 requirements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altLang="zh-TW" dirty="0"/>
              <a:t>Lab score</a:t>
            </a:r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altLang="zh-TW" dirty="0">
                <a:cs typeface="Times New Roman" pitchFamily="18" charset="0"/>
              </a:rPr>
              <a:t>Lab report score + Lab demo score.</a:t>
            </a:r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altLang="zh-TW" dirty="0">
                <a:cs typeface="Times New Roman" pitchFamily="18" charset="0"/>
              </a:rPr>
              <a:t>The criterion details will be listed in each lab specification.</a:t>
            </a:r>
            <a:endParaRPr lang="en-US" altLang="zh-TW" dirty="0"/>
          </a:p>
          <a:p>
            <a:pPr marL="342900" lvl="1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altLang="zh-TW" dirty="0"/>
              <a:t>Delayed report</a:t>
            </a:r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altLang="zh-TW" dirty="0"/>
              <a:t>You can only get 70% of the score. (including demo)</a:t>
            </a:r>
          </a:p>
          <a:p>
            <a:pPr marL="617220" lvl="2" indent="-34290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altLang="zh-TW" dirty="0"/>
              <a:t>If you have any problems about the lab (e.g. personal issues), please contact TAs ASAP.</a:t>
            </a:r>
          </a:p>
          <a:p>
            <a:r>
              <a:rPr lang="en-US" altLang="zh-TW" sz="2400" dirty="0"/>
              <a:t>Again, no cheating!</a:t>
            </a:r>
            <a:endParaRPr lang="en-US" altLang="zh-TW" sz="2600" dirty="0"/>
          </a:p>
          <a:p>
            <a:r>
              <a:rPr lang="en-US" altLang="zh-TW" sz="2400" dirty="0"/>
              <a:t>Please follow the rules, or you will get punished.</a:t>
            </a:r>
          </a:p>
          <a:p>
            <a:r>
              <a:rPr lang="en-US" altLang="zh-TW" sz="2400" dirty="0"/>
              <a:t>Please do your assignment as early as possible.</a:t>
            </a:r>
          </a:p>
          <a:p>
            <a:endParaRPr lang="en-US" altLang="zh-TW" sz="1600" dirty="0"/>
          </a:p>
          <a:p>
            <a:endParaRPr lang="en-US" altLang="zh-TW" sz="28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790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</a:rPr>
              <a:t>Basic rules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8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</a:rPr>
              <a:t>LAB requirements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Paper &amp; Final Project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266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1210</Words>
  <Application>Microsoft Office PowerPoint</Application>
  <PresentationFormat>寬螢幕</PresentationFormat>
  <Paragraphs>238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Calibri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Deep Learning and Practice</vt:lpstr>
      <vt:lpstr>Outline</vt:lpstr>
      <vt:lpstr>Outline</vt:lpstr>
      <vt:lpstr>Basic rules</vt:lpstr>
      <vt:lpstr>Outline</vt:lpstr>
      <vt:lpstr>LAB timetable</vt:lpstr>
      <vt:lpstr>LAB requirements</vt:lpstr>
      <vt:lpstr>LAB requirements</vt:lpstr>
      <vt:lpstr>Outline</vt:lpstr>
      <vt:lpstr>Paper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仕柏 李</cp:lastModifiedBy>
  <cp:revision>87</cp:revision>
  <dcterms:created xsi:type="dcterms:W3CDTF">2019-01-24T07:30:16Z</dcterms:created>
  <dcterms:modified xsi:type="dcterms:W3CDTF">2020-03-17T03:49:52Z</dcterms:modified>
</cp:coreProperties>
</file>