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GizeeOJWnGyQsawRPBTAiQPu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course is a graduate-level course, which was first offered in spring term of 2017.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It is instructed by two other professors and 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Back then, about 55 students were enrolled in this course.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fact, we had a lot more students hoping to take 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But, we could accept only 60 of them due to limited GPUs we have.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course was concluded with a workshop in July this summer, with 26 teams presenting their final projects.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workshop, we also invited few experts from the industry to grade the students’ performance.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Some of them were amazed by the diversity of the students’ projects.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0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4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40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20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2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2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2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7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7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3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34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3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3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6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3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9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>
            <p:ph type="ctrTitle"/>
          </p:nvPr>
        </p:nvSpPr>
        <p:spPr>
          <a:xfrm>
            <a:off x="1631504" y="1340769"/>
            <a:ext cx="885698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DL</a:t>
            </a:r>
            <a:b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-Conditional sequence-to-sequence VAE</a:t>
            </a:r>
            <a:endParaRPr b="1"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2679576" y="3416060"/>
            <a:ext cx="6904856" cy="589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李仕柏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1"/>
          <p:cNvSpPr txBox="1"/>
          <p:nvPr>
            <p:ph idx="3" type="body"/>
          </p:nvPr>
        </p:nvSpPr>
        <p:spPr>
          <a:xfrm>
            <a:off x="4619836" y="5445225"/>
            <a:ext cx="30243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April 28,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Other details</a:t>
            </a:r>
            <a:endParaRPr/>
          </a:p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encoder and decoder must be implemented by </a:t>
            </a:r>
            <a:r>
              <a:rPr lang="en-US">
                <a:solidFill>
                  <a:srgbClr val="FF0000"/>
                </a:solidFill>
              </a:rPr>
              <a:t>LSTM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should not adopt attention mechanism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loss function is nn.CrossEntropyLoss().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optimizer is SGD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Adopt BLEU-4 score function in NLTK.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Average 10 testing socres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Adopt Gaussian_score() to compute the generation score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Random sample 100 noise to generate 100 words with 4 different tenses (totally 400 words)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4 words should exactly match the training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Requirements</a:t>
            </a:r>
            <a:endParaRPr/>
          </a:p>
        </p:txBody>
      </p:sp>
      <p:sp>
        <p:nvSpPr>
          <p:cNvPr id="289" name="Google Shape;289;p12"/>
          <p:cNvSpPr txBox="1"/>
          <p:nvPr>
            <p:ph idx="1" type="body"/>
          </p:nvPr>
        </p:nvSpPr>
        <p:spPr>
          <a:xfrm>
            <a:off x="1219200" y="1447800"/>
            <a:ext cx="10363200" cy="5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6385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Modify encoder, decoder, and training functions</a:t>
            </a:r>
            <a:endParaRPr sz="2400"/>
          </a:p>
          <a:p>
            <a:pPr indent="-286385" lvl="0" marL="274320" rtl="0" algn="l">
              <a:spcBef>
                <a:spcPts val="58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Implement evaluation function, dataloader, and reparameterization trick.</a:t>
            </a:r>
            <a:endParaRPr sz="2400"/>
          </a:p>
          <a:p>
            <a:pPr indent="-286385" lvl="0" marL="274320" rtl="0" algn="l">
              <a:spcBef>
                <a:spcPts val="58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Adopt teacher-forcing and kl loss annealing in your training processing. </a:t>
            </a:r>
            <a:endParaRPr sz="2400"/>
          </a:p>
          <a:p>
            <a:pPr indent="-286385" lvl="0" marL="274320" rtl="0" algn="l">
              <a:spcBef>
                <a:spcPts val="58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Plot the crossentropy loss, KL loss, and BLEU-4 score curve during training.</a:t>
            </a:r>
            <a:endParaRPr sz="2400"/>
          </a:p>
          <a:p>
            <a:pPr indent="-286385" lvl="0" marL="274320" rtl="0" algn="l">
              <a:spcBef>
                <a:spcPts val="58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Output examples (tense conversion &amp; Gaussian noise with 4 tenses)</a:t>
            </a:r>
            <a:endParaRPr sz="2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90" name="Google Shape;2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1" y="3710451"/>
            <a:ext cx="6775775" cy="2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725" y="3710441"/>
            <a:ext cx="3587425" cy="294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Hints</a:t>
            </a:r>
            <a:endParaRPr/>
          </a:p>
        </p:txBody>
      </p:sp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Training method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Input the word with the tense and the output should also be the same word.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Convert each character to a number (dictionary)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Model weights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Strongly recommend you save your model weights during training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Teacher forcing ratio and KL weight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Influential to the performance of model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can first set your KL weight to 0 to see whether your model works.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Scoring Criteria</a:t>
            </a:r>
            <a:endParaRPr/>
          </a:p>
        </p:txBody>
      </p:sp>
      <p:sp>
        <p:nvSpPr>
          <p:cNvPr id="303" name="Google Shape;303;p1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Report (50%)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Introduction(5%)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Derivation of CVAE(5%)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Implementation details(15%) 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Describe how you implement your model. (e.g. dataloader, encoder, decoder, etc)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Specify the hyperparameters (KL weight, teacher forcing ratio, etc.) 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Notice: You must prove that your text generation is produced by Gaussian noise (paste/screenshot your code)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Results and discussion(25%)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Plot the loss and KL loss curve while training and discuss the results. (5%)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Plot the BLEU-4 score of your testing data while training and discuss the result. (20%)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Scoring Criteria</a:t>
            </a:r>
            <a:endParaRPr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Demo(50%) 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Capability of tense conversion on testing data. (10%)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&gt;= 0.7 			---- 	100%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0.7 &gt; score &gt;= 0.6 		---- 	90%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0.6 &gt; score &gt;= 0.4		----	80%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&lt; 0.4			---- 	0%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Capability of word generation. (Gaussian noise + tense) (20%)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= Gaussian_score() (100 words with 4 tenses)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&gt;= 0.3 			----	100%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0.3 &gt; score &gt;= 0.2		----	90%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0.2 &gt; score &gt;= 0.05	---- 	80%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Otherwise			---- 	0%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Questions (20%)</a:t>
            </a:r>
            <a:endParaRPr/>
          </a:p>
          <a:p>
            <a:pPr indent="-133985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228" name="Google Shape;228;p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Lab Objective</a:t>
            </a:r>
            <a:endParaRPr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274320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Important Date</a:t>
            </a:r>
            <a:endParaRPr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274320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Lab Description</a:t>
            </a:r>
            <a:endParaRPr/>
          </a:p>
          <a:p>
            <a:pPr indent="0" lvl="1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274320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Scoring Criteria</a:t>
            </a:r>
            <a:endParaRPr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0" lvl="1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0" lvl="1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55575" lvl="2" marL="54864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70"/>
              <a:buNone/>
            </a:pPr>
            <a:r>
              <a:t/>
            </a:r>
            <a:endParaRPr sz="2200"/>
          </a:p>
          <a:p>
            <a:pPr indent="-15557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70"/>
              <a:buNone/>
            </a:pPr>
            <a:r>
              <a:t/>
            </a:r>
            <a:endParaRPr sz="2200"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Objective</a:t>
            </a:r>
            <a:endParaRPr/>
          </a:p>
        </p:txBody>
      </p:sp>
      <p:sp>
        <p:nvSpPr>
          <p:cNvPr id="234" name="Google Shape;234;p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this lab, you need to implement a conditional seq2seq VAE for English tense conversion.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Tense conversion (4 tenses)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E.g. ‘access’ to ‘accessing’, or ‘accessed’ to ‘accesses’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Generative model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Gaussian noise + tense -&gt; access, accesses, accessing, accessed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Important Date</a:t>
            </a:r>
            <a:endParaRPr/>
          </a:p>
        </p:txBody>
      </p:sp>
      <p:sp>
        <p:nvSpPr>
          <p:cNvPr id="240" name="Google Shape;240;p4"/>
          <p:cNvSpPr txBox="1"/>
          <p:nvPr>
            <p:ph idx="1" type="body"/>
          </p:nvPr>
        </p:nvSpPr>
        <p:spPr>
          <a:xfrm>
            <a:off x="1219200" y="1447800"/>
            <a:ext cx="103632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Experiment Report Submission Deadline: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rgbClr val="FF0000"/>
                </a:solidFill>
              </a:rPr>
              <a:t>/12 (Tue.) 11:59 a.m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Demo date: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rgbClr val="FF0000"/>
                </a:solidFill>
              </a:rPr>
              <a:t>/12 (Tue.)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Zip all files in one file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Report (.pdf)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Source code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name it like「DLP_LAB5_yourstudentID_name.zip」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ex: 「DLP_LAB5_0756051_李仕柏.zip」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-5% to your score</a:t>
            </a:r>
            <a:r>
              <a:rPr lang="en-US"/>
              <a:t> if you do not follow the format</a:t>
            </a:r>
            <a:endParaRPr/>
          </a:p>
          <a:p>
            <a:pPr indent="0" lvl="0" marL="27432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246" name="Google Shape;246;p5"/>
          <p:cNvSpPr txBox="1"/>
          <p:nvPr>
            <p:ph idx="1" type="body"/>
          </p:nvPr>
        </p:nvSpPr>
        <p:spPr>
          <a:xfrm>
            <a:off x="1219200" y="1417650"/>
            <a:ext cx="103632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understand CVAE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Reparameterization trick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Log variance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KL lost annealing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Condition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architecture</a:t>
            </a:r>
            <a:endParaRPr/>
          </a:p>
        </p:txBody>
      </p:sp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138" y="1417651"/>
            <a:ext cx="7999725" cy="502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VAE</a:t>
            </a:r>
            <a:endParaRPr/>
          </a:p>
        </p:txBody>
      </p:sp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VAE objective: reconstruction and generation</a:t>
            </a:r>
            <a:endParaRPr/>
          </a:p>
        </p:txBody>
      </p:sp>
      <p:pic>
        <p:nvPicPr>
          <p:cNvPr id="260" name="Google Shape;2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177" y="5387788"/>
            <a:ext cx="6721288" cy="103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177" y="2023927"/>
            <a:ext cx="5060200" cy="129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177" y="3346055"/>
            <a:ext cx="5059653" cy="197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470" y="1834898"/>
            <a:ext cx="3773930" cy="357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CVAE</a:t>
            </a:r>
            <a:endParaRPr/>
          </a:p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1219200" y="1447799"/>
            <a:ext cx="10363200" cy="526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Reparameterization trick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Log variance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Output should be log variance (not variance)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Condition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Simply concatenate to the hidden_0 and z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Embed your condition to high dimensional space (or simply use one-hot)</a:t>
            </a:r>
            <a:endParaRPr/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845" y="1999817"/>
            <a:ext cx="3358601" cy="1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CVAE</a:t>
            </a:r>
            <a:endParaRPr/>
          </a:p>
        </p:txBody>
      </p: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KL cost annealing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Initially set your KL weight to 0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Maximum value is 1</a:t>
            </a:r>
            <a:endParaRPr/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2689878"/>
            <a:ext cx="5581650" cy="389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</cp:coreProperties>
</file>