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7CD80-9ED6-DC32-4DEE-D5F32DC0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E47D84-D258-2E8E-10AA-6BE11E7A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4FC3F-048B-14B9-1202-A46506E0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2D2918-CEBC-21BA-6EB7-3F813DC4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E7EEED-9FB1-850E-3BD7-72DFE118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7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9ACBE-3934-EFFA-E105-86EB0FFB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BE7303-443B-6038-20E4-121019F54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8DE444-8580-A934-1D6E-69AB1D23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429EB3-A983-1696-AC7C-9E944999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815EC3-7773-3CC3-1585-EC35C7A0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9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C16A03-2CCC-206E-FA73-55F989BEE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61AAED-7F2B-D3AA-707B-DDDAF79D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9C0480-8843-AAC0-A294-727A89B8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65E57-EED4-4CDB-D2C7-05BCCCB1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B6DB6-E530-A19C-D97C-B8EE1D57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34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AD44B-8B00-742C-0A99-E00F5CEE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DA6F8-CEEE-F734-9AF7-A3ADA555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AE132-4195-4F94-DF2D-9C0274F1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AE67D-B69D-36C4-2D80-3D846D95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E6643-CFE0-5531-9FF0-9B600D34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5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A2AE9-650C-29B7-8EAA-45DABC99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0E0A0B-F6D7-02B6-CAAC-15E8B8C9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102773-FBA5-6DA8-2D1A-66A068AD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45B092-3B65-1444-C41A-CFE9F3A5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E05F20-CE09-8ED3-65B1-479B1717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00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69B36-8148-1292-CD4C-1E06CA96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8C932E-BDCC-D2C5-E3FB-1BB25E127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CEEFD7-D6D6-F1C0-8B46-349A2B123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ECF5D-811A-7F5D-D15D-60A8FE1F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EAAC7-A6CA-F4BD-1B63-51BB327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0773DB-B419-40A2-BCFC-2B2D86E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43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E1D9F-631D-8871-B5F6-C28AD2BF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A909EA-185C-8FD3-1CDC-C7A04CD2D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382EAE-F3B0-62F0-0B3E-8D6C165F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3DC134-DC6D-5D55-1C54-BAD005DD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4D231B-68BA-700F-F888-FA911A291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5B8621-CB85-089E-40D0-E5E4F88E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2F7DAC-EDF2-0CE2-FA4D-5066B6E7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117404-D50E-99D3-F4E2-7E29A3C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E1116-B2F7-C51C-B533-1E0623D4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55549F-6241-FF42-6A67-F67E9A29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9F1C54-CA49-4CAB-D3D9-2F44A141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02F424-EB10-04C4-FB56-BC6F7A95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9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4750ED-B64F-58C6-9EBD-E5772957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1FD415-BE90-103F-3BDB-57893189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E9D235-376C-951C-8FAD-2EB455AD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65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0096-5083-452C-2419-7A57C1AE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E6B6A-D154-548E-BD56-603F4962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AA6D8-67CC-61AA-E00A-FA8B74F56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8E2821-3788-B3BB-113F-0A3933F8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167CE-0E75-9F7B-C359-D34D1840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E7CF8-5FE7-C904-5D3F-C6D21470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5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3F5D0-B59D-17E5-2D83-6704F27E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4BF524-26CA-20A3-950C-74105F4FC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E75CF7-A4C4-E3DC-D5AA-066B295E3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5B06DF-18B5-343C-5FDC-FA978586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310BA-DA7E-A220-2A18-C6CB56E1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98DAC1-0930-F401-E1B5-BCB930C0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12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610234-EBEE-5FE7-2723-797991FF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EB417-2A24-B8DA-9DAE-8EE4ED5D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E789F-97AE-93B9-9533-1B3667BD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B73C-70A2-493D-BDC5-589222DCA101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E870BA-FF9A-F2C4-48A5-0F5ED9FD6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69C72-2150-1DFD-B1A3-A0E8BBCA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5176-E22D-4DCE-B01E-7B9F379BC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56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FDB1CB-AFC3-258E-ED54-2FA65DB4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2127"/>
            <a:ext cx="5294716" cy="451374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C8793FC-D6F7-622B-BD41-D6DE6B44E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062083"/>
            <a:ext cx="5294715" cy="47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44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Iuri Emmanuel de Paula Ferreira</dc:creator>
  <cp:lastModifiedBy>Iuri Emmanuel de Paula Ferreira</cp:lastModifiedBy>
  <cp:revision>1</cp:revision>
  <dcterms:created xsi:type="dcterms:W3CDTF">2023-09-28T12:42:38Z</dcterms:created>
  <dcterms:modified xsi:type="dcterms:W3CDTF">2023-09-28T12:45:00Z</dcterms:modified>
</cp:coreProperties>
</file>