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ASRUL BIN KUNING</a:t>
            </a:r>
            <a:br/>
            <a:r>
              <a:t>IC: 87***512***5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