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3600" b="1">
                <a:solidFill>
                  <a:srgbClr val="002060"/>
                </a:solidFill>
                <a:latin typeface="Arial Rounded MT Bold"/>
              </a:defRPr>
            </a:pPr>
            <a:r>
              <a:t>BOJOT BIN MANAF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2060"/>
                </a:solidFill>
                <a:latin typeface="Arial Rounded MT Bold"/>
              </a:defRPr>
            </a:pPr>
            <a:r>
              <a:t>IC: 87***712***5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